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6" r:id="rId3"/>
    <p:sldId id="259" r:id="rId4"/>
    <p:sldId id="258" r:id="rId5"/>
    <p:sldId id="273" r:id="rId6"/>
    <p:sldId id="267" r:id="rId7"/>
    <p:sldId id="274" r:id="rId8"/>
    <p:sldId id="262" r:id="rId9"/>
    <p:sldId id="260" r:id="rId10"/>
    <p:sldId id="264" r:id="rId11"/>
    <p:sldId id="263" r:id="rId12"/>
    <p:sldId id="265" r:id="rId13"/>
    <p:sldId id="275" r:id="rId14"/>
    <p:sldId id="276" r:id="rId15"/>
    <p:sldId id="266" r:id="rId16"/>
    <p:sldId id="277" r:id="rId17"/>
    <p:sldId id="269" r:id="rId18"/>
    <p:sldId id="278" r:id="rId19"/>
    <p:sldId id="270" r:id="rId20"/>
    <p:sldId id="279" r:id="rId21"/>
    <p:sldId id="271" r:id="rId22"/>
    <p:sldId id="280" r:id="rId23"/>
    <p:sldId id="272" r:id="rId24"/>
    <p:sldId id="281" r:id="rId25"/>
    <p:sldId id="282" r:id="rId2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8C58"/>
    <a:srgbClr val="EC4916"/>
    <a:srgbClr val="0055A9"/>
    <a:srgbClr val="E4AF00"/>
    <a:srgbClr val="EF7C98"/>
    <a:srgbClr val="7524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5CF09A-6425-4FC2-853F-FBF916A29B6E}" v="129" dt="2026-09-22T14:30:00.2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16" y="62"/>
      </p:cViewPr>
      <p:guideLst/>
    </p:cSldViewPr>
  </p:slideViewPr>
  <p:notesTextViewPr>
    <p:cViewPr>
      <p:scale>
        <a:sx n="3" d="2"/>
        <a:sy n="3" d="2"/>
      </p:scale>
      <p:origin x="0" y="-5"/>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toria Vinken" userId="738f2a57-fa41-4d7b-8c72-8f18dfd5e0d3" providerId="ADAL" clId="{D8EA1078-B914-44C2-848A-9DDD04572698}"/>
    <pc:docChg chg="undo redo custSel addSld delSld modSld sldOrd">
      <pc:chgData name="Vitoria Vinken" userId="738f2a57-fa41-4d7b-8c72-8f18dfd5e0d3" providerId="ADAL" clId="{D8EA1078-B914-44C2-848A-9DDD04572698}" dt="2026-09-22T14:30:42.469" v="5189" actId="313"/>
      <pc:docMkLst>
        <pc:docMk/>
      </pc:docMkLst>
      <pc:sldChg chg="addSp delSp modSp mod">
        <pc:chgData name="Vitoria Vinken" userId="738f2a57-fa41-4d7b-8c72-8f18dfd5e0d3" providerId="ADAL" clId="{D8EA1078-B914-44C2-848A-9DDD04572698}" dt="2026-09-22T14:16:44.614" v="5085" actId="1076"/>
        <pc:sldMkLst>
          <pc:docMk/>
          <pc:sldMk cId="2900746711" sldId="256"/>
        </pc:sldMkLst>
        <pc:spChg chg="mod">
          <ac:chgData name="Vitoria Vinken" userId="738f2a57-fa41-4d7b-8c72-8f18dfd5e0d3" providerId="ADAL" clId="{D8EA1078-B914-44C2-848A-9DDD04572698}" dt="2026-09-21T08:05:52.386" v="24" actId="1076"/>
          <ac:spMkLst>
            <pc:docMk/>
            <pc:sldMk cId="2900746711" sldId="256"/>
            <ac:spMk id="10" creationId="{33C1E7BD-E928-9560-0B8B-CAA51AEA4C3F}"/>
          </ac:spMkLst>
        </pc:spChg>
        <pc:spChg chg="mod">
          <ac:chgData name="Vitoria Vinken" userId="738f2a57-fa41-4d7b-8c72-8f18dfd5e0d3" providerId="ADAL" clId="{D8EA1078-B914-44C2-848A-9DDD04572698}" dt="2026-09-21T13:22:13.299" v="546" actId="1076"/>
          <ac:spMkLst>
            <pc:docMk/>
            <pc:sldMk cId="2900746711" sldId="256"/>
            <ac:spMk id="12" creationId="{7B582ABE-FAC9-4C0E-C5E9-1426852F4E07}"/>
          </ac:spMkLst>
        </pc:spChg>
        <pc:picChg chg="add del">
          <ac:chgData name="Vitoria Vinken" userId="738f2a57-fa41-4d7b-8c72-8f18dfd5e0d3" providerId="ADAL" clId="{D8EA1078-B914-44C2-848A-9DDD04572698}" dt="2026-09-21T08:04:16.884" v="1" actId="22"/>
          <ac:picMkLst>
            <pc:docMk/>
            <pc:sldMk cId="2900746711" sldId="256"/>
            <ac:picMk id="3" creationId="{3705F796-93D9-10CC-C88B-FC980205E6FC}"/>
          </ac:picMkLst>
        </pc:picChg>
        <pc:picChg chg="add">
          <ac:chgData name="Vitoria Vinken" userId="738f2a57-fa41-4d7b-8c72-8f18dfd5e0d3" providerId="ADAL" clId="{D8EA1078-B914-44C2-848A-9DDD04572698}" dt="2026-09-22T14:15:44.891" v="5057" actId="22"/>
          <ac:picMkLst>
            <pc:docMk/>
            <pc:sldMk cId="2900746711" sldId="256"/>
            <ac:picMk id="3" creationId="{B3168BA8-28C2-DDDB-40DA-D6ADA6E50C1E}"/>
          </ac:picMkLst>
        </pc:picChg>
        <pc:picChg chg="add del">
          <ac:chgData name="Vitoria Vinken" userId="738f2a57-fa41-4d7b-8c72-8f18dfd5e0d3" providerId="ADAL" clId="{D8EA1078-B914-44C2-848A-9DDD04572698}" dt="2026-09-21T08:04:16.884" v="1" actId="22"/>
          <ac:picMkLst>
            <pc:docMk/>
            <pc:sldMk cId="2900746711" sldId="256"/>
            <ac:picMk id="6" creationId="{3879CC1F-F045-8890-4312-59A889357A3B}"/>
          </ac:picMkLst>
        </pc:picChg>
        <pc:picChg chg="add mod">
          <ac:chgData name="Vitoria Vinken" userId="738f2a57-fa41-4d7b-8c72-8f18dfd5e0d3" providerId="ADAL" clId="{D8EA1078-B914-44C2-848A-9DDD04572698}" dt="2026-09-22T14:16:44.614" v="5085" actId="1076"/>
          <ac:picMkLst>
            <pc:docMk/>
            <pc:sldMk cId="2900746711" sldId="256"/>
            <ac:picMk id="6" creationId="{587FD9A8-F54F-9645-E25A-619E4D8723DC}"/>
          </ac:picMkLst>
        </pc:picChg>
        <pc:picChg chg="add del">
          <ac:chgData name="Vitoria Vinken" userId="738f2a57-fa41-4d7b-8c72-8f18dfd5e0d3" providerId="ADAL" clId="{D8EA1078-B914-44C2-848A-9DDD04572698}" dt="2026-09-21T08:04:16.884" v="1" actId="22"/>
          <ac:picMkLst>
            <pc:docMk/>
            <pc:sldMk cId="2900746711" sldId="256"/>
            <ac:picMk id="11" creationId="{46E2F707-EF1A-D7CE-5031-E2C3FC7474E2}"/>
          </ac:picMkLst>
        </pc:picChg>
        <pc:picChg chg="add del">
          <ac:chgData name="Vitoria Vinken" userId="738f2a57-fa41-4d7b-8c72-8f18dfd5e0d3" providerId="ADAL" clId="{D8EA1078-B914-44C2-848A-9DDD04572698}" dt="2026-09-21T08:04:16.884" v="1" actId="22"/>
          <ac:picMkLst>
            <pc:docMk/>
            <pc:sldMk cId="2900746711" sldId="256"/>
            <ac:picMk id="14" creationId="{4071743D-2870-841F-0563-D4FAFF60EDEE}"/>
          </ac:picMkLst>
        </pc:picChg>
        <pc:picChg chg="add del">
          <ac:chgData name="Vitoria Vinken" userId="738f2a57-fa41-4d7b-8c72-8f18dfd5e0d3" providerId="ADAL" clId="{D8EA1078-B914-44C2-848A-9DDD04572698}" dt="2026-09-21T08:04:16.884" v="1" actId="22"/>
          <ac:picMkLst>
            <pc:docMk/>
            <pc:sldMk cId="2900746711" sldId="256"/>
            <ac:picMk id="16" creationId="{754213D9-1542-1427-53E0-BD4C18513197}"/>
          </ac:picMkLst>
        </pc:picChg>
        <pc:picChg chg="add del">
          <ac:chgData name="Vitoria Vinken" userId="738f2a57-fa41-4d7b-8c72-8f18dfd5e0d3" providerId="ADAL" clId="{D8EA1078-B914-44C2-848A-9DDD04572698}" dt="2026-09-21T08:04:16.884" v="1" actId="22"/>
          <ac:picMkLst>
            <pc:docMk/>
            <pc:sldMk cId="2900746711" sldId="256"/>
            <ac:picMk id="18" creationId="{6A503CD8-343A-1BE6-7E21-38F9C145641B}"/>
          </ac:picMkLst>
        </pc:picChg>
        <pc:picChg chg="add del">
          <ac:chgData name="Vitoria Vinken" userId="738f2a57-fa41-4d7b-8c72-8f18dfd5e0d3" providerId="ADAL" clId="{D8EA1078-B914-44C2-848A-9DDD04572698}" dt="2026-09-21T08:05:07.057" v="13" actId="478"/>
          <ac:picMkLst>
            <pc:docMk/>
            <pc:sldMk cId="2900746711" sldId="256"/>
            <ac:picMk id="20" creationId="{0352F2F1-7948-33FF-08A2-688046F83A40}"/>
          </ac:picMkLst>
        </pc:picChg>
        <pc:picChg chg="add">
          <ac:chgData name="Vitoria Vinken" userId="738f2a57-fa41-4d7b-8c72-8f18dfd5e0d3" providerId="ADAL" clId="{D8EA1078-B914-44C2-848A-9DDD04572698}" dt="2026-09-21T08:04:21.353" v="4" actId="22"/>
          <ac:picMkLst>
            <pc:docMk/>
            <pc:sldMk cId="2900746711" sldId="256"/>
            <ac:picMk id="22" creationId="{D3A4778C-F389-AD7A-3B75-096A66D512E7}"/>
          </ac:picMkLst>
        </pc:picChg>
        <pc:picChg chg="add del">
          <ac:chgData name="Vitoria Vinken" userId="738f2a57-fa41-4d7b-8c72-8f18dfd5e0d3" providerId="ADAL" clId="{D8EA1078-B914-44C2-848A-9DDD04572698}" dt="2026-09-21T13:21:44.680" v="538" actId="478"/>
          <ac:picMkLst>
            <pc:docMk/>
            <pc:sldMk cId="2900746711" sldId="256"/>
            <ac:picMk id="24" creationId="{959FAF32-F14B-B0CD-DB99-9FB724B40004}"/>
          </ac:picMkLst>
        </pc:picChg>
        <pc:picChg chg="add">
          <ac:chgData name="Vitoria Vinken" userId="738f2a57-fa41-4d7b-8c72-8f18dfd5e0d3" providerId="ADAL" clId="{D8EA1078-B914-44C2-848A-9DDD04572698}" dt="2026-09-21T08:04:21.353" v="4" actId="22"/>
          <ac:picMkLst>
            <pc:docMk/>
            <pc:sldMk cId="2900746711" sldId="256"/>
            <ac:picMk id="26" creationId="{96BE9A30-5483-16F2-F42B-013F5C54FCAA}"/>
          </ac:picMkLst>
        </pc:picChg>
        <pc:picChg chg="add">
          <ac:chgData name="Vitoria Vinken" userId="738f2a57-fa41-4d7b-8c72-8f18dfd5e0d3" providerId="ADAL" clId="{D8EA1078-B914-44C2-848A-9DDD04572698}" dt="2026-09-21T08:04:21.353" v="4" actId="22"/>
          <ac:picMkLst>
            <pc:docMk/>
            <pc:sldMk cId="2900746711" sldId="256"/>
            <ac:picMk id="28" creationId="{69B40F15-DAEF-6F0E-A6A7-9913C582C3E9}"/>
          </ac:picMkLst>
        </pc:picChg>
        <pc:picChg chg="add">
          <ac:chgData name="Vitoria Vinken" userId="738f2a57-fa41-4d7b-8c72-8f18dfd5e0d3" providerId="ADAL" clId="{D8EA1078-B914-44C2-848A-9DDD04572698}" dt="2026-09-21T08:04:21.353" v="4" actId="22"/>
          <ac:picMkLst>
            <pc:docMk/>
            <pc:sldMk cId="2900746711" sldId="256"/>
            <ac:picMk id="30" creationId="{F9438DE8-469A-DAF1-FFF2-7B51E872E01F}"/>
          </ac:picMkLst>
        </pc:picChg>
        <pc:picChg chg="add mod ord">
          <ac:chgData name="Vitoria Vinken" userId="738f2a57-fa41-4d7b-8c72-8f18dfd5e0d3" providerId="ADAL" clId="{D8EA1078-B914-44C2-848A-9DDD04572698}" dt="2026-09-21T13:21:58.733" v="543" actId="167"/>
          <ac:picMkLst>
            <pc:docMk/>
            <pc:sldMk cId="2900746711" sldId="256"/>
            <ac:picMk id="31" creationId="{AF2E26E2-70D5-47D7-16DC-36ABABFACDDC}"/>
          </ac:picMkLst>
        </pc:picChg>
      </pc:sldChg>
      <pc:sldChg chg="addSp mod">
        <pc:chgData name="Vitoria Vinken" userId="738f2a57-fa41-4d7b-8c72-8f18dfd5e0d3" providerId="ADAL" clId="{D8EA1078-B914-44C2-848A-9DDD04572698}" dt="2026-09-22T14:15:43.184" v="5056" actId="22"/>
        <pc:sldMkLst>
          <pc:docMk/>
          <pc:sldMk cId="646003905" sldId="257"/>
        </pc:sldMkLst>
        <pc:picChg chg="add">
          <ac:chgData name="Vitoria Vinken" userId="738f2a57-fa41-4d7b-8c72-8f18dfd5e0d3" providerId="ADAL" clId="{D8EA1078-B914-44C2-848A-9DDD04572698}" dt="2026-09-22T14:15:43.184" v="5056" actId="22"/>
          <ac:picMkLst>
            <pc:docMk/>
            <pc:sldMk cId="646003905" sldId="257"/>
            <ac:picMk id="4" creationId="{6C408A39-9EEC-D071-2DF2-E4A318EB9407}"/>
          </ac:picMkLst>
        </pc:picChg>
      </pc:sldChg>
      <pc:sldChg chg="addSp delSp modSp mod">
        <pc:chgData name="Vitoria Vinken" userId="738f2a57-fa41-4d7b-8c72-8f18dfd5e0d3" providerId="ADAL" clId="{D8EA1078-B914-44C2-848A-9DDD04572698}" dt="2026-09-22T14:17:45.696" v="5092" actId="1076"/>
        <pc:sldMkLst>
          <pc:docMk/>
          <pc:sldMk cId="1933226772" sldId="258"/>
        </pc:sldMkLst>
        <pc:spChg chg="mod">
          <ac:chgData name="Vitoria Vinken" userId="738f2a57-fa41-4d7b-8c72-8f18dfd5e0d3" providerId="ADAL" clId="{D8EA1078-B914-44C2-848A-9DDD04572698}" dt="2026-09-21T14:24:15.902" v="1782" actId="207"/>
          <ac:spMkLst>
            <pc:docMk/>
            <pc:sldMk cId="1933226772" sldId="258"/>
            <ac:spMk id="13" creationId="{81E5B55F-B8AA-3980-FEA4-56EB2544BDD3}"/>
          </ac:spMkLst>
        </pc:spChg>
        <pc:picChg chg="add mod">
          <ac:chgData name="Vitoria Vinken" userId="738f2a57-fa41-4d7b-8c72-8f18dfd5e0d3" providerId="ADAL" clId="{D8EA1078-B914-44C2-848A-9DDD04572698}" dt="2026-09-21T13:27:46.239" v="555" actId="1076"/>
          <ac:picMkLst>
            <pc:docMk/>
            <pc:sldMk cId="1933226772" sldId="258"/>
            <ac:picMk id="2" creationId="{DCE12578-1C8C-0238-62E1-13EC5EF3E47E}"/>
          </ac:picMkLst>
        </pc:picChg>
        <pc:picChg chg="add">
          <ac:chgData name="Vitoria Vinken" userId="738f2a57-fa41-4d7b-8c72-8f18dfd5e0d3" providerId="ADAL" clId="{D8EA1078-B914-44C2-848A-9DDD04572698}" dt="2026-09-22T14:15:46.320" v="5059" actId="22"/>
          <ac:picMkLst>
            <pc:docMk/>
            <pc:sldMk cId="1933226772" sldId="258"/>
            <ac:picMk id="4" creationId="{6393073B-E75C-4A83-3B14-2BE7A661ED9C}"/>
          </ac:picMkLst>
        </pc:picChg>
        <pc:picChg chg="add del mod">
          <ac:chgData name="Vitoria Vinken" userId="738f2a57-fa41-4d7b-8c72-8f18dfd5e0d3" providerId="ADAL" clId="{D8EA1078-B914-44C2-848A-9DDD04572698}" dt="2026-09-22T14:17:29.306" v="5090" actId="478"/>
          <ac:picMkLst>
            <pc:docMk/>
            <pc:sldMk cId="1933226772" sldId="258"/>
            <ac:picMk id="8" creationId="{ED6FD92A-E0E4-8694-781F-8C4456BCA252}"/>
          </ac:picMkLst>
        </pc:picChg>
        <pc:picChg chg="add del mod">
          <ac:chgData name="Vitoria Vinken" userId="738f2a57-fa41-4d7b-8c72-8f18dfd5e0d3" providerId="ADAL" clId="{D8EA1078-B914-44C2-848A-9DDD04572698}" dt="2026-09-22T14:17:29.306" v="5090" actId="478"/>
          <ac:picMkLst>
            <pc:docMk/>
            <pc:sldMk cId="1933226772" sldId="258"/>
            <ac:picMk id="11" creationId="{642B131F-38D3-3992-31AA-8DBF0B1DC612}"/>
          </ac:picMkLst>
        </pc:picChg>
        <pc:picChg chg="add mod">
          <ac:chgData name="Vitoria Vinken" userId="738f2a57-fa41-4d7b-8c72-8f18dfd5e0d3" providerId="ADAL" clId="{D8EA1078-B914-44C2-848A-9DDD04572698}" dt="2026-09-22T14:17:45.696" v="5092" actId="1076"/>
          <ac:picMkLst>
            <pc:docMk/>
            <pc:sldMk cId="1933226772" sldId="258"/>
            <ac:picMk id="12" creationId="{42A7BEA1-9B1D-D50D-CA30-CB1182460965}"/>
          </ac:picMkLst>
        </pc:picChg>
        <pc:picChg chg="add mod">
          <ac:chgData name="Vitoria Vinken" userId="738f2a57-fa41-4d7b-8c72-8f18dfd5e0d3" providerId="ADAL" clId="{D8EA1078-B914-44C2-848A-9DDD04572698}" dt="2026-09-22T14:17:45.696" v="5092" actId="1076"/>
          <ac:picMkLst>
            <pc:docMk/>
            <pc:sldMk cId="1933226772" sldId="258"/>
            <ac:picMk id="15" creationId="{DF77C3C3-6DC8-1F78-6597-BA8CE6CF2C69}"/>
          </ac:picMkLst>
        </pc:picChg>
        <pc:inkChg chg="add mod">
          <ac:chgData name="Vitoria Vinken" userId="738f2a57-fa41-4d7b-8c72-8f18dfd5e0d3" providerId="ADAL" clId="{D8EA1078-B914-44C2-848A-9DDD04572698}" dt="2026-09-22T14:17:45.696" v="5092" actId="1076"/>
          <ac:inkMkLst>
            <pc:docMk/>
            <pc:sldMk cId="1933226772" sldId="258"/>
            <ac:inkMk id="14" creationId="{DB58FEF2-1D18-E798-7DC4-21FB85D99F04}"/>
          </ac:inkMkLst>
        </pc:inkChg>
      </pc:sldChg>
      <pc:sldChg chg="addSp delSp modSp mod">
        <pc:chgData name="Vitoria Vinken" userId="738f2a57-fa41-4d7b-8c72-8f18dfd5e0d3" providerId="ADAL" clId="{D8EA1078-B914-44C2-848A-9DDD04572698}" dt="2026-09-22T14:17:06.049" v="5087" actId="1076"/>
        <pc:sldMkLst>
          <pc:docMk/>
          <pc:sldMk cId="3175964384" sldId="259"/>
        </pc:sldMkLst>
        <pc:spChg chg="mod">
          <ac:chgData name="Vitoria Vinken" userId="738f2a57-fa41-4d7b-8c72-8f18dfd5e0d3" providerId="ADAL" clId="{D8EA1078-B914-44C2-848A-9DDD04572698}" dt="2026-09-21T13:27:34.321" v="553" actId="20577"/>
          <ac:spMkLst>
            <pc:docMk/>
            <pc:sldMk cId="3175964384" sldId="259"/>
            <ac:spMk id="11" creationId="{E47C9DD1-58D3-0575-49B0-335285DCB1CD}"/>
          </ac:spMkLst>
        </pc:spChg>
        <pc:grpChg chg="add mod">
          <ac:chgData name="Vitoria Vinken" userId="738f2a57-fa41-4d7b-8c72-8f18dfd5e0d3" providerId="ADAL" clId="{D8EA1078-B914-44C2-848A-9DDD04572698}" dt="2026-09-22T14:17:06.049" v="5087" actId="1076"/>
          <ac:grpSpMkLst>
            <pc:docMk/>
            <pc:sldMk cId="3175964384" sldId="259"/>
            <ac:grpSpMk id="15" creationId="{6E5307D8-60E6-1C75-CCE4-7EF8AE4D92D2}"/>
          </ac:grpSpMkLst>
        </pc:grpChg>
        <pc:picChg chg="add">
          <ac:chgData name="Vitoria Vinken" userId="738f2a57-fa41-4d7b-8c72-8f18dfd5e0d3" providerId="ADAL" clId="{D8EA1078-B914-44C2-848A-9DDD04572698}" dt="2026-09-22T14:15:45.693" v="5058" actId="22"/>
          <ac:picMkLst>
            <pc:docMk/>
            <pc:sldMk cId="3175964384" sldId="259"/>
            <ac:picMk id="8" creationId="{2169C73A-EB1D-1B8F-04A4-E88FDF274510}"/>
          </ac:picMkLst>
        </pc:picChg>
        <pc:picChg chg="add del mod">
          <ac:chgData name="Vitoria Vinken" userId="738f2a57-fa41-4d7b-8c72-8f18dfd5e0d3" providerId="ADAL" clId="{D8EA1078-B914-44C2-848A-9DDD04572698}" dt="2026-09-21T13:22:34.033" v="549" actId="478"/>
          <ac:picMkLst>
            <pc:docMk/>
            <pc:sldMk cId="3175964384" sldId="259"/>
            <ac:picMk id="8" creationId="{BEEF7BD3-D04A-1C99-3F07-A941FDC40DB5}"/>
          </ac:picMkLst>
        </pc:picChg>
        <pc:picChg chg="add mod">
          <ac:chgData name="Vitoria Vinken" userId="738f2a57-fa41-4d7b-8c72-8f18dfd5e0d3" providerId="ADAL" clId="{D8EA1078-B914-44C2-848A-9DDD04572698}" dt="2026-09-21T13:27:24.948" v="552" actId="1076"/>
          <ac:picMkLst>
            <pc:docMk/>
            <pc:sldMk cId="3175964384" sldId="259"/>
            <ac:picMk id="12" creationId="{86FE220A-7AE0-807D-D31A-0E17AB8FF807}"/>
          </ac:picMkLst>
        </pc:picChg>
        <pc:picChg chg="add del mod">
          <ac:chgData name="Vitoria Vinken" userId="738f2a57-fa41-4d7b-8c72-8f18dfd5e0d3" providerId="ADAL" clId="{D8EA1078-B914-44C2-848A-9DDD04572698}" dt="2026-09-22T14:16:33.092" v="5083" actId="478"/>
          <ac:picMkLst>
            <pc:docMk/>
            <pc:sldMk cId="3175964384" sldId="259"/>
            <ac:picMk id="13" creationId="{D99553CF-02F1-439F-CDB0-7C1BFAB3BC26}"/>
          </ac:picMkLst>
        </pc:picChg>
        <pc:picChg chg="add mod">
          <ac:chgData name="Vitoria Vinken" userId="738f2a57-fa41-4d7b-8c72-8f18dfd5e0d3" providerId="ADAL" clId="{D8EA1078-B914-44C2-848A-9DDD04572698}" dt="2026-09-22T14:17:06.049" v="5087" actId="1076"/>
          <ac:picMkLst>
            <pc:docMk/>
            <pc:sldMk cId="3175964384" sldId="259"/>
            <ac:picMk id="14" creationId="{0D9F3A0F-F8C8-E56D-1F55-77A7A9C581D9}"/>
          </ac:picMkLst>
        </pc:picChg>
        <pc:inkChg chg="mod">
          <ac:chgData name="Vitoria Vinken" userId="738f2a57-fa41-4d7b-8c72-8f18dfd5e0d3" providerId="ADAL" clId="{D8EA1078-B914-44C2-848A-9DDD04572698}" dt="2026-09-22T14:16:57.457" v="5086"/>
          <ac:inkMkLst>
            <pc:docMk/>
            <pc:sldMk cId="3175964384" sldId="259"/>
            <ac:inkMk id="16" creationId="{9D8E2953-DDE7-C5FD-9D77-B5F63F467AD7}"/>
          </ac:inkMkLst>
        </pc:inkChg>
        <pc:inkChg chg="mod">
          <ac:chgData name="Vitoria Vinken" userId="738f2a57-fa41-4d7b-8c72-8f18dfd5e0d3" providerId="ADAL" clId="{D8EA1078-B914-44C2-848A-9DDD04572698}" dt="2026-09-22T14:16:57.457" v="5086"/>
          <ac:inkMkLst>
            <pc:docMk/>
            <pc:sldMk cId="3175964384" sldId="259"/>
            <ac:inkMk id="17" creationId="{0F3DA026-1090-E11C-7C8F-381AE2AE7FC6}"/>
          </ac:inkMkLst>
        </pc:inkChg>
        <pc:inkChg chg="mod">
          <ac:chgData name="Vitoria Vinken" userId="738f2a57-fa41-4d7b-8c72-8f18dfd5e0d3" providerId="ADAL" clId="{D8EA1078-B914-44C2-848A-9DDD04572698}" dt="2026-09-22T14:16:57.457" v="5086"/>
          <ac:inkMkLst>
            <pc:docMk/>
            <pc:sldMk cId="3175964384" sldId="259"/>
            <ac:inkMk id="18" creationId="{D4BE751B-7E75-F700-54E8-68A651B88198}"/>
          </ac:inkMkLst>
        </pc:inkChg>
        <pc:inkChg chg="mod">
          <ac:chgData name="Vitoria Vinken" userId="738f2a57-fa41-4d7b-8c72-8f18dfd5e0d3" providerId="ADAL" clId="{D8EA1078-B914-44C2-848A-9DDD04572698}" dt="2026-09-22T14:16:57.457" v="5086"/>
          <ac:inkMkLst>
            <pc:docMk/>
            <pc:sldMk cId="3175964384" sldId="259"/>
            <ac:inkMk id="19" creationId="{735920F3-C3CA-E4A2-4C51-60904F5BF168}"/>
          </ac:inkMkLst>
        </pc:inkChg>
        <pc:inkChg chg="mod">
          <ac:chgData name="Vitoria Vinken" userId="738f2a57-fa41-4d7b-8c72-8f18dfd5e0d3" providerId="ADAL" clId="{D8EA1078-B914-44C2-848A-9DDD04572698}" dt="2026-09-22T14:16:57.457" v="5086"/>
          <ac:inkMkLst>
            <pc:docMk/>
            <pc:sldMk cId="3175964384" sldId="259"/>
            <ac:inkMk id="20" creationId="{166D2EA7-BCBA-A82B-0B40-0F9DDA71F887}"/>
          </ac:inkMkLst>
        </pc:inkChg>
        <pc:inkChg chg="mod">
          <ac:chgData name="Vitoria Vinken" userId="738f2a57-fa41-4d7b-8c72-8f18dfd5e0d3" providerId="ADAL" clId="{D8EA1078-B914-44C2-848A-9DDD04572698}" dt="2026-09-22T14:16:57.457" v="5086"/>
          <ac:inkMkLst>
            <pc:docMk/>
            <pc:sldMk cId="3175964384" sldId="259"/>
            <ac:inkMk id="21" creationId="{0264A539-926B-53A2-6E8D-072AEC150E45}"/>
          </ac:inkMkLst>
        </pc:inkChg>
      </pc:sldChg>
      <pc:sldChg chg="addSp delSp modSp mod modAnim">
        <pc:chgData name="Vitoria Vinken" userId="738f2a57-fa41-4d7b-8c72-8f18dfd5e0d3" providerId="ADAL" clId="{D8EA1078-B914-44C2-848A-9DDD04572698}" dt="2026-09-22T14:29:05.684" v="5177" actId="732"/>
        <pc:sldMkLst>
          <pc:docMk/>
          <pc:sldMk cId="950696542" sldId="260"/>
        </pc:sldMkLst>
        <pc:spChg chg="mod">
          <ac:chgData name="Vitoria Vinken" userId="738f2a57-fa41-4d7b-8c72-8f18dfd5e0d3" providerId="ADAL" clId="{D8EA1078-B914-44C2-848A-9DDD04572698}" dt="2026-09-21T14:49:36.732" v="2404" actId="207"/>
          <ac:spMkLst>
            <pc:docMk/>
            <pc:sldMk cId="950696542" sldId="260"/>
            <ac:spMk id="2" creationId="{F8A55F4F-CFD7-9A38-DB23-516960D27509}"/>
          </ac:spMkLst>
        </pc:spChg>
        <pc:spChg chg="del mod">
          <ac:chgData name="Vitoria Vinken" userId="738f2a57-fa41-4d7b-8c72-8f18dfd5e0d3" providerId="ADAL" clId="{D8EA1078-B914-44C2-848A-9DDD04572698}" dt="2026-09-21T14:48:48.500" v="2340" actId="478"/>
          <ac:spMkLst>
            <pc:docMk/>
            <pc:sldMk cId="950696542" sldId="260"/>
            <ac:spMk id="4" creationId="{85028665-EB16-7700-843F-BB7D58F216BB}"/>
          </ac:spMkLst>
        </pc:spChg>
        <pc:spChg chg="add del mod">
          <ac:chgData name="Vitoria Vinken" userId="738f2a57-fa41-4d7b-8c72-8f18dfd5e0d3" providerId="ADAL" clId="{D8EA1078-B914-44C2-848A-9DDD04572698}" dt="2026-09-21T14:49:38.627" v="2405" actId="478"/>
          <ac:spMkLst>
            <pc:docMk/>
            <pc:sldMk cId="950696542" sldId="260"/>
            <ac:spMk id="11" creationId="{86516469-94AB-7FAC-807C-4773F71E5AED}"/>
          </ac:spMkLst>
        </pc:spChg>
        <pc:spChg chg="add mod">
          <ac:chgData name="Vitoria Vinken" userId="738f2a57-fa41-4d7b-8c72-8f18dfd5e0d3" providerId="ADAL" clId="{D8EA1078-B914-44C2-848A-9DDD04572698}" dt="2026-09-21T14:50:36.870" v="2430" actId="1076"/>
          <ac:spMkLst>
            <pc:docMk/>
            <pc:sldMk cId="950696542" sldId="260"/>
            <ac:spMk id="12" creationId="{39AB9DF4-3E12-D8E8-B980-36E1540C8BE3}"/>
          </ac:spMkLst>
        </pc:spChg>
        <pc:picChg chg="add mod">
          <ac:chgData name="Vitoria Vinken" userId="738f2a57-fa41-4d7b-8c72-8f18dfd5e0d3" providerId="ADAL" clId="{D8EA1078-B914-44C2-848A-9DDD04572698}" dt="2026-09-21T14:49:01.680" v="2347" actId="1076"/>
          <ac:picMkLst>
            <pc:docMk/>
            <pc:sldMk cId="950696542" sldId="260"/>
            <ac:picMk id="3" creationId="{9C9C3D44-FF8A-F461-6E0F-EA4E92A10CCE}"/>
          </ac:picMkLst>
        </pc:picChg>
        <pc:picChg chg="add del mod">
          <ac:chgData name="Vitoria Vinken" userId="738f2a57-fa41-4d7b-8c72-8f18dfd5e0d3" providerId="ADAL" clId="{D8EA1078-B914-44C2-848A-9DDD04572698}" dt="2026-09-22T14:28:34.056" v="5169" actId="478"/>
          <ac:picMkLst>
            <pc:docMk/>
            <pc:sldMk cId="950696542" sldId="260"/>
            <ac:picMk id="6" creationId="{37BCEED8-2793-BB96-A33C-034F819DACA7}"/>
          </ac:picMkLst>
        </pc:picChg>
        <pc:picChg chg="add mod">
          <ac:chgData name="Vitoria Vinken" userId="738f2a57-fa41-4d7b-8c72-8f18dfd5e0d3" providerId="ADAL" clId="{D8EA1078-B914-44C2-848A-9DDD04572698}" dt="2026-09-21T14:48:54.126" v="2342" actId="1076"/>
          <ac:picMkLst>
            <pc:docMk/>
            <pc:sldMk cId="950696542" sldId="260"/>
            <ac:picMk id="8" creationId="{9EA5C65A-D070-F64F-AD06-C17B45AC22D6}"/>
          </ac:picMkLst>
        </pc:picChg>
        <pc:picChg chg="add">
          <ac:chgData name="Vitoria Vinken" userId="738f2a57-fa41-4d7b-8c72-8f18dfd5e0d3" providerId="ADAL" clId="{D8EA1078-B914-44C2-848A-9DDD04572698}" dt="2026-09-22T14:15:50.824" v="5064" actId="22"/>
          <ac:picMkLst>
            <pc:docMk/>
            <pc:sldMk cId="950696542" sldId="260"/>
            <ac:picMk id="10" creationId="{A6FA3A9F-0820-F3C7-FB01-E8CD3F7992E1}"/>
          </ac:picMkLst>
        </pc:picChg>
        <pc:picChg chg="add mod">
          <ac:chgData name="Vitoria Vinken" userId="738f2a57-fa41-4d7b-8c72-8f18dfd5e0d3" providerId="ADAL" clId="{D8EA1078-B914-44C2-848A-9DDD04572698}" dt="2026-09-22T14:19:26.803" v="5109" actId="1076"/>
          <ac:picMkLst>
            <pc:docMk/>
            <pc:sldMk cId="950696542" sldId="260"/>
            <ac:picMk id="13" creationId="{5765EF86-C361-D348-92F9-60C482C1A57F}"/>
          </ac:picMkLst>
        </pc:picChg>
        <pc:picChg chg="add mod modCrop">
          <ac:chgData name="Vitoria Vinken" userId="738f2a57-fa41-4d7b-8c72-8f18dfd5e0d3" providerId="ADAL" clId="{D8EA1078-B914-44C2-848A-9DDD04572698}" dt="2026-09-22T14:29:05.684" v="5177" actId="732"/>
          <ac:picMkLst>
            <pc:docMk/>
            <pc:sldMk cId="950696542" sldId="260"/>
            <ac:picMk id="14" creationId="{4EFDBFBD-EC3A-D425-984B-CBB0C5454CBD}"/>
          </ac:picMkLst>
        </pc:picChg>
      </pc:sldChg>
      <pc:sldChg chg="del">
        <pc:chgData name="Vitoria Vinken" userId="738f2a57-fa41-4d7b-8c72-8f18dfd5e0d3" providerId="ADAL" clId="{D8EA1078-B914-44C2-848A-9DDD04572698}" dt="2026-09-21T14:05:50.947" v="1779" actId="2696"/>
        <pc:sldMkLst>
          <pc:docMk/>
          <pc:sldMk cId="1968514545" sldId="261"/>
        </pc:sldMkLst>
      </pc:sldChg>
      <pc:sldChg chg="addSp delSp modSp mod modAnim">
        <pc:chgData name="Vitoria Vinken" userId="738f2a57-fa41-4d7b-8c72-8f18dfd5e0d3" providerId="ADAL" clId="{D8EA1078-B914-44C2-848A-9DDD04572698}" dt="2026-09-22T14:27:21.958" v="5168" actId="1076"/>
        <pc:sldMkLst>
          <pc:docMk/>
          <pc:sldMk cId="4188129332" sldId="262"/>
        </pc:sldMkLst>
        <pc:spChg chg="del mod">
          <ac:chgData name="Vitoria Vinken" userId="738f2a57-fa41-4d7b-8c72-8f18dfd5e0d3" providerId="ADAL" clId="{D8EA1078-B914-44C2-848A-9DDD04572698}" dt="2026-09-21T14:05:18.163" v="1702" actId="478"/>
          <ac:spMkLst>
            <pc:docMk/>
            <pc:sldMk cId="4188129332" sldId="262"/>
            <ac:spMk id="3" creationId="{DCB9DFC2-216A-32EF-E129-29D6DB77682C}"/>
          </ac:spMkLst>
        </pc:spChg>
        <pc:spChg chg="add mod">
          <ac:chgData name="Vitoria Vinken" userId="738f2a57-fa41-4d7b-8c72-8f18dfd5e0d3" providerId="ADAL" clId="{D8EA1078-B914-44C2-848A-9DDD04572698}" dt="2026-09-21T14:40:28.395" v="2023" actId="1035"/>
          <ac:spMkLst>
            <pc:docMk/>
            <pc:sldMk cId="4188129332" sldId="262"/>
            <ac:spMk id="8" creationId="{0AD72B92-CC56-8018-23EA-11D571C2ED64}"/>
          </ac:spMkLst>
        </pc:spChg>
        <pc:spChg chg="add del mod ord">
          <ac:chgData name="Vitoria Vinken" userId="738f2a57-fa41-4d7b-8c72-8f18dfd5e0d3" providerId="ADAL" clId="{D8EA1078-B914-44C2-848A-9DDD04572698}" dt="2026-09-21T14:34:39.243" v="1856" actId="478"/>
          <ac:spMkLst>
            <pc:docMk/>
            <pc:sldMk cId="4188129332" sldId="262"/>
            <ac:spMk id="10" creationId="{93F52593-E3FE-DC49-6BE0-C38DAD87EC80}"/>
          </ac:spMkLst>
        </pc:spChg>
        <pc:spChg chg="add del mod">
          <ac:chgData name="Vitoria Vinken" userId="738f2a57-fa41-4d7b-8c72-8f18dfd5e0d3" providerId="ADAL" clId="{D8EA1078-B914-44C2-848A-9DDD04572698}" dt="2026-09-21T14:34:39.243" v="1856" actId="478"/>
          <ac:spMkLst>
            <pc:docMk/>
            <pc:sldMk cId="4188129332" sldId="262"/>
            <ac:spMk id="12" creationId="{D4D4D251-D476-B8ED-44A9-447090244DF3}"/>
          </ac:spMkLst>
        </pc:spChg>
        <pc:spChg chg="add del mod">
          <ac:chgData name="Vitoria Vinken" userId="738f2a57-fa41-4d7b-8c72-8f18dfd5e0d3" providerId="ADAL" clId="{D8EA1078-B914-44C2-848A-9DDD04572698}" dt="2026-09-21T14:34:39.243" v="1856" actId="478"/>
          <ac:spMkLst>
            <pc:docMk/>
            <pc:sldMk cId="4188129332" sldId="262"/>
            <ac:spMk id="14" creationId="{E2C319E4-6F05-677A-60FC-290108CEE17B}"/>
          </ac:spMkLst>
        </pc:spChg>
        <pc:spChg chg="add del mod">
          <ac:chgData name="Vitoria Vinken" userId="738f2a57-fa41-4d7b-8c72-8f18dfd5e0d3" providerId="ADAL" clId="{D8EA1078-B914-44C2-848A-9DDD04572698}" dt="2026-09-21T14:34:39.243" v="1856" actId="478"/>
          <ac:spMkLst>
            <pc:docMk/>
            <pc:sldMk cId="4188129332" sldId="262"/>
            <ac:spMk id="16" creationId="{F0916F3F-9A18-3FE4-1D11-7ADFD336C25F}"/>
          </ac:spMkLst>
        </pc:spChg>
        <pc:spChg chg="add mod">
          <ac:chgData name="Vitoria Vinken" userId="738f2a57-fa41-4d7b-8c72-8f18dfd5e0d3" providerId="ADAL" clId="{D8EA1078-B914-44C2-848A-9DDD04572698}" dt="2026-09-22T14:26:00.692" v="5126" actId="20577"/>
          <ac:spMkLst>
            <pc:docMk/>
            <pc:sldMk cId="4188129332" sldId="262"/>
            <ac:spMk id="21" creationId="{89C98A03-0AED-ADE9-25C2-4794F642B0E0}"/>
          </ac:spMkLst>
        </pc:spChg>
        <pc:spChg chg="add mod">
          <ac:chgData name="Vitoria Vinken" userId="738f2a57-fa41-4d7b-8c72-8f18dfd5e0d3" providerId="ADAL" clId="{D8EA1078-B914-44C2-848A-9DDD04572698}" dt="2026-09-22T14:25:56.081" v="5124" actId="20577"/>
          <ac:spMkLst>
            <pc:docMk/>
            <pc:sldMk cId="4188129332" sldId="262"/>
            <ac:spMk id="23" creationId="{04E9304B-D0B3-142B-CFEB-92FFDB0C2BB4}"/>
          </ac:spMkLst>
        </pc:spChg>
        <pc:spChg chg="add mod">
          <ac:chgData name="Vitoria Vinken" userId="738f2a57-fa41-4d7b-8c72-8f18dfd5e0d3" providerId="ADAL" clId="{D8EA1078-B914-44C2-848A-9DDD04572698}" dt="2026-09-22T14:25:09.031" v="5117" actId="1076"/>
          <ac:spMkLst>
            <pc:docMk/>
            <pc:sldMk cId="4188129332" sldId="262"/>
            <ac:spMk id="25" creationId="{37CB60AF-16BF-DFF4-2888-E9C0F2C52D52}"/>
          </ac:spMkLst>
        </pc:spChg>
        <pc:spChg chg="add del mod ord">
          <ac:chgData name="Vitoria Vinken" userId="738f2a57-fa41-4d7b-8c72-8f18dfd5e0d3" providerId="ADAL" clId="{D8EA1078-B914-44C2-848A-9DDD04572698}" dt="2026-09-22T14:27:21.958" v="5168" actId="1076"/>
          <ac:spMkLst>
            <pc:docMk/>
            <pc:sldMk cId="4188129332" sldId="262"/>
            <ac:spMk id="30" creationId="{F3575825-8118-9245-DF2A-34339EA0B193}"/>
          </ac:spMkLst>
        </pc:spChg>
        <pc:spChg chg="add del">
          <ac:chgData name="Vitoria Vinken" userId="738f2a57-fa41-4d7b-8c72-8f18dfd5e0d3" providerId="ADAL" clId="{D8EA1078-B914-44C2-848A-9DDD04572698}" dt="2026-09-21T14:45:37.037" v="2107" actId="22"/>
          <ac:spMkLst>
            <pc:docMk/>
            <pc:sldMk cId="4188129332" sldId="262"/>
            <ac:spMk id="32" creationId="{F07490FA-DFF1-A4BD-9BEE-7E39629BEB71}"/>
          </ac:spMkLst>
        </pc:spChg>
        <pc:spChg chg="add mod ord">
          <ac:chgData name="Vitoria Vinken" userId="738f2a57-fa41-4d7b-8c72-8f18dfd5e0d3" providerId="ADAL" clId="{D8EA1078-B914-44C2-848A-9DDD04572698}" dt="2026-09-22T14:27:21.958" v="5168" actId="1076"/>
          <ac:spMkLst>
            <pc:docMk/>
            <pc:sldMk cId="4188129332" sldId="262"/>
            <ac:spMk id="33" creationId="{43C2EA24-BF9A-1CD3-E75C-6EC2D7E29F66}"/>
          </ac:spMkLst>
        </pc:spChg>
        <pc:picChg chg="add mod ord">
          <ac:chgData name="Vitoria Vinken" userId="738f2a57-fa41-4d7b-8c72-8f18dfd5e0d3" providerId="ADAL" clId="{D8EA1078-B914-44C2-848A-9DDD04572698}" dt="2026-09-21T14:47:31.832" v="2206" actId="166"/>
          <ac:picMkLst>
            <pc:docMk/>
            <pc:sldMk cId="4188129332" sldId="262"/>
            <ac:picMk id="2" creationId="{71796A02-A5D4-DC23-6417-1E5226B936CB}"/>
          </ac:picMkLst>
        </pc:picChg>
        <pc:picChg chg="add mod ord">
          <ac:chgData name="Vitoria Vinken" userId="738f2a57-fa41-4d7b-8c72-8f18dfd5e0d3" providerId="ADAL" clId="{D8EA1078-B914-44C2-848A-9DDD04572698}" dt="2026-09-21T14:47:31.832" v="2206" actId="166"/>
          <ac:picMkLst>
            <pc:docMk/>
            <pc:sldMk cId="4188129332" sldId="262"/>
            <ac:picMk id="4" creationId="{8BAF8C24-E30C-1E5D-856E-6F91C82F05E9}"/>
          </ac:picMkLst>
        </pc:picChg>
        <pc:picChg chg="add">
          <ac:chgData name="Vitoria Vinken" userId="738f2a57-fa41-4d7b-8c72-8f18dfd5e0d3" providerId="ADAL" clId="{D8EA1078-B914-44C2-848A-9DDD04572698}" dt="2026-09-22T14:15:50.158" v="5063" actId="22"/>
          <ac:picMkLst>
            <pc:docMk/>
            <pc:sldMk cId="4188129332" sldId="262"/>
            <ac:picMk id="6" creationId="{69EDE46F-1181-7D4F-FA94-2870C487DBE0}"/>
          </ac:picMkLst>
        </pc:picChg>
        <pc:picChg chg="add mod ord">
          <ac:chgData name="Vitoria Vinken" userId="738f2a57-fa41-4d7b-8c72-8f18dfd5e0d3" providerId="ADAL" clId="{D8EA1078-B914-44C2-848A-9DDD04572698}" dt="2026-09-21T14:47:31.832" v="2206" actId="166"/>
          <ac:picMkLst>
            <pc:docMk/>
            <pc:sldMk cId="4188129332" sldId="262"/>
            <ac:picMk id="17" creationId="{F3969538-832A-5584-5155-F32680C7589F}"/>
          </ac:picMkLst>
        </pc:picChg>
        <pc:picChg chg="add mod ord">
          <ac:chgData name="Vitoria Vinken" userId="738f2a57-fa41-4d7b-8c72-8f18dfd5e0d3" providerId="ADAL" clId="{D8EA1078-B914-44C2-848A-9DDD04572698}" dt="2026-09-21T14:47:31.832" v="2206" actId="166"/>
          <ac:picMkLst>
            <pc:docMk/>
            <pc:sldMk cId="4188129332" sldId="262"/>
            <ac:picMk id="18" creationId="{B17E033C-63CC-9A63-7DCE-AE25F3CF8907}"/>
          </ac:picMkLst>
        </pc:picChg>
        <pc:picChg chg="add mod ord">
          <ac:chgData name="Vitoria Vinken" userId="738f2a57-fa41-4d7b-8c72-8f18dfd5e0d3" providerId="ADAL" clId="{D8EA1078-B914-44C2-848A-9DDD04572698}" dt="2026-09-22T14:25:17.631" v="5120" actId="1076"/>
          <ac:picMkLst>
            <pc:docMk/>
            <pc:sldMk cId="4188129332" sldId="262"/>
            <ac:picMk id="19" creationId="{C93AB003-37F5-8500-0F77-A488A95440F2}"/>
          </ac:picMkLst>
        </pc:picChg>
        <pc:picChg chg="add mod ord">
          <ac:chgData name="Vitoria Vinken" userId="738f2a57-fa41-4d7b-8c72-8f18dfd5e0d3" providerId="ADAL" clId="{D8EA1078-B914-44C2-848A-9DDD04572698}" dt="2026-09-21T14:47:31.832" v="2206" actId="166"/>
          <ac:picMkLst>
            <pc:docMk/>
            <pc:sldMk cId="4188129332" sldId="262"/>
            <ac:picMk id="26" creationId="{59E807BB-359E-1068-9733-585FCF3B430D}"/>
          </ac:picMkLst>
        </pc:picChg>
        <pc:picChg chg="add mod ord">
          <ac:chgData name="Vitoria Vinken" userId="738f2a57-fa41-4d7b-8c72-8f18dfd5e0d3" providerId="ADAL" clId="{D8EA1078-B914-44C2-848A-9DDD04572698}" dt="2026-09-22T14:25:21.995" v="5121" actId="1076"/>
          <ac:picMkLst>
            <pc:docMk/>
            <pc:sldMk cId="4188129332" sldId="262"/>
            <ac:picMk id="27" creationId="{E2923056-7C6F-4443-F43E-8AFC073AE97F}"/>
          </ac:picMkLst>
        </pc:picChg>
        <pc:picChg chg="add mod ord">
          <ac:chgData name="Vitoria Vinken" userId="738f2a57-fa41-4d7b-8c72-8f18dfd5e0d3" providerId="ADAL" clId="{D8EA1078-B914-44C2-848A-9DDD04572698}" dt="2026-09-21T14:47:31.832" v="2206" actId="166"/>
          <ac:picMkLst>
            <pc:docMk/>
            <pc:sldMk cId="4188129332" sldId="262"/>
            <ac:picMk id="28" creationId="{5B49F7FA-D929-44B5-CA74-1B82535BB1CA}"/>
          </ac:picMkLst>
        </pc:picChg>
      </pc:sldChg>
      <pc:sldChg chg="addSp delSp modSp mod modAnim">
        <pc:chgData name="Vitoria Vinken" userId="738f2a57-fa41-4d7b-8c72-8f18dfd5e0d3" providerId="ADAL" clId="{D8EA1078-B914-44C2-848A-9DDD04572698}" dt="2026-09-22T14:30:00.208" v="5185"/>
        <pc:sldMkLst>
          <pc:docMk/>
          <pc:sldMk cId="3156958127" sldId="263"/>
        </pc:sldMkLst>
        <pc:spChg chg="del">
          <ac:chgData name="Vitoria Vinken" userId="738f2a57-fa41-4d7b-8c72-8f18dfd5e0d3" providerId="ADAL" clId="{D8EA1078-B914-44C2-848A-9DDD04572698}" dt="2026-09-21T14:55:21.819" v="2557" actId="478"/>
          <ac:spMkLst>
            <pc:docMk/>
            <pc:sldMk cId="3156958127" sldId="263"/>
            <ac:spMk id="3" creationId="{76315B2B-D29F-B3FD-597B-84D59A7CC69D}"/>
          </ac:spMkLst>
        </pc:spChg>
        <pc:spChg chg="mod">
          <ac:chgData name="Vitoria Vinken" userId="738f2a57-fa41-4d7b-8c72-8f18dfd5e0d3" providerId="ADAL" clId="{D8EA1078-B914-44C2-848A-9DDD04572698}" dt="2026-09-22T13:59:59.813" v="4345" actId="21"/>
          <ac:spMkLst>
            <pc:docMk/>
            <pc:sldMk cId="3156958127" sldId="263"/>
            <ac:spMk id="6" creationId="{B80FD836-6C9B-C18E-B24E-2AF62C42B4A7}"/>
          </ac:spMkLst>
        </pc:spChg>
        <pc:spChg chg="add mod">
          <ac:chgData name="Vitoria Vinken" userId="738f2a57-fa41-4d7b-8c72-8f18dfd5e0d3" providerId="ADAL" clId="{D8EA1078-B914-44C2-848A-9DDD04572698}" dt="2026-09-21T14:55:31.227" v="2562" actId="688"/>
          <ac:spMkLst>
            <pc:docMk/>
            <pc:sldMk cId="3156958127" sldId="263"/>
            <ac:spMk id="8" creationId="{82BA8425-0876-9155-967C-A119450AE553}"/>
          </ac:spMkLst>
        </pc:spChg>
        <pc:spChg chg="add del mod">
          <ac:chgData name="Vitoria Vinken" userId="738f2a57-fa41-4d7b-8c72-8f18dfd5e0d3" providerId="ADAL" clId="{D8EA1078-B914-44C2-848A-9DDD04572698}" dt="2026-09-22T13:51:25.107" v="3857"/>
          <ac:spMkLst>
            <pc:docMk/>
            <pc:sldMk cId="3156958127" sldId="263"/>
            <ac:spMk id="10" creationId="{9B22D45E-F2A3-FFA9-1CD8-D5A8D3973B25}"/>
          </ac:spMkLst>
        </pc:spChg>
        <pc:spChg chg="add mod">
          <ac:chgData name="Vitoria Vinken" userId="738f2a57-fa41-4d7b-8c72-8f18dfd5e0d3" providerId="ADAL" clId="{D8EA1078-B914-44C2-848A-9DDD04572698}" dt="2026-09-22T14:00:45.126" v="4357" actId="20577"/>
          <ac:spMkLst>
            <pc:docMk/>
            <pc:sldMk cId="3156958127" sldId="263"/>
            <ac:spMk id="12" creationId="{64084FDC-81B4-9486-22AB-88260CFEBC01}"/>
          </ac:spMkLst>
        </pc:spChg>
        <pc:spChg chg="add mod">
          <ac:chgData name="Vitoria Vinken" userId="738f2a57-fa41-4d7b-8c72-8f18dfd5e0d3" providerId="ADAL" clId="{D8EA1078-B914-44C2-848A-9DDD04572698}" dt="2026-09-22T14:02:04.383" v="4362" actId="207"/>
          <ac:spMkLst>
            <pc:docMk/>
            <pc:sldMk cId="3156958127" sldId="263"/>
            <ac:spMk id="14" creationId="{FA2F9A51-59E6-178D-72C4-AEF16CF3ABF1}"/>
          </ac:spMkLst>
        </pc:spChg>
        <pc:spChg chg="add mod">
          <ac:chgData name="Vitoria Vinken" userId="738f2a57-fa41-4d7b-8c72-8f18dfd5e0d3" providerId="ADAL" clId="{D8EA1078-B914-44C2-848A-9DDD04572698}" dt="2026-09-22T14:00:32.097" v="4356" actId="1076"/>
          <ac:spMkLst>
            <pc:docMk/>
            <pc:sldMk cId="3156958127" sldId="263"/>
            <ac:spMk id="16" creationId="{89132F19-247E-161C-D6D4-9370BC58B8CE}"/>
          </ac:spMkLst>
        </pc:spChg>
        <pc:grpChg chg="add mod">
          <ac:chgData name="Vitoria Vinken" userId="738f2a57-fa41-4d7b-8c72-8f18dfd5e0d3" providerId="ADAL" clId="{D8EA1078-B914-44C2-848A-9DDD04572698}" dt="2026-09-22T14:20:13.719" v="5113" actId="1076"/>
          <ac:grpSpMkLst>
            <pc:docMk/>
            <pc:sldMk cId="3156958127" sldId="263"/>
            <ac:grpSpMk id="20" creationId="{7863862F-1B08-5C19-4526-FC72CC0A53A2}"/>
          </ac:grpSpMkLst>
        </pc:grpChg>
        <pc:picChg chg="add mod">
          <ac:chgData name="Vitoria Vinken" userId="738f2a57-fa41-4d7b-8c72-8f18dfd5e0d3" providerId="ADAL" clId="{D8EA1078-B914-44C2-848A-9DDD04572698}" dt="2026-09-21T14:55:16.773" v="2551" actId="1076"/>
          <ac:picMkLst>
            <pc:docMk/>
            <pc:sldMk cId="3156958127" sldId="263"/>
            <ac:picMk id="2" creationId="{B81328BD-68CC-8875-CD57-F4B43C71D23C}"/>
          </ac:picMkLst>
        </pc:picChg>
        <pc:picChg chg="add mod">
          <ac:chgData name="Vitoria Vinken" userId="738f2a57-fa41-4d7b-8c72-8f18dfd5e0d3" providerId="ADAL" clId="{D8EA1078-B914-44C2-848A-9DDD04572698}" dt="2026-09-21T14:55:12.890" v="2549" actId="1076"/>
          <ac:picMkLst>
            <pc:docMk/>
            <pc:sldMk cId="3156958127" sldId="263"/>
            <ac:picMk id="4" creationId="{0A080833-32E4-04AA-DEBB-4AA7AF08D5F6}"/>
          </ac:picMkLst>
        </pc:picChg>
        <pc:picChg chg="add">
          <ac:chgData name="Vitoria Vinken" userId="738f2a57-fa41-4d7b-8c72-8f18dfd5e0d3" providerId="ADAL" clId="{D8EA1078-B914-44C2-848A-9DDD04572698}" dt="2026-09-22T14:15:53.091" v="5066" actId="22"/>
          <ac:picMkLst>
            <pc:docMk/>
            <pc:sldMk cId="3156958127" sldId="263"/>
            <ac:picMk id="18" creationId="{D3BD7432-2A49-2BAA-C969-4AA947E2713C}"/>
          </ac:picMkLst>
        </pc:picChg>
        <pc:picChg chg="add mod">
          <ac:chgData name="Vitoria Vinken" userId="738f2a57-fa41-4d7b-8c72-8f18dfd5e0d3" providerId="ADAL" clId="{D8EA1078-B914-44C2-848A-9DDD04572698}" dt="2026-09-22T14:20:13.719" v="5113" actId="1076"/>
          <ac:picMkLst>
            <pc:docMk/>
            <pc:sldMk cId="3156958127" sldId="263"/>
            <ac:picMk id="19" creationId="{25FEC686-DF63-B159-9AA7-A3598EA043FD}"/>
          </ac:picMkLst>
        </pc:picChg>
        <pc:inkChg chg="mod">
          <ac:chgData name="Vitoria Vinken" userId="738f2a57-fa41-4d7b-8c72-8f18dfd5e0d3" providerId="ADAL" clId="{D8EA1078-B914-44C2-848A-9DDD04572698}" dt="2026-09-22T14:20:10.416" v="5112"/>
          <ac:inkMkLst>
            <pc:docMk/>
            <pc:sldMk cId="3156958127" sldId="263"/>
            <ac:inkMk id="21" creationId="{DDBD3757-21A3-B43E-6780-531054F53EDA}"/>
          </ac:inkMkLst>
        </pc:inkChg>
        <pc:inkChg chg="mod">
          <ac:chgData name="Vitoria Vinken" userId="738f2a57-fa41-4d7b-8c72-8f18dfd5e0d3" providerId="ADAL" clId="{D8EA1078-B914-44C2-848A-9DDD04572698}" dt="2026-09-22T14:20:10.416" v="5112"/>
          <ac:inkMkLst>
            <pc:docMk/>
            <pc:sldMk cId="3156958127" sldId="263"/>
            <ac:inkMk id="22" creationId="{2246B072-C4A6-CD69-412B-E51A5C89E91D}"/>
          </ac:inkMkLst>
        </pc:inkChg>
        <pc:inkChg chg="mod">
          <ac:chgData name="Vitoria Vinken" userId="738f2a57-fa41-4d7b-8c72-8f18dfd5e0d3" providerId="ADAL" clId="{D8EA1078-B914-44C2-848A-9DDD04572698}" dt="2026-09-22T14:20:10.416" v="5112"/>
          <ac:inkMkLst>
            <pc:docMk/>
            <pc:sldMk cId="3156958127" sldId="263"/>
            <ac:inkMk id="23" creationId="{9FDCD9F4-0227-A4A1-09D9-2D74F8D81C2D}"/>
          </ac:inkMkLst>
        </pc:inkChg>
        <pc:inkChg chg="mod">
          <ac:chgData name="Vitoria Vinken" userId="738f2a57-fa41-4d7b-8c72-8f18dfd5e0d3" providerId="ADAL" clId="{D8EA1078-B914-44C2-848A-9DDD04572698}" dt="2026-09-22T14:20:10.416" v="5112"/>
          <ac:inkMkLst>
            <pc:docMk/>
            <pc:sldMk cId="3156958127" sldId="263"/>
            <ac:inkMk id="24" creationId="{8DE0D1C8-AFBD-A594-60A8-ABF5CF5C607A}"/>
          </ac:inkMkLst>
        </pc:inkChg>
        <pc:inkChg chg="mod">
          <ac:chgData name="Vitoria Vinken" userId="738f2a57-fa41-4d7b-8c72-8f18dfd5e0d3" providerId="ADAL" clId="{D8EA1078-B914-44C2-848A-9DDD04572698}" dt="2026-09-22T14:20:10.416" v="5112"/>
          <ac:inkMkLst>
            <pc:docMk/>
            <pc:sldMk cId="3156958127" sldId="263"/>
            <ac:inkMk id="25" creationId="{95529EB7-D909-89A6-91B5-1C6AEFB54651}"/>
          </ac:inkMkLst>
        </pc:inkChg>
        <pc:inkChg chg="mod">
          <ac:chgData name="Vitoria Vinken" userId="738f2a57-fa41-4d7b-8c72-8f18dfd5e0d3" providerId="ADAL" clId="{D8EA1078-B914-44C2-848A-9DDD04572698}" dt="2026-09-22T14:20:10.416" v="5112"/>
          <ac:inkMkLst>
            <pc:docMk/>
            <pc:sldMk cId="3156958127" sldId="263"/>
            <ac:inkMk id="26" creationId="{899120AE-9433-4471-D100-6E4A66B211F8}"/>
          </ac:inkMkLst>
        </pc:inkChg>
      </pc:sldChg>
      <pc:sldChg chg="addSp modSp mod modAnim">
        <pc:chgData name="Vitoria Vinken" userId="738f2a57-fa41-4d7b-8c72-8f18dfd5e0d3" providerId="ADAL" clId="{D8EA1078-B914-44C2-848A-9DDD04572698}" dt="2026-09-22T14:18:47.720" v="5098" actId="1076"/>
        <pc:sldMkLst>
          <pc:docMk/>
          <pc:sldMk cId="2946694765" sldId="264"/>
        </pc:sldMkLst>
        <pc:spChg chg="mod ord">
          <ac:chgData name="Vitoria Vinken" userId="738f2a57-fa41-4d7b-8c72-8f18dfd5e0d3" providerId="ADAL" clId="{D8EA1078-B914-44C2-848A-9DDD04572698}" dt="2026-09-21T14:54:23" v="2544" actId="255"/>
          <ac:spMkLst>
            <pc:docMk/>
            <pc:sldMk cId="2946694765" sldId="264"/>
            <ac:spMk id="3" creationId="{06AB6873-11FA-BADA-622E-2107EC9304D4}"/>
          </ac:spMkLst>
        </pc:spChg>
        <pc:spChg chg="add mod">
          <ac:chgData name="Vitoria Vinken" userId="738f2a57-fa41-4d7b-8c72-8f18dfd5e0d3" providerId="ADAL" clId="{D8EA1078-B914-44C2-848A-9DDD04572698}" dt="2026-09-21T14:55:04.069" v="2546" actId="1076"/>
          <ac:spMkLst>
            <pc:docMk/>
            <pc:sldMk cId="2946694765" sldId="264"/>
            <ac:spMk id="8" creationId="{22D37AA4-0C86-8E48-E1B6-7A7A3A4B2BED}"/>
          </ac:spMkLst>
        </pc:spChg>
        <pc:spChg chg="add mod">
          <ac:chgData name="Vitoria Vinken" userId="738f2a57-fa41-4d7b-8c72-8f18dfd5e0d3" providerId="ADAL" clId="{D8EA1078-B914-44C2-848A-9DDD04572698}" dt="2026-09-22T14:18:47.720" v="5098" actId="1076"/>
          <ac:spMkLst>
            <pc:docMk/>
            <pc:sldMk cId="2946694765" sldId="264"/>
            <ac:spMk id="15" creationId="{26B9CCD7-C826-748D-14B0-1E63484AB20A}"/>
          </ac:spMkLst>
        </pc:spChg>
        <pc:picChg chg="add mod">
          <ac:chgData name="Vitoria Vinken" userId="738f2a57-fa41-4d7b-8c72-8f18dfd5e0d3" providerId="ADAL" clId="{D8EA1078-B914-44C2-848A-9DDD04572698}" dt="2026-09-21T11:51:38.690" v="166" actId="1076"/>
          <ac:picMkLst>
            <pc:docMk/>
            <pc:sldMk cId="2946694765" sldId="264"/>
            <ac:picMk id="2" creationId="{BC7BFB6C-10CB-FF36-BAB0-6CBA6FEC492A}"/>
          </ac:picMkLst>
        </pc:picChg>
        <pc:picChg chg="add mod">
          <ac:chgData name="Vitoria Vinken" userId="738f2a57-fa41-4d7b-8c72-8f18dfd5e0d3" providerId="ADAL" clId="{D8EA1078-B914-44C2-848A-9DDD04572698}" dt="2026-09-21T11:58:25.458" v="170" actId="1076"/>
          <ac:picMkLst>
            <pc:docMk/>
            <pc:sldMk cId="2946694765" sldId="264"/>
            <ac:picMk id="6" creationId="{B6CFD420-DE38-3D91-9747-7624FCD852F3}"/>
          </ac:picMkLst>
        </pc:picChg>
        <pc:picChg chg="add">
          <ac:chgData name="Vitoria Vinken" userId="738f2a57-fa41-4d7b-8c72-8f18dfd5e0d3" providerId="ADAL" clId="{D8EA1078-B914-44C2-848A-9DDD04572698}" dt="2026-09-22T14:15:51.942" v="5065" actId="22"/>
          <ac:picMkLst>
            <pc:docMk/>
            <pc:sldMk cId="2946694765" sldId="264"/>
            <ac:picMk id="10" creationId="{63C8BFB3-2910-5483-EBA7-B5ED20BCF0CB}"/>
          </ac:picMkLst>
        </pc:picChg>
        <pc:picChg chg="add mod ord">
          <ac:chgData name="Vitoria Vinken" userId="738f2a57-fa41-4d7b-8c72-8f18dfd5e0d3" providerId="ADAL" clId="{D8EA1078-B914-44C2-848A-9DDD04572698}" dt="2026-09-21T14:52:47.337" v="2522" actId="166"/>
          <ac:picMkLst>
            <pc:docMk/>
            <pc:sldMk cId="2946694765" sldId="264"/>
            <ac:picMk id="11" creationId="{C560A6BB-8A69-249B-9575-A5DDD44AD938}"/>
          </ac:picMkLst>
        </pc:picChg>
        <pc:picChg chg="add mod">
          <ac:chgData name="Vitoria Vinken" userId="738f2a57-fa41-4d7b-8c72-8f18dfd5e0d3" providerId="ADAL" clId="{D8EA1078-B914-44C2-848A-9DDD04572698}" dt="2026-09-22T14:18:47.720" v="5098" actId="1076"/>
          <ac:picMkLst>
            <pc:docMk/>
            <pc:sldMk cId="2946694765" sldId="264"/>
            <ac:picMk id="13" creationId="{AE72E0F2-0FF4-4A5A-9CBA-B286246F8F85}"/>
          </ac:picMkLst>
        </pc:picChg>
      </pc:sldChg>
      <pc:sldChg chg="addSp delSp modSp mod">
        <pc:chgData name="Vitoria Vinken" userId="738f2a57-fa41-4d7b-8c72-8f18dfd5e0d3" providerId="ADAL" clId="{D8EA1078-B914-44C2-848A-9DDD04572698}" dt="2026-09-22T14:19:50.392" v="5111" actId="1076"/>
        <pc:sldMkLst>
          <pc:docMk/>
          <pc:sldMk cId="2400530380" sldId="265"/>
        </pc:sldMkLst>
        <pc:spChg chg="mod">
          <ac:chgData name="Vitoria Vinken" userId="738f2a57-fa41-4d7b-8c72-8f18dfd5e0d3" providerId="ADAL" clId="{D8EA1078-B914-44C2-848A-9DDD04572698}" dt="2026-09-22T13:30:55.690" v="3324" actId="1076"/>
          <ac:spMkLst>
            <pc:docMk/>
            <pc:sldMk cId="2400530380" sldId="265"/>
            <ac:spMk id="3" creationId="{059AAF1D-6E42-E4AD-179B-E7C341068E99}"/>
          </ac:spMkLst>
        </pc:spChg>
        <pc:spChg chg="del mod">
          <ac:chgData name="Vitoria Vinken" userId="738f2a57-fa41-4d7b-8c72-8f18dfd5e0d3" providerId="ADAL" clId="{D8EA1078-B914-44C2-848A-9DDD04572698}" dt="2026-09-21T14:57:34.243" v="2762"/>
          <ac:spMkLst>
            <pc:docMk/>
            <pc:sldMk cId="2400530380" sldId="265"/>
            <ac:spMk id="6" creationId="{FA93B472-C4B3-2D4C-7430-5EF96ACB0F06}"/>
          </ac:spMkLst>
        </pc:spChg>
        <pc:spChg chg="add del mod">
          <ac:chgData name="Vitoria Vinken" userId="738f2a57-fa41-4d7b-8c72-8f18dfd5e0d3" providerId="ADAL" clId="{D8EA1078-B914-44C2-848A-9DDD04572698}" dt="2026-09-21T15:00:11.303" v="2825" actId="478"/>
          <ac:spMkLst>
            <pc:docMk/>
            <pc:sldMk cId="2400530380" sldId="265"/>
            <ac:spMk id="12" creationId="{7DB7A808-F255-DF50-AD7F-1CFDCDB8694E}"/>
          </ac:spMkLst>
        </pc:spChg>
        <pc:picChg chg="add del mod">
          <ac:chgData name="Vitoria Vinken" userId="738f2a57-fa41-4d7b-8c72-8f18dfd5e0d3" providerId="ADAL" clId="{D8EA1078-B914-44C2-848A-9DDD04572698}" dt="2026-09-22T05:57:45.686" v="2941" actId="478"/>
          <ac:picMkLst>
            <pc:docMk/>
            <pc:sldMk cId="2400530380" sldId="265"/>
            <ac:picMk id="2" creationId="{98C350EB-2602-731F-2558-5945738CECBC}"/>
          </ac:picMkLst>
        </pc:picChg>
        <pc:picChg chg="add del mod">
          <ac:chgData name="Vitoria Vinken" userId="738f2a57-fa41-4d7b-8c72-8f18dfd5e0d3" providerId="ADAL" clId="{D8EA1078-B914-44C2-848A-9DDD04572698}" dt="2026-09-22T05:57:46.520" v="2942" actId="478"/>
          <ac:picMkLst>
            <pc:docMk/>
            <pc:sldMk cId="2400530380" sldId="265"/>
            <ac:picMk id="4" creationId="{7D400856-EEA4-9E96-CCCC-68AED97876D0}"/>
          </ac:picMkLst>
        </pc:picChg>
        <pc:picChg chg="add">
          <ac:chgData name="Vitoria Vinken" userId="738f2a57-fa41-4d7b-8c72-8f18dfd5e0d3" providerId="ADAL" clId="{D8EA1078-B914-44C2-848A-9DDD04572698}" dt="2026-09-22T14:15:53.803" v="5067" actId="22"/>
          <ac:picMkLst>
            <pc:docMk/>
            <pc:sldMk cId="2400530380" sldId="265"/>
            <ac:picMk id="4" creationId="{F3911039-9134-2186-B29D-DB932A42B94B}"/>
          </ac:picMkLst>
        </pc:picChg>
        <pc:picChg chg="add mod">
          <ac:chgData name="Vitoria Vinken" userId="738f2a57-fa41-4d7b-8c72-8f18dfd5e0d3" providerId="ADAL" clId="{D8EA1078-B914-44C2-848A-9DDD04572698}" dt="2026-09-22T14:19:50.392" v="5111" actId="1076"/>
          <ac:picMkLst>
            <pc:docMk/>
            <pc:sldMk cId="2400530380" sldId="265"/>
            <ac:picMk id="8" creationId="{FE94A46A-5511-2EB0-5500-44FDF93679AC}"/>
          </ac:picMkLst>
        </pc:picChg>
        <pc:picChg chg="add mod ord">
          <ac:chgData name="Vitoria Vinken" userId="738f2a57-fa41-4d7b-8c72-8f18dfd5e0d3" providerId="ADAL" clId="{D8EA1078-B914-44C2-848A-9DDD04572698}" dt="2026-09-21T14:56:32.431" v="2601" actId="167"/>
          <ac:picMkLst>
            <pc:docMk/>
            <pc:sldMk cId="2400530380" sldId="265"/>
            <ac:picMk id="10" creationId="{DA1CA337-DB9C-46D6-9CC4-13021C026A95}"/>
          </ac:picMkLst>
        </pc:picChg>
      </pc:sldChg>
      <pc:sldChg chg="addSp delSp modSp mod">
        <pc:chgData name="Vitoria Vinken" userId="738f2a57-fa41-4d7b-8c72-8f18dfd5e0d3" providerId="ADAL" clId="{D8EA1078-B914-44C2-848A-9DDD04572698}" dt="2026-09-22T14:15:57.375" v="5070" actId="22"/>
        <pc:sldMkLst>
          <pc:docMk/>
          <pc:sldMk cId="30161010" sldId="266"/>
        </pc:sldMkLst>
        <pc:spChg chg="add del mod">
          <ac:chgData name="Vitoria Vinken" userId="738f2a57-fa41-4d7b-8c72-8f18dfd5e0d3" providerId="ADAL" clId="{D8EA1078-B914-44C2-848A-9DDD04572698}" dt="2026-09-21T12:19:35.952" v="195"/>
          <ac:spMkLst>
            <pc:docMk/>
            <pc:sldMk cId="30161010" sldId="266"/>
            <ac:spMk id="2" creationId="{316DC4AB-4338-8F98-A28D-457557B9EF7E}"/>
          </ac:spMkLst>
        </pc:spChg>
        <pc:spChg chg="add mod">
          <ac:chgData name="Vitoria Vinken" userId="738f2a57-fa41-4d7b-8c72-8f18dfd5e0d3" providerId="ADAL" clId="{D8EA1078-B914-44C2-848A-9DDD04572698}" dt="2026-09-21T12:20:10.387" v="242" actId="20577"/>
          <ac:spMkLst>
            <pc:docMk/>
            <pc:sldMk cId="30161010" sldId="266"/>
            <ac:spMk id="4" creationId="{DA3BF9BA-8381-C643-1387-8E311AB007CE}"/>
          </ac:spMkLst>
        </pc:spChg>
        <pc:spChg chg="mod">
          <ac:chgData name="Vitoria Vinken" userId="738f2a57-fa41-4d7b-8c72-8f18dfd5e0d3" providerId="ADAL" clId="{D8EA1078-B914-44C2-848A-9DDD04572698}" dt="2026-09-21T12:19:55.721" v="197" actId="207"/>
          <ac:spMkLst>
            <pc:docMk/>
            <pc:sldMk cId="30161010" sldId="266"/>
            <ac:spMk id="5" creationId="{9FBE3C05-3909-B199-48A4-54B329A8F98A}"/>
          </ac:spMkLst>
        </pc:spChg>
        <pc:spChg chg="add mod">
          <ac:chgData name="Vitoria Vinken" userId="738f2a57-fa41-4d7b-8c72-8f18dfd5e0d3" providerId="ADAL" clId="{D8EA1078-B914-44C2-848A-9DDD04572698}" dt="2026-09-21T12:20:30.529" v="264" actId="20577"/>
          <ac:spMkLst>
            <pc:docMk/>
            <pc:sldMk cId="30161010" sldId="266"/>
            <ac:spMk id="8" creationId="{A5B716A7-B1A9-62E6-A173-99BE693508AB}"/>
          </ac:spMkLst>
        </pc:spChg>
        <pc:picChg chg="add">
          <ac:chgData name="Vitoria Vinken" userId="738f2a57-fa41-4d7b-8c72-8f18dfd5e0d3" providerId="ADAL" clId="{D8EA1078-B914-44C2-848A-9DDD04572698}" dt="2026-09-22T14:15:57.375" v="5070" actId="22"/>
          <ac:picMkLst>
            <pc:docMk/>
            <pc:sldMk cId="30161010" sldId="266"/>
            <ac:picMk id="3" creationId="{CC2991E8-5B17-81B6-1CBE-2A4F5A08600D}"/>
          </ac:picMkLst>
        </pc:picChg>
      </pc:sldChg>
      <pc:sldChg chg="addSp delSp modSp new mod addAnim delAnim modAnim">
        <pc:chgData name="Vitoria Vinken" userId="738f2a57-fa41-4d7b-8c72-8f18dfd5e0d3" providerId="ADAL" clId="{D8EA1078-B914-44C2-848A-9DDD04572698}" dt="2026-09-22T14:19:20.916" v="5107" actId="1076"/>
        <pc:sldMkLst>
          <pc:docMk/>
          <pc:sldMk cId="251742884" sldId="267"/>
        </pc:sldMkLst>
        <pc:spChg chg="del">
          <ac:chgData name="Vitoria Vinken" userId="738f2a57-fa41-4d7b-8c72-8f18dfd5e0d3" providerId="ADAL" clId="{D8EA1078-B914-44C2-848A-9DDD04572698}" dt="2026-09-21T08:31:25.600" v="127" actId="478"/>
          <ac:spMkLst>
            <pc:docMk/>
            <pc:sldMk cId="251742884" sldId="267"/>
            <ac:spMk id="2" creationId="{33A082B6-284F-E582-CB21-B3AFE82E5A01}"/>
          </ac:spMkLst>
        </pc:spChg>
        <pc:spChg chg="del">
          <ac:chgData name="Vitoria Vinken" userId="738f2a57-fa41-4d7b-8c72-8f18dfd5e0d3" providerId="ADAL" clId="{D8EA1078-B914-44C2-848A-9DDD04572698}" dt="2026-09-21T08:31:24.243" v="126" actId="478"/>
          <ac:spMkLst>
            <pc:docMk/>
            <pc:sldMk cId="251742884" sldId="267"/>
            <ac:spMk id="3" creationId="{E98C4A7A-2D91-3617-C298-B48CD0F39592}"/>
          </ac:spMkLst>
        </pc:spChg>
        <pc:spChg chg="add">
          <ac:chgData name="Vitoria Vinken" userId="738f2a57-fa41-4d7b-8c72-8f18dfd5e0d3" providerId="ADAL" clId="{D8EA1078-B914-44C2-848A-9DDD04572698}" dt="2026-09-21T08:10:19.801" v="33" actId="22"/>
          <ac:spMkLst>
            <pc:docMk/>
            <pc:sldMk cId="251742884" sldId="267"/>
            <ac:spMk id="5" creationId="{6CE75BFE-B7EE-7038-EDCB-9D6471D3AC1E}"/>
          </ac:spMkLst>
        </pc:spChg>
        <pc:spChg chg="add">
          <ac:chgData name="Vitoria Vinken" userId="738f2a57-fa41-4d7b-8c72-8f18dfd5e0d3" providerId="ADAL" clId="{D8EA1078-B914-44C2-848A-9DDD04572698}" dt="2026-09-21T08:10:19.801" v="33" actId="22"/>
          <ac:spMkLst>
            <pc:docMk/>
            <pc:sldMk cId="251742884" sldId="267"/>
            <ac:spMk id="7" creationId="{B1992EC0-198C-0C65-34F1-48C23814EAD1}"/>
          </ac:spMkLst>
        </pc:spChg>
        <pc:spChg chg="add">
          <ac:chgData name="Vitoria Vinken" userId="738f2a57-fa41-4d7b-8c72-8f18dfd5e0d3" providerId="ADAL" clId="{D8EA1078-B914-44C2-848A-9DDD04572698}" dt="2026-09-21T08:10:19.801" v="33" actId="22"/>
          <ac:spMkLst>
            <pc:docMk/>
            <pc:sldMk cId="251742884" sldId="267"/>
            <ac:spMk id="9" creationId="{8BDB01DE-93F2-A483-DC57-8F58B111D463}"/>
          </ac:spMkLst>
        </pc:spChg>
        <pc:spChg chg="add mod">
          <ac:chgData name="Vitoria Vinken" userId="738f2a57-fa41-4d7b-8c72-8f18dfd5e0d3" providerId="ADAL" clId="{D8EA1078-B914-44C2-848A-9DDD04572698}" dt="2026-09-21T14:58:07.774" v="2764" actId="207"/>
          <ac:spMkLst>
            <pc:docMk/>
            <pc:sldMk cId="251742884" sldId="267"/>
            <ac:spMk id="11" creationId="{91CC4444-BEA4-F525-2611-9015B834C282}"/>
          </ac:spMkLst>
        </pc:spChg>
        <pc:spChg chg="add del mod">
          <ac:chgData name="Vitoria Vinken" userId="738f2a57-fa41-4d7b-8c72-8f18dfd5e0d3" providerId="ADAL" clId="{D8EA1078-B914-44C2-848A-9DDD04572698}" dt="2026-09-21T14:01:48.312" v="1127" actId="21"/>
          <ac:spMkLst>
            <pc:docMk/>
            <pc:sldMk cId="251742884" sldId="267"/>
            <ac:spMk id="16" creationId="{B8F5F49D-D5F5-7AE1-7129-BF89A30ECF92}"/>
          </ac:spMkLst>
        </pc:spChg>
        <pc:spChg chg="add mod">
          <ac:chgData name="Vitoria Vinken" userId="738f2a57-fa41-4d7b-8c72-8f18dfd5e0d3" providerId="ADAL" clId="{D8EA1078-B914-44C2-848A-9DDD04572698}" dt="2026-09-21T14:30:10.962" v="1799" actId="1076"/>
          <ac:spMkLst>
            <pc:docMk/>
            <pc:sldMk cId="251742884" sldId="267"/>
            <ac:spMk id="18" creationId="{6274BD39-F6EC-AA3E-EB6D-670AD1735624}"/>
          </ac:spMkLst>
        </pc:spChg>
        <pc:spChg chg="add mod">
          <ac:chgData name="Vitoria Vinken" userId="738f2a57-fa41-4d7b-8c72-8f18dfd5e0d3" providerId="ADAL" clId="{D8EA1078-B914-44C2-848A-9DDD04572698}" dt="2026-09-21T14:30:46.883" v="1804" actId="1076"/>
          <ac:spMkLst>
            <pc:docMk/>
            <pc:sldMk cId="251742884" sldId="267"/>
            <ac:spMk id="20" creationId="{A3E88071-D812-7234-77CC-9EA408FA6EB9}"/>
          </ac:spMkLst>
        </pc:spChg>
        <pc:spChg chg="add mod">
          <ac:chgData name="Vitoria Vinken" userId="738f2a57-fa41-4d7b-8c72-8f18dfd5e0d3" providerId="ADAL" clId="{D8EA1078-B914-44C2-848A-9DDD04572698}" dt="2026-09-21T14:30:10.962" v="1799" actId="1076"/>
          <ac:spMkLst>
            <pc:docMk/>
            <pc:sldMk cId="251742884" sldId="267"/>
            <ac:spMk id="22" creationId="{A387D00F-4355-24F2-7437-206D37FE1B81}"/>
          </ac:spMkLst>
        </pc:spChg>
        <pc:picChg chg="add">
          <ac:chgData name="Vitoria Vinken" userId="738f2a57-fa41-4d7b-8c72-8f18dfd5e0d3" providerId="ADAL" clId="{D8EA1078-B914-44C2-848A-9DDD04572698}" dt="2026-09-22T14:15:48.108" v="5061" actId="22"/>
          <ac:picMkLst>
            <pc:docMk/>
            <pc:sldMk cId="251742884" sldId="267"/>
            <ac:picMk id="3" creationId="{B8AD7EAE-5B75-5707-1E8C-ECD7C8B77CE8}"/>
          </ac:picMkLst>
        </pc:picChg>
        <pc:picChg chg="add mod">
          <ac:chgData name="Vitoria Vinken" userId="738f2a57-fa41-4d7b-8c72-8f18dfd5e0d3" providerId="ADAL" clId="{D8EA1078-B914-44C2-848A-9DDD04572698}" dt="2026-09-22T14:19:20.916" v="5107" actId="1076"/>
          <ac:picMkLst>
            <pc:docMk/>
            <pc:sldMk cId="251742884" sldId="267"/>
            <ac:picMk id="6" creationId="{CAFE170E-B73C-53A3-FF62-678CA549D139}"/>
          </ac:picMkLst>
        </pc:picChg>
        <pc:picChg chg="add mod">
          <ac:chgData name="Vitoria Vinken" userId="738f2a57-fa41-4d7b-8c72-8f18dfd5e0d3" providerId="ADAL" clId="{D8EA1078-B914-44C2-848A-9DDD04572698}" dt="2026-09-21T14:30:10.962" v="1799" actId="1076"/>
          <ac:picMkLst>
            <pc:docMk/>
            <pc:sldMk cId="251742884" sldId="267"/>
            <ac:picMk id="12" creationId="{F096F976-4907-6DD6-5E64-5FE41F5F6EC9}"/>
          </ac:picMkLst>
        </pc:picChg>
        <pc:picChg chg="add mod">
          <ac:chgData name="Vitoria Vinken" userId="738f2a57-fa41-4d7b-8c72-8f18dfd5e0d3" providerId="ADAL" clId="{D8EA1078-B914-44C2-848A-9DDD04572698}" dt="2026-09-21T14:30:10.962" v="1799" actId="1076"/>
          <ac:picMkLst>
            <pc:docMk/>
            <pc:sldMk cId="251742884" sldId="267"/>
            <ac:picMk id="13" creationId="{382B01F5-7907-9DD6-FFCC-2F45E4564883}"/>
          </ac:picMkLst>
        </pc:picChg>
        <pc:picChg chg="add del mod">
          <ac:chgData name="Vitoria Vinken" userId="738f2a57-fa41-4d7b-8c72-8f18dfd5e0d3" providerId="ADAL" clId="{D8EA1078-B914-44C2-848A-9DDD04572698}" dt="2026-09-21T14:01:48.312" v="1127" actId="21"/>
          <ac:picMkLst>
            <pc:docMk/>
            <pc:sldMk cId="251742884" sldId="267"/>
            <ac:picMk id="14" creationId="{F4F8300C-BD8C-D9E7-01AB-03F0723C4BA8}"/>
          </ac:picMkLst>
        </pc:picChg>
      </pc:sldChg>
      <pc:sldChg chg="addSp delSp modSp new del mod">
        <pc:chgData name="Vitoria Vinken" userId="738f2a57-fa41-4d7b-8c72-8f18dfd5e0d3" providerId="ADAL" clId="{D8EA1078-B914-44C2-848A-9DDD04572698}" dt="2026-09-22T13:18:44.221" v="3035" actId="2696"/>
        <pc:sldMkLst>
          <pc:docMk/>
          <pc:sldMk cId="3310628667" sldId="268"/>
        </pc:sldMkLst>
        <pc:spChg chg="del">
          <ac:chgData name="Vitoria Vinken" userId="738f2a57-fa41-4d7b-8c72-8f18dfd5e0d3" providerId="ADAL" clId="{D8EA1078-B914-44C2-848A-9DDD04572698}" dt="2026-09-21T12:06:05.374" v="180" actId="478"/>
          <ac:spMkLst>
            <pc:docMk/>
            <pc:sldMk cId="3310628667" sldId="268"/>
            <ac:spMk id="2" creationId="{22FEB636-99D7-DBCB-1DF5-D63E0A516164}"/>
          </ac:spMkLst>
        </pc:spChg>
        <pc:spChg chg="del">
          <ac:chgData name="Vitoria Vinken" userId="738f2a57-fa41-4d7b-8c72-8f18dfd5e0d3" providerId="ADAL" clId="{D8EA1078-B914-44C2-848A-9DDD04572698}" dt="2026-09-21T12:06:04.831" v="179" actId="478"/>
          <ac:spMkLst>
            <pc:docMk/>
            <pc:sldMk cId="3310628667" sldId="268"/>
            <ac:spMk id="3" creationId="{EF4C958E-7769-CAA9-2B1C-722FB9C05C64}"/>
          </ac:spMkLst>
        </pc:spChg>
        <pc:spChg chg="add">
          <ac:chgData name="Vitoria Vinken" userId="738f2a57-fa41-4d7b-8c72-8f18dfd5e0d3" providerId="ADAL" clId="{D8EA1078-B914-44C2-848A-9DDD04572698}" dt="2026-09-21T12:06:02.446" v="178" actId="22"/>
          <ac:spMkLst>
            <pc:docMk/>
            <pc:sldMk cId="3310628667" sldId="268"/>
            <ac:spMk id="5" creationId="{4D80F44B-DF9E-6909-615A-99A8626E8A04}"/>
          </ac:spMkLst>
        </pc:spChg>
        <pc:spChg chg="add">
          <ac:chgData name="Vitoria Vinken" userId="738f2a57-fa41-4d7b-8c72-8f18dfd5e0d3" providerId="ADAL" clId="{D8EA1078-B914-44C2-848A-9DDD04572698}" dt="2026-09-21T12:06:02.446" v="178" actId="22"/>
          <ac:spMkLst>
            <pc:docMk/>
            <pc:sldMk cId="3310628667" sldId="268"/>
            <ac:spMk id="7" creationId="{7FF5368C-2772-4A7F-242F-CBB4B909FB28}"/>
          </ac:spMkLst>
        </pc:spChg>
        <pc:spChg chg="add">
          <ac:chgData name="Vitoria Vinken" userId="738f2a57-fa41-4d7b-8c72-8f18dfd5e0d3" providerId="ADAL" clId="{D8EA1078-B914-44C2-848A-9DDD04572698}" dt="2026-09-21T12:06:02.446" v="178" actId="22"/>
          <ac:spMkLst>
            <pc:docMk/>
            <pc:sldMk cId="3310628667" sldId="268"/>
            <ac:spMk id="9" creationId="{EF3038AC-B212-5FB7-30BD-B6854DC71D62}"/>
          </ac:spMkLst>
        </pc:spChg>
        <pc:picChg chg="add mod">
          <ac:chgData name="Vitoria Vinken" userId="738f2a57-fa41-4d7b-8c72-8f18dfd5e0d3" providerId="ADAL" clId="{D8EA1078-B914-44C2-848A-9DDD04572698}" dt="2026-09-22T13:15:25.306" v="3034" actId="1076"/>
          <ac:picMkLst>
            <pc:docMk/>
            <pc:sldMk cId="3310628667" sldId="268"/>
            <ac:picMk id="11" creationId="{A87938FB-5C18-1E40-22EB-3FCA06EF21D0}"/>
          </ac:picMkLst>
        </pc:picChg>
      </pc:sldChg>
      <pc:sldChg chg="addSp modSp add mod">
        <pc:chgData name="Vitoria Vinken" userId="738f2a57-fa41-4d7b-8c72-8f18dfd5e0d3" providerId="ADAL" clId="{D8EA1078-B914-44C2-848A-9DDD04572698}" dt="2026-09-22T14:15:59.529" v="5072" actId="22"/>
        <pc:sldMkLst>
          <pc:docMk/>
          <pc:sldMk cId="4279899149" sldId="269"/>
        </pc:sldMkLst>
        <pc:spChg chg="mod">
          <ac:chgData name="Vitoria Vinken" userId="738f2a57-fa41-4d7b-8c72-8f18dfd5e0d3" providerId="ADAL" clId="{D8EA1078-B914-44C2-848A-9DDD04572698}" dt="2026-09-21T12:33:47.930" v="348" actId="20577"/>
          <ac:spMkLst>
            <pc:docMk/>
            <pc:sldMk cId="4279899149" sldId="269"/>
            <ac:spMk id="4" creationId="{E6FD5167-D24B-3273-6C0B-24CA7FA9BDBB}"/>
          </ac:spMkLst>
        </pc:spChg>
        <pc:spChg chg="mod">
          <ac:chgData name="Vitoria Vinken" userId="738f2a57-fa41-4d7b-8c72-8f18dfd5e0d3" providerId="ADAL" clId="{D8EA1078-B914-44C2-848A-9DDD04572698}" dt="2026-09-22T14:06:27.091" v="4603" actId="20577"/>
          <ac:spMkLst>
            <pc:docMk/>
            <pc:sldMk cId="4279899149" sldId="269"/>
            <ac:spMk id="8" creationId="{DCFDE3DC-E760-5BB7-1B73-575A51A368E0}"/>
          </ac:spMkLst>
        </pc:spChg>
        <pc:picChg chg="add">
          <ac:chgData name="Vitoria Vinken" userId="738f2a57-fa41-4d7b-8c72-8f18dfd5e0d3" providerId="ADAL" clId="{D8EA1078-B914-44C2-848A-9DDD04572698}" dt="2026-09-22T14:15:59.529" v="5072" actId="22"/>
          <ac:picMkLst>
            <pc:docMk/>
            <pc:sldMk cId="4279899149" sldId="269"/>
            <ac:picMk id="3" creationId="{012C602A-A991-FED0-E5A0-39EF24C0D1AF}"/>
          </ac:picMkLst>
        </pc:picChg>
      </pc:sldChg>
      <pc:sldChg chg="addSp modSp add mod">
        <pc:chgData name="Vitoria Vinken" userId="738f2a57-fa41-4d7b-8c72-8f18dfd5e0d3" providerId="ADAL" clId="{D8EA1078-B914-44C2-848A-9DDD04572698}" dt="2026-09-22T14:30:42.469" v="5189" actId="313"/>
        <pc:sldMkLst>
          <pc:docMk/>
          <pc:sldMk cId="1979823160" sldId="270"/>
        </pc:sldMkLst>
        <pc:spChg chg="mod">
          <ac:chgData name="Vitoria Vinken" userId="738f2a57-fa41-4d7b-8c72-8f18dfd5e0d3" providerId="ADAL" clId="{D8EA1078-B914-44C2-848A-9DDD04572698}" dt="2026-09-22T14:30:42.469" v="5189" actId="313"/>
          <ac:spMkLst>
            <pc:docMk/>
            <pc:sldMk cId="1979823160" sldId="270"/>
            <ac:spMk id="4" creationId="{73E7A987-B84D-8A8B-4281-040B52775E76}"/>
          </ac:spMkLst>
        </pc:spChg>
        <pc:spChg chg="mod">
          <ac:chgData name="Vitoria Vinken" userId="738f2a57-fa41-4d7b-8c72-8f18dfd5e0d3" providerId="ADAL" clId="{D8EA1078-B914-44C2-848A-9DDD04572698}" dt="2026-09-21T12:35:21.728" v="486" actId="20577"/>
          <ac:spMkLst>
            <pc:docMk/>
            <pc:sldMk cId="1979823160" sldId="270"/>
            <ac:spMk id="8" creationId="{B0CDAACF-6D40-EAAF-B038-A6951A9FC0D2}"/>
          </ac:spMkLst>
        </pc:spChg>
        <pc:picChg chg="add">
          <ac:chgData name="Vitoria Vinken" userId="738f2a57-fa41-4d7b-8c72-8f18dfd5e0d3" providerId="ADAL" clId="{D8EA1078-B914-44C2-848A-9DDD04572698}" dt="2026-09-22T14:16:01.954" v="5074" actId="22"/>
          <ac:picMkLst>
            <pc:docMk/>
            <pc:sldMk cId="1979823160" sldId="270"/>
            <ac:picMk id="3" creationId="{48A1E7B5-453C-AB4D-B4B4-16D31ABEC57C}"/>
          </ac:picMkLst>
        </pc:picChg>
      </pc:sldChg>
      <pc:sldChg chg="addSp modSp add mod">
        <pc:chgData name="Vitoria Vinken" userId="738f2a57-fa41-4d7b-8c72-8f18dfd5e0d3" providerId="ADAL" clId="{D8EA1078-B914-44C2-848A-9DDD04572698}" dt="2026-09-22T14:16:04.606" v="5076" actId="22"/>
        <pc:sldMkLst>
          <pc:docMk/>
          <pc:sldMk cId="5483660" sldId="271"/>
        </pc:sldMkLst>
        <pc:spChg chg="mod">
          <ac:chgData name="Vitoria Vinken" userId="738f2a57-fa41-4d7b-8c72-8f18dfd5e0d3" providerId="ADAL" clId="{D8EA1078-B914-44C2-848A-9DDD04572698}" dt="2026-09-22T14:09:29.786" v="4747" actId="20577"/>
          <ac:spMkLst>
            <pc:docMk/>
            <pc:sldMk cId="5483660" sldId="271"/>
            <ac:spMk id="4" creationId="{F8F6CF5F-0E9E-0715-3278-5080C4C681CD}"/>
          </ac:spMkLst>
        </pc:spChg>
        <pc:spChg chg="mod">
          <ac:chgData name="Vitoria Vinken" userId="738f2a57-fa41-4d7b-8c72-8f18dfd5e0d3" providerId="ADAL" clId="{D8EA1078-B914-44C2-848A-9DDD04572698}" dt="2026-09-22T14:11:38.475" v="4905"/>
          <ac:spMkLst>
            <pc:docMk/>
            <pc:sldMk cId="5483660" sldId="271"/>
            <ac:spMk id="8" creationId="{E9D78AFB-F2EB-F97E-9532-0D65919FD25D}"/>
          </ac:spMkLst>
        </pc:spChg>
        <pc:picChg chg="add">
          <ac:chgData name="Vitoria Vinken" userId="738f2a57-fa41-4d7b-8c72-8f18dfd5e0d3" providerId="ADAL" clId="{D8EA1078-B914-44C2-848A-9DDD04572698}" dt="2026-09-22T14:16:04.606" v="5076" actId="22"/>
          <ac:picMkLst>
            <pc:docMk/>
            <pc:sldMk cId="5483660" sldId="271"/>
            <ac:picMk id="3" creationId="{38545035-0FF5-625E-3190-D0DB311A5485}"/>
          </ac:picMkLst>
        </pc:picChg>
      </pc:sldChg>
      <pc:sldChg chg="addSp modSp add mod">
        <pc:chgData name="Vitoria Vinken" userId="738f2a57-fa41-4d7b-8c72-8f18dfd5e0d3" providerId="ADAL" clId="{D8EA1078-B914-44C2-848A-9DDD04572698}" dt="2026-09-22T14:16:06.368" v="5078" actId="22"/>
        <pc:sldMkLst>
          <pc:docMk/>
          <pc:sldMk cId="4117350752" sldId="272"/>
        </pc:sldMkLst>
        <pc:spChg chg="mod">
          <ac:chgData name="Vitoria Vinken" userId="738f2a57-fa41-4d7b-8c72-8f18dfd5e0d3" providerId="ADAL" clId="{D8EA1078-B914-44C2-848A-9DDD04572698}" dt="2026-09-22T14:14:26.471" v="4975" actId="207"/>
          <ac:spMkLst>
            <pc:docMk/>
            <pc:sldMk cId="4117350752" sldId="272"/>
            <ac:spMk id="4" creationId="{A645B003-3C7C-7544-B1AF-5D620B4361FC}"/>
          </ac:spMkLst>
        </pc:spChg>
        <pc:spChg chg="mod">
          <ac:chgData name="Vitoria Vinken" userId="738f2a57-fa41-4d7b-8c72-8f18dfd5e0d3" providerId="ADAL" clId="{D8EA1078-B914-44C2-848A-9DDD04572698}" dt="2026-09-22T14:14:32.763" v="4977" actId="207"/>
          <ac:spMkLst>
            <pc:docMk/>
            <pc:sldMk cId="4117350752" sldId="272"/>
            <ac:spMk id="8" creationId="{99A6BEE8-BCE1-8DD4-1700-21855B49F515}"/>
          </ac:spMkLst>
        </pc:spChg>
        <pc:picChg chg="add">
          <ac:chgData name="Vitoria Vinken" userId="738f2a57-fa41-4d7b-8c72-8f18dfd5e0d3" providerId="ADAL" clId="{D8EA1078-B914-44C2-848A-9DDD04572698}" dt="2026-09-22T14:16:06.368" v="5078" actId="22"/>
          <ac:picMkLst>
            <pc:docMk/>
            <pc:sldMk cId="4117350752" sldId="272"/>
            <ac:picMk id="3" creationId="{F1F63D68-2A2D-380C-05F0-1F4875B00F63}"/>
          </ac:picMkLst>
        </pc:picChg>
      </pc:sldChg>
      <pc:sldChg chg="addSp delSp modSp new mod">
        <pc:chgData name="Vitoria Vinken" userId="738f2a57-fa41-4d7b-8c72-8f18dfd5e0d3" providerId="ADAL" clId="{D8EA1078-B914-44C2-848A-9DDD04572698}" dt="2026-09-22T14:18:17.958" v="5094" actId="22"/>
        <pc:sldMkLst>
          <pc:docMk/>
          <pc:sldMk cId="687109073" sldId="273"/>
        </pc:sldMkLst>
        <pc:spChg chg="del">
          <ac:chgData name="Vitoria Vinken" userId="738f2a57-fa41-4d7b-8c72-8f18dfd5e0d3" providerId="ADAL" clId="{D8EA1078-B914-44C2-848A-9DDD04572698}" dt="2026-09-21T13:54:15.259" v="694" actId="478"/>
          <ac:spMkLst>
            <pc:docMk/>
            <pc:sldMk cId="687109073" sldId="273"/>
            <ac:spMk id="2" creationId="{7F7D8890-4615-A00E-7450-B8C9F939F2C0}"/>
          </ac:spMkLst>
        </pc:spChg>
        <pc:spChg chg="del">
          <ac:chgData name="Vitoria Vinken" userId="738f2a57-fa41-4d7b-8c72-8f18dfd5e0d3" providerId="ADAL" clId="{D8EA1078-B914-44C2-848A-9DDD04572698}" dt="2026-09-21T13:54:13.803" v="693" actId="478"/>
          <ac:spMkLst>
            <pc:docMk/>
            <pc:sldMk cId="687109073" sldId="273"/>
            <ac:spMk id="3" creationId="{95701408-8D18-6ABF-1362-83A97D79EE6A}"/>
          </ac:spMkLst>
        </pc:spChg>
        <pc:spChg chg="add">
          <ac:chgData name="Vitoria Vinken" userId="738f2a57-fa41-4d7b-8c72-8f18dfd5e0d3" providerId="ADAL" clId="{D8EA1078-B914-44C2-848A-9DDD04572698}" dt="2026-09-21T13:54:11.442" v="692" actId="22"/>
          <ac:spMkLst>
            <pc:docMk/>
            <pc:sldMk cId="687109073" sldId="273"/>
            <ac:spMk id="5" creationId="{98B371E8-9A01-E140-C940-34EE86A24F61}"/>
          </ac:spMkLst>
        </pc:spChg>
        <pc:spChg chg="add">
          <ac:chgData name="Vitoria Vinken" userId="738f2a57-fa41-4d7b-8c72-8f18dfd5e0d3" providerId="ADAL" clId="{D8EA1078-B914-44C2-848A-9DDD04572698}" dt="2026-09-21T13:54:11.442" v="692" actId="22"/>
          <ac:spMkLst>
            <pc:docMk/>
            <pc:sldMk cId="687109073" sldId="273"/>
            <ac:spMk id="7" creationId="{D9455968-487F-D625-8613-5BE4A255A9B8}"/>
          </ac:spMkLst>
        </pc:spChg>
        <pc:spChg chg="add">
          <ac:chgData name="Vitoria Vinken" userId="738f2a57-fa41-4d7b-8c72-8f18dfd5e0d3" providerId="ADAL" clId="{D8EA1078-B914-44C2-848A-9DDD04572698}" dt="2026-09-21T13:54:11.442" v="692" actId="22"/>
          <ac:spMkLst>
            <pc:docMk/>
            <pc:sldMk cId="687109073" sldId="273"/>
            <ac:spMk id="9" creationId="{606D8135-D358-FE6F-3F61-D2865C14C469}"/>
          </ac:spMkLst>
        </pc:spChg>
        <pc:spChg chg="add">
          <ac:chgData name="Vitoria Vinken" userId="738f2a57-fa41-4d7b-8c72-8f18dfd5e0d3" providerId="ADAL" clId="{D8EA1078-B914-44C2-848A-9DDD04572698}" dt="2026-09-22T14:18:17.958" v="5094" actId="22"/>
          <ac:spMkLst>
            <pc:docMk/>
            <pc:sldMk cId="687109073" sldId="273"/>
            <ac:spMk id="10" creationId="{521CDD57-74EA-C511-A65A-98286F275323}"/>
          </ac:spMkLst>
        </pc:spChg>
        <pc:spChg chg="add del">
          <ac:chgData name="Vitoria Vinken" userId="738f2a57-fa41-4d7b-8c72-8f18dfd5e0d3" providerId="ADAL" clId="{D8EA1078-B914-44C2-848A-9DDD04572698}" dt="2026-09-21T13:54:17.176" v="696" actId="22"/>
          <ac:spMkLst>
            <pc:docMk/>
            <pc:sldMk cId="687109073" sldId="273"/>
            <ac:spMk id="11" creationId="{C1F543DC-E803-F8A1-3349-21E37EAC5560}"/>
          </ac:spMkLst>
        </pc:spChg>
        <pc:spChg chg="add del">
          <ac:chgData name="Vitoria Vinken" userId="738f2a57-fa41-4d7b-8c72-8f18dfd5e0d3" providerId="ADAL" clId="{D8EA1078-B914-44C2-848A-9DDD04572698}" dt="2026-09-21T13:54:17.176" v="696" actId="22"/>
          <ac:spMkLst>
            <pc:docMk/>
            <pc:sldMk cId="687109073" sldId="273"/>
            <ac:spMk id="13" creationId="{9552A7B6-CF79-0E9A-2988-8D2CDBB30D7A}"/>
          </ac:spMkLst>
        </pc:spChg>
        <pc:spChg chg="add del">
          <ac:chgData name="Vitoria Vinken" userId="738f2a57-fa41-4d7b-8c72-8f18dfd5e0d3" providerId="ADAL" clId="{D8EA1078-B914-44C2-848A-9DDD04572698}" dt="2026-09-21T13:54:17.176" v="696" actId="22"/>
          <ac:spMkLst>
            <pc:docMk/>
            <pc:sldMk cId="687109073" sldId="273"/>
            <ac:spMk id="15" creationId="{5DA0D7EA-EAF6-566B-790E-B100B0D4745D}"/>
          </ac:spMkLst>
        </pc:spChg>
        <pc:spChg chg="add mod ord">
          <ac:chgData name="Vitoria Vinken" userId="738f2a57-fa41-4d7b-8c72-8f18dfd5e0d3" providerId="ADAL" clId="{D8EA1078-B914-44C2-848A-9DDD04572698}" dt="2026-09-21T13:55:36.082" v="714" actId="14100"/>
          <ac:spMkLst>
            <pc:docMk/>
            <pc:sldMk cId="687109073" sldId="273"/>
            <ac:spMk id="17" creationId="{BBCEC71F-99DC-4EA7-25FA-59AF7FB4EE6F}"/>
          </ac:spMkLst>
        </pc:spChg>
        <pc:spChg chg="add mod">
          <ac:chgData name="Vitoria Vinken" userId="738f2a57-fa41-4d7b-8c72-8f18dfd5e0d3" providerId="ADAL" clId="{D8EA1078-B914-44C2-848A-9DDD04572698}" dt="2026-09-21T14:24:23.485" v="1783" actId="207"/>
          <ac:spMkLst>
            <pc:docMk/>
            <pc:sldMk cId="687109073" sldId="273"/>
            <ac:spMk id="19" creationId="{0466EBAE-B2F4-293E-E11B-AD939DFE6CD3}"/>
          </ac:spMkLst>
        </pc:spChg>
        <pc:picChg chg="add">
          <ac:chgData name="Vitoria Vinken" userId="738f2a57-fa41-4d7b-8c72-8f18dfd5e0d3" providerId="ADAL" clId="{D8EA1078-B914-44C2-848A-9DDD04572698}" dt="2026-09-22T14:15:46.933" v="5060" actId="22"/>
          <ac:picMkLst>
            <pc:docMk/>
            <pc:sldMk cId="687109073" sldId="273"/>
            <ac:picMk id="3" creationId="{89F8DA05-AF88-0D10-7D70-87EFFE51AF94}"/>
          </ac:picMkLst>
        </pc:picChg>
        <pc:picChg chg="add">
          <ac:chgData name="Vitoria Vinken" userId="738f2a57-fa41-4d7b-8c72-8f18dfd5e0d3" providerId="ADAL" clId="{D8EA1078-B914-44C2-848A-9DDD04572698}" dt="2026-09-22T14:18:08.482" v="5093" actId="22"/>
          <ac:picMkLst>
            <pc:docMk/>
            <pc:sldMk cId="687109073" sldId="273"/>
            <ac:picMk id="6" creationId="{B561D412-A072-930E-BD55-A819B561269A}"/>
          </ac:picMkLst>
        </pc:picChg>
        <pc:picChg chg="add mod">
          <ac:chgData name="Vitoria Vinken" userId="738f2a57-fa41-4d7b-8c72-8f18dfd5e0d3" providerId="ADAL" clId="{D8EA1078-B914-44C2-848A-9DDD04572698}" dt="2026-09-21T13:55:11.674" v="710" actId="1076"/>
          <ac:picMkLst>
            <pc:docMk/>
            <pc:sldMk cId="687109073" sldId="273"/>
            <ac:picMk id="16" creationId="{0BC52C01-BF61-958C-CAF5-9CA3BAF9907B}"/>
          </ac:picMkLst>
        </pc:picChg>
      </pc:sldChg>
      <pc:sldChg chg="addSp delSp modSp new mod delAnim modAnim">
        <pc:chgData name="Vitoria Vinken" userId="738f2a57-fa41-4d7b-8c72-8f18dfd5e0d3" providerId="ADAL" clId="{D8EA1078-B914-44C2-848A-9DDD04572698}" dt="2026-09-22T14:18:30.775" v="5096" actId="1076"/>
        <pc:sldMkLst>
          <pc:docMk/>
          <pc:sldMk cId="1462446139" sldId="274"/>
        </pc:sldMkLst>
        <pc:spChg chg="del">
          <ac:chgData name="Vitoria Vinken" userId="738f2a57-fa41-4d7b-8c72-8f18dfd5e0d3" providerId="ADAL" clId="{D8EA1078-B914-44C2-848A-9DDD04572698}" dt="2026-09-21T14:01:56.303" v="1130" actId="478"/>
          <ac:spMkLst>
            <pc:docMk/>
            <pc:sldMk cId="1462446139" sldId="274"/>
            <ac:spMk id="2" creationId="{1CF49FAA-7E83-4251-D8C4-920659AEC011}"/>
          </ac:spMkLst>
        </pc:spChg>
        <pc:spChg chg="del">
          <ac:chgData name="Vitoria Vinken" userId="738f2a57-fa41-4d7b-8c72-8f18dfd5e0d3" providerId="ADAL" clId="{D8EA1078-B914-44C2-848A-9DDD04572698}" dt="2026-09-21T14:01:55.057" v="1129" actId="478"/>
          <ac:spMkLst>
            <pc:docMk/>
            <pc:sldMk cId="1462446139" sldId="274"/>
            <ac:spMk id="3" creationId="{85159603-5907-547D-FBC0-A533570C78DC}"/>
          </ac:spMkLst>
        </pc:spChg>
        <pc:spChg chg="add mod">
          <ac:chgData name="Vitoria Vinken" userId="738f2a57-fa41-4d7b-8c72-8f18dfd5e0d3" providerId="ADAL" clId="{D8EA1078-B914-44C2-848A-9DDD04572698}" dt="2026-09-21T14:03:08.631" v="1317" actId="1076"/>
          <ac:spMkLst>
            <pc:docMk/>
            <pc:sldMk cId="1462446139" sldId="274"/>
            <ac:spMk id="7" creationId="{7397E95F-ED87-0E83-11FE-D37572464D77}"/>
          </ac:spMkLst>
        </pc:spChg>
        <pc:spChg chg="add mod">
          <ac:chgData name="Vitoria Vinken" userId="738f2a57-fa41-4d7b-8c72-8f18dfd5e0d3" providerId="ADAL" clId="{D8EA1078-B914-44C2-848A-9DDD04572698}" dt="2026-09-22T14:18:30.775" v="5096" actId="1076"/>
          <ac:spMkLst>
            <pc:docMk/>
            <pc:sldMk cId="1462446139" sldId="274"/>
            <ac:spMk id="8" creationId="{837D1E2F-CD9D-D07E-CFA4-8FEE655FF417}"/>
          </ac:spMkLst>
        </pc:spChg>
        <pc:spChg chg="add">
          <ac:chgData name="Vitoria Vinken" userId="738f2a57-fa41-4d7b-8c72-8f18dfd5e0d3" providerId="ADAL" clId="{D8EA1078-B914-44C2-848A-9DDD04572698}" dt="2026-09-21T14:02:07.799" v="1134" actId="22"/>
          <ac:spMkLst>
            <pc:docMk/>
            <pc:sldMk cId="1462446139" sldId="274"/>
            <ac:spMk id="9" creationId="{4F9EC0FF-A519-FC7E-F922-96FC7590CF1E}"/>
          </ac:spMkLst>
        </pc:spChg>
        <pc:spChg chg="add">
          <ac:chgData name="Vitoria Vinken" userId="738f2a57-fa41-4d7b-8c72-8f18dfd5e0d3" providerId="ADAL" clId="{D8EA1078-B914-44C2-848A-9DDD04572698}" dt="2026-09-21T14:02:07.799" v="1134" actId="22"/>
          <ac:spMkLst>
            <pc:docMk/>
            <pc:sldMk cId="1462446139" sldId="274"/>
            <ac:spMk id="11" creationId="{ED7629D5-5F37-93A9-AB76-870D0E3ADB76}"/>
          </ac:spMkLst>
        </pc:spChg>
        <pc:spChg chg="add">
          <ac:chgData name="Vitoria Vinken" userId="738f2a57-fa41-4d7b-8c72-8f18dfd5e0d3" providerId="ADAL" clId="{D8EA1078-B914-44C2-848A-9DDD04572698}" dt="2026-09-21T14:02:07.799" v="1134" actId="22"/>
          <ac:spMkLst>
            <pc:docMk/>
            <pc:sldMk cId="1462446139" sldId="274"/>
            <ac:spMk id="13" creationId="{71FDA855-C05C-8743-7570-9B2A2EEADED5}"/>
          </ac:spMkLst>
        </pc:spChg>
        <pc:spChg chg="add mod">
          <ac:chgData name="Vitoria Vinken" userId="738f2a57-fa41-4d7b-8c72-8f18dfd5e0d3" providerId="ADAL" clId="{D8EA1078-B914-44C2-848A-9DDD04572698}" dt="2026-09-22T06:54:07.028" v="3033" actId="14100"/>
          <ac:spMkLst>
            <pc:docMk/>
            <pc:sldMk cId="1462446139" sldId="274"/>
            <ac:spMk id="19" creationId="{9C1DE612-95F7-D17D-BAC7-DDCE4C652AF0}"/>
          </ac:spMkLst>
        </pc:spChg>
        <pc:spChg chg="add mod">
          <ac:chgData name="Vitoria Vinken" userId="738f2a57-fa41-4d7b-8c72-8f18dfd5e0d3" providerId="ADAL" clId="{D8EA1078-B914-44C2-848A-9DDD04572698}" dt="2026-09-22T06:54:05.128" v="3032" actId="14100"/>
          <ac:spMkLst>
            <pc:docMk/>
            <pc:sldMk cId="1462446139" sldId="274"/>
            <ac:spMk id="20" creationId="{479E84E1-727C-A6BE-DE5C-EE1E51CE9E1E}"/>
          </ac:spMkLst>
        </pc:spChg>
        <pc:spChg chg="add mod">
          <ac:chgData name="Vitoria Vinken" userId="738f2a57-fa41-4d7b-8c72-8f18dfd5e0d3" providerId="ADAL" clId="{D8EA1078-B914-44C2-848A-9DDD04572698}" dt="2026-09-22T06:53:58.946" v="3030" actId="14100"/>
          <ac:spMkLst>
            <pc:docMk/>
            <pc:sldMk cId="1462446139" sldId="274"/>
            <ac:spMk id="24" creationId="{F8E54F2B-1661-789C-C129-FF12469C8318}"/>
          </ac:spMkLst>
        </pc:spChg>
        <pc:spChg chg="add del">
          <ac:chgData name="Vitoria Vinken" userId="738f2a57-fa41-4d7b-8c72-8f18dfd5e0d3" providerId="ADAL" clId="{D8EA1078-B914-44C2-848A-9DDD04572698}" dt="2026-09-22T06:52:40.710" v="2991" actId="22"/>
          <ac:spMkLst>
            <pc:docMk/>
            <pc:sldMk cId="1462446139" sldId="274"/>
            <ac:spMk id="26" creationId="{65DCA4F3-1FB6-3A86-C0C8-80CBE4FAD560}"/>
          </ac:spMkLst>
        </pc:spChg>
        <pc:spChg chg="add mod ord">
          <ac:chgData name="Vitoria Vinken" userId="738f2a57-fa41-4d7b-8c72-8f18dfd5e0d3" providerId="ADAL" clId="{D8EA1078-B914-44C2-848A-9DDD04572698}" dt="2026-09-22T06:54:01.414" v="3031" actId="14100"/>
          <ac:spMkLst>
            <pc:docMk/>
            <pc:sldMk cId="1462446139" sldId="274"/>
            <ac:spMk id="28" creationId="{EA449EBC-F11E-F0D3-80EB-A3634E548A36}"/>
          </ac:spMkLst>
        </pc:spChg>
        <pc:picChg chg="add">
          <ac:chgData name="Vitoria Vinken" userId="738f2a57-fa41-4d7b-8c72-8f18dfd5e0d3" providerId="ADAL" clId="{D8EA1078-B914-44C2-848A-9DDD04572698}" dt="2026-09-22T14:15:49.108" v="5062" actId="22"/>
          <ac:picMkLst>
            <pc:docMk/>
            <pc:sldMk cId="1462446139" sldId="274"/>
            <ac:picMk id="3" creationId="{852968E1-D396-C211-7DAF-F32049917B92}"/>
          </ac:picMkLst>
        </pc:picChg>
        <pc:picChg chg="add del mod">
          <ac:chgData name="Vitoria Vinken" userId="738f2a57-fa41-4d7b-8c72-8f18dfd5e0d3" providerId="ADAL" clId="{D8EA1078-B914-44C2-848A-9DDD04572698}" dt="2026-09-22T06:52:07.850" v="2978" actId="478"/>
          <ac:picMkLst>
            <pc:docMk/>
            <pc:sldMk cId="1462446139" sldId="274"/>
            <ac:picMk id="5" creationId="{19815397-D257-5F9C-BE69-0022DE14EA2B}"/>
          </ac:picMkLst>
        </pc:picChg>
        <pc:picChg chg="add mod">
          <ac:chgData name="Vitoria Vinken" userId="738f2a57-fa41-4d7b-8c72-8f18dfd5e0d3" providerId="ADAL" clId="{D8EA1078-B914-44C2-848A-9DDD04572698}" dt="2026-09-22T14:18:30.775" v="5096" actId="1076"/>
          <ac:picMkLst>
            <pc:docMk/>
            <pc:sldMk cId="1462446139" sldId="274"/>
            <ac:picMk id="5" creationId="{347A861E-0424-431C-B955-0DAD14637493}"/>
          </ac:picMkLst>
        </pc:picChg>
        <pc:picChg chg="add mod">
          <ac:chgData name="Vitoria Vinken" userId="738f2a57-fa41-4d7b-8c72-8f18dfd5e0d3" providerId="ADAL" clId="{D8EA1078-B914-44C2-848A-9DDD04572698}" dt="2026-09-22T06:48:14.583" v="2949" actId="1076"/>
          <ac:picMkLst>
            <pc:docMk/>
            <pc:sldMk cId="1462446139" sldId="274"/>
            <ac:picMk id="15" creationId="{16B8ABA2-5C18-A91F-2F8B-79019CA8DDF8}"/>
          </ac:picMkLst>
        </pc:picChg>
        <pc:picChg chg="add del mod">
          <ac:chgData name="Vitoria Vinken" userId="738f2a57-fa41-4d7b-8c72-8f18dfd5e0d3" providerId="ADAL" clId="{D8EA1078-B914-44C2-848A-9DDD04572698}" dt="2026-09-22T06:49:26.624" v="2957" actId="478"/>
          <ac:picMkLst>
            <pc:docMk/>
            <pc:sldMk cId="1462446139" sldId="274"/>
            <ac:picMk id="18" creationId="{A9CDCB08-B108-BD03-6878-3EAA9F812477}"/>
          </ac:picMkLst>
        </pc:picChg>
        <pc:picChg chg="add mod">
          <ac:chgData name="Vitoria Vinken" userId="738f2a57-fa41-4d7b-8c72-8f18dfd5e0d3" providerId="ADAL" clId="{D8EA1078-B914-44C2-848A-9DDD04572698}" dt="2026-09-22T06:52:18.836" v="2984" actId="1076"/>
          <ac:picMkLst>
            <pc:docMk/>
            <pc:sldMk cId="1462446139" sldId="274"/>
            <ac:picMk id="21" creationId="{58FB6226-02A8-2B4A-BB4B-6242FE5DFAD6}"/>
          </ac:picMkLst>
        </pc:picChg>
        <pc:picChg chg="add">
          <ac:chgData name="Vitoria Vinken" userId="738f2a57-fa41-4d7b-8c72-8f18dfd5e0d3" providerId="ADAL" clId="{D8EA1078-B914-44C2-848A-9DDD04572698}" dt="2026-09-22T06:52:25.611" v="2985"/>
          <ac:picMkLst>
            <pc:docMk/>
            <pc:sldMk cId="1462446139" sldId="274"/>
            <ac:picMk id="22" creationId="{EDEF614A-1876-D1B0-0708-96A72D9CFBAA}"/>
          </ac:picMkLst>
        </pc:picChg>
        <pc:cxnChg chg="add mod">
          <ac:chgData name="Vitoria Vinken" userId="738f2a57-fa41-4d7b-8c72-8f18dfd5e0d3" providerId="ADAL" clId="{D8EA1078-B914-44C2-848A-9DDD04572698}" dt="2026-09-22T06:48:42.887" v="2953" actId="208"/>
          <ac:cxnSpMkLst>
            <pc:docMk/>
            <pc:sldMk cId="1462446139" sldId="274"/>
            <ac:cxnSpMk id="17" creationId="{00E062F5-9AB9-E851-2228-E79795519381}"/>
          </ac:cxnSpMkLst>
        </pc:cxnChg>
      </pc:sldChg>
      <pc:sldChg chg="addSp delSp modSp add mod ord">
        <pc:chgData name="Vitoria Vinken" userId="738f2a57-fa41-4d7b-8c72-8f18dfd5e0d3" providerId="ADAL" clId="{D8EA1078-B914-44C2-848A-9DDD04572698}" dt="2026-09-22T14:19:08.645" v="5105" actId="1076"/>
        <pc:sldMkLst>
          <pc:docMk/>
          <pc:sldMk cId="2177415287" sldId="275"/>
        </pc:sldMkLst>
        <pc:spChg chg="add mod">
          <ac:chgData name="Vitoria Vinken" userId="738f2a57-fa41-4d7b-8c72-8f18dfd5e0d3" providerId="ADAL" clId="{D8EA1078-B914-44C2-848A-9DDD04572698}" dt="2026-09-22T13:39:35.778" v="3441" actId="1076"/>
          <ac:spMkLst>
            <pc:docMk/>
            <pc:sldMk cId="2177415287" sldId="275"/>
            <ac:spMk id="3" creationId="{1862D1A1-E26D-6787-6A57-983B5A1693FC}"/>
          </ac:spMkLst>
        </pc:spChg>
        <pc:spChg chg="add mod">
          <ac:chgData name="Vitoria Vinken" userId="738f2a57-fa41-4d7b-8c72-8f18dfd5e0d3" providerId="ADAL" clId="{D8EA1078-B914-44C2-848A-9DDD04572698}" dt="2026-09-22T13:47:22.868" v="3823" actId="1076"/>
          <ac:spMkLst>
            <pc:docMk/>
            <pc:sldMk cId="2177415287" sldId="275"/>
            <ac:spMk id="8" creationId="{C0207ACD-647E-DB3D-198A-90B2A548AF30}"/>
          </ac:spMkLst>
        </pc:spChg>
        <pc:spChg chg="add mod">
          <ac:chgData name="Vitoria Vinken" userId="738f2a57-fa41-4d7b-8c72-8f18dfd5e0d3" providerId="ADAL" clId="{D8EA1078-B914-44C2-848A-9DDD04572698}" dt="2026-09-22T13:47:12.902" v="3819" actId="1076"/>
          <ac:spMkLst>
            <pc:docMk/>
            <pc:sldMk cId="2177415287" sldId="275"/>
            <ac:spMk id="12" creationId="{1E69FA59-821C-F7DF-E615-374596FA037B}"/>
          </ac:spMkLst>
        </pc:spChg>
        <pc:spChg chg="add del mod">
          <ac:chgData name="Vitoria Vinken" userId="738f2a57-fa41-4d7b-8c72-8f18dfd5e0d3" providerId="ADAL" clId="{D8EA1078-B914-44C2-848A-9DDD04572698}" dt="2026-09-22T13:37:02.305" v="3412" actId="478"/>
          <ac:spMkLst>
            <pc:docMk/>
            <pc:sldMk cId="2177415287" sldId="275"/>
            <ac:spMk id="13" creationId="{A2D67658-5389-89B4-8EDB-037B503E1F6A}"/>
          </ac:spMkLst>
        </pc:spChg>
        <pc:spChg chg="add mod">
          <ac:chgData name="Vitoria Vinken" userId="738f2a57-fa41-4d7b-8c72-8f18dfd5e0d3" providerId="ADAL" clId="{D8EA1078-B914-44C2-848A-9DDD04572698}" dt="2026-09-22T13:47:10.717" v="3818" actId="1076"/>
          <ac:spMkLst>
            <pc:docMk/>
            <pc:sldMk cId="2177415287" sldId="275"/>
            <ac:spMk id="14" creationId="{9B9BAABA-6DC9-6D42-5FFE-45EB303F49BF}"/>
          </ac:spMkLst>
        </pc:spChg>
        <pc:spChg chg="add mod">
          <ac:chgData name="Vitoria Vinken" userId="738f2a57-fa41-4d7b-8c72-8f18dfd5e0d3" providerId="ADAL" clId="{D8EA1078-B914-44C2-848A-9DDD04572698}" dt="2026-09-22T13:46:55.830" v="3811" actId="1076"/>
          <ac:spMkLst>
            <pc:docMk/>
            <pc:sldMk cId="2177415287" sldId="275"/>
            <ac:spMk id="16" creationId="{209BB9F8-9A73-04AA-3F90-04F8E9436153}"/>
          </ac:spMkLst>
        </pc:spChg>
        <pc:spChg chg="add mod">
          <ac:chgData name="Vitoria Vinken" userId="738f2a57-fa41-4d7b-8c72-8f18dfd5e0d3" providerId="ADAL" clId="{D8EA1078-B914-44C2-848A-9DDD04572698}" dt="2026-09-22T13:47:44.904" v="3832" actId="20577"/>
          <ac:spMkLst>
            <pc:docMk/>
            <pc:sldMk cId="2177415287" sldId="275"/>
            <ac:spMk id="18" creationId="{FD953AA9-E9B2-3141-C387-E2DBD742F2CC}"/>
          </ac:spMkLst>
        </pc:spChg>
        <pc:spChg chg="add mod">
          <ac:chgData name="Vitoria Vinken" userId="738f2a57-fa41-4d7b-8c72-8f18dfd5e0d3" providerId="ADAL" clId="{D8EA1078-B914-44C2-848A-9DDD04572698}" dt="2026-09-22T13:48:07.793" v="3841" actId="1076"/>
          <ac:spMkLst>
            <pc:docMk/>
            <pc:sldMk cId="2177415287" sldId="275"/>
            <ac:spMk id="20" creationId="{8506B85B-DA6A-AE6C-CBF6-A26173F28064}"/>
          </ac:spMkLst>
        </pc:spChg>
        <pc:spChg chg="add mod">
          <ac:chgData name="Vitoria Vinken" userId="738f2a57-fa41-4d7b-8c72-8f18dfd5e0d3" providerId="ADAL" clId="{D8EA1078-B914-44C2-848A-9DDD04572698}" dt="2026-09-22T14:19:08.645" v="5105" actId="1076"/>
          <ac:spMkLst>
            <pc:docMk/>
            <pc:sldMk cId="2177415287" sldId="275"/>
            <ac:spMk id="26" creationId="{CCBB40C6-7294-5202-1CDF-2F31586C50B8}"/>
          </ac:spMkLst>
        </pc:spChg>
        <pc:picChg chg="add mod">
          <ac:chgData name="Vitoria Vinken" userId="738f2a57-fa41-4d7b-8c72-8f18dfd5e0d3" providerId="ADAL" clId="{D8EA1078-B914-44C2-848A-9DDD04572698}" dt="2026-09-22T13:47:59.601" v="3838" actId="1076"/>
          <ac:picMkLst>
            <pc:docMk/>
            <pc:sldMk cId="2177415287" sldId="275"/>
            <ac:picMk id="2" creationId="{876B1863-9579-D7B5-10C4-56598F914975}"/>
          </ac:picMkLst>
        </pc:picChg>
        <pc:picChg chg="add mod">
          <ac:chgData name="Vitoria Vinken" userId="738f2a57-fa41-4d7b-8c72-8f18dfd5e0d3" providerId="ADAL" clId="{D8EA1078-B914-44C2-848A-9DDD04572698}" dt="2026-09-22T13:39:25.211" v="3436" actId="1076"/>
          <ac:picMkLst>
            <pc:docMk/>
            <pc:sldMk cId="2177415287" sldId="275"/>
            <ac:picMk id="6" creationId="{930D3F2A-49ED-223D-DC0F-757551AFFD74}"/>
          </ac:picMkLst>
        </pc:picChg>
        <pc:picChg chg="add mod">
          <ac:chgData name="Vitoria Vinken" userId="738f2a57-fa41-4d7b-8c72-8f18dfd5e0d3" providerId="ADAL" clId="{D8EA1078-B914-44C2-848A-9DDD04572698}" dt="2026-09-22T14:19:00.941" v="5103" actId="1076"/>
          <ac:picMkLst>
            <pc:docMk/>
            <pc:sldMk cId="2177415287" sldId="275"/>
            <ac:picMk id="10" creationId="{A83F027A-9925-D2B6-DE24-406A5CAF8CB4}"/>
          </ac:picMkLst>
        </pc:picChg>
        <pc:picChg chg="del">
          <ac:chgData name="Vitoria Vinken" userId="738f2a57-fa41-4d7b-8c72-8f18dfd5e0d3" providerId="ADAL" clId="{D8EA1078-B914-44C2-848A-9DDD04572698}" dt="2026-09-21T15:00:07.376" v="2824" actId="478"/>
          <ac:picMkLst>
            <pc:docMk/>
            <pc:sldMk cId="2177415287" sldId="275"/>
            <ac:picMk id="11" creationId="{CE9F14D3-8E50-CEE4-B030-A175E278FD17}"/>
          </ac:picMkLst>
        </pc:picChg>
        <pc:picChg chg="add">
          <ac:chgData name="Vitoria Vinken" userId="738f2a57-fa41-4d7b-8c72-8f18dfd5e0d3" providerId="ADAL" clId="{D8EA1078-B914-44C2-848A-9DDD04572698}" dt="2026-09-22T14:15:54.995" v="5068" actId="22"/>
          <ac:picMkLst>
            <pc:docMk/>
            <pc:sldMk cId="2177415287" sldId="275"/>
            <ac:picMk id="22" creationId="{9729EF9C-CE3A-9E8A-0DC7-222B77A7B7DB}"/>
          </ac:picMkLst>
        </pc:picChg>
        <pc:picChg chg="add mod">
          <ac:chgData name="Vitoria Vinken" userId="738f2a57-fa41-4d7b-8c72-8f18dfd5e0d3" providerId="ADAL" clId="{D8EA1078-B914-44C2-848A-9DDD04572698}" dt="2026-09-22T14:18:57" v="5101" actId="688"/>
          <ac:picMkLst>
            <pc:docMk/>
            <pc:sldMk cId="2177415287" sldId="275"/>
            <ac:picMk id="24" creationId="{A7D2AD0A-D22F-51AB-792A-C7C52CC3D246}"/>
          </ac:picMkLst>
        </pc:picChg>
      </pc:sldChg>
      <pc:sldChg chg="addSp delSp modSp new mod">
        <pc:chgData name="Vitoria Vinken" userId="738f2a57-fa41-4d7b-8c72-8f18dfd5e0d3" providerId="ADAL" clId="{D8EA1078-B914-44C2-848A-9DDD04572698}" dt="2026-09-22T14:20:19.365" v="5114"/>
        <pc:sldMkLst>
          <pc:docMk/>
          <pc:sldMk cId="2740889276" sldId="276"/>
        </pc:sldMkLst>
        <pc:spChg chg="del">
          <ac:chgData name="Vitoria Vinken" userId="738f2a57-fa41-4d7b-8c72-8f18dfd5e0d3" providerId="ADAL" clId="{D8EA1078-B914-44C2-848A-9DDD04572698}" dt="2026-09-22T14:03:11.761" v="4366" actId="478"/>
          <ac:spMkLst>
            <pc:docMk/>
            <pc:sldMk cId="2740889276" sldId="276"/>
            <ac:spMk id="2" creationId="{FED21562-A6E9-FB7C-3CA7-AD0640987139}"/>
          </ac:spMkLst>
        </pc:spChg>
        <pc:spChg chg="del">
          <ac:chgData name="Vitoria Vinken" userId="738f2a57-fa41-4d7b-8c72-8f18dfd5e0d3" providerId="ADAL" clId="{D8EA1078-B914-44C2-848A-9DDD04572698}" dt="2026-09-22T14:03:11.035" v="4365" actId="478"/>
          <ac:spMkLst>
            <pc:docMk/>
            <pc:sldMk cId="2740889276" sldId="276"/>
            <ac:spMk id="3" creationId="{89754FD3-F7E1-8695-5F31-7060545FCEB1}"/>
          </ac:spMkLst>
        </pc:spChg>
        <pc:spChg chg="add">
          <ac:chgData name="Vitoria Vinken" userId="738f2a57-fa41-4d7b-8c72-8f18dfd5e0d3" providerId="ADAL" clId="{D8EA1078-B914-44C2-848A-9DDD04572698}" dt="2026-09-22T14:03:09.412" v="4364" actId="22"/>
          <ac:spMkLst>
            <pc:docMk/>
            <pc:sldMk cId="2740889276" sldId="276"/>
            <ac:spMk id="5" creationId="{62E09BC2-00E6-D2AB-4B70-474A8D3D4352}"/>
          </ac:spMkLst>
        </pc:spChg>
        <pc:spChg chg="add">
          <ac:chgData name="Vitoria Vinken" userId="738f2a57-fa41-4d7b-8c72-8f18dfd5e0d3" providerId="ADAL" clId="{D8EA1078-B914-44C2-848A-9DDD04572698}" dt="2026-09-22T14:03:09.412" v="4364" actId="22"/>
          <ac:spMkLst>
            <pc:docMk/>
            <pc:sldMk cId="2740889276" sldId="276"/>
            <ac:spMk id="7" creationId="{E0FE9F98-6C4E-BA79-E4B5-13A6841A4B10}"/>
          </ac:spMkLst>
        </pc:spChg>
        <pc:spChg chg="add">
          <ac:chgData name="Vitoria Vinken" userId="738f2a57-fa41-4d7b-8c72-8f18dfd5e0d3" providerId="ADAL" clId="{D8EA1078-B914-44C2-848A-9DDD04572698}" dt="2026-09-22T14:03:09.412" v="4364" actId="22"/>
          <ac:spMkLst>
            <pc:docMk/>
            <pc:sldMk cId="2740889276" sldId="276"/>
            <ac:spMk id="9" creationId="{93AC4D00-71E9-0ED4-91E0-5CC79D171E4C}"/>
          </ac:spMkLst>
        </pc:spChg>
        <pc:spChg chg="add mod">
          <ac:chgData name="Vitoria Vinken" userId="738f2a57-fa41-4d7b-8c72-8f18dfd5e0d3" providerId="ADAL" clId="{D8EA1078-B914-44C2-848A-9DDD04572698}" dt="2026-09-22T14:05:15.950" v="4591" actId="207"/>
          <ac:spMkLst>
            <pc:docMk/>
            <pc:sldMk cId="2740889276" sldId="276"/>
            <ac:spMk id="11" creationId="{45029442-2EDD-BCE4-8A79-D515DF83C45B}"/>
          </ac:spMkLst>
        </pc:spChg>
        <pc:grpChg chg="add mod">
          <ac:chgData name="Vitoria Vinken" userId="738f2a57-fa41-4d7b-8c72-8f18dfd5e0d3" providerId="ADAL" clId="{D8EA1078-B914-44C2-848A-9DDD04572698}" dt="2026-09-22T14:20:19.365" v="5114"/>
          <ac:grpSpMkLst>
            <pc:docMk/>
            <pc:sldMk cId="2740889276" sldId="276"/>
            <ac:grpSpMk id="15" creationId="{8DFFA171-2782-B263-1FE0-77D8076CCF72}"/>
          </ac:grpSpMkLst>
        </pc:grpChg>
        <pc:picChg chg="add mod">
          <ac:chgData name="Vitoria Vinken" userId="738f2a57-fa41-4d7b-8c72-8f18dfd5e0d3" providerId="ADAL" clId="{D8EA1078-B914-44C2-848A-9DDD04572698}" dt="2026-09-22T14:03:44.688" v="4369" actId="1076"/>
          <ac:picMkLst>
            <pc:docMk/>
            <pc:sldMk cId="2740889276" sldId="276"/>
            <ac:picMk id="10" creationId="{EBF95C72-EF97-A391-43EC-738C7A0ED3A8}"/>
          </ac:picMkLst>
        </pc:picChg>
        <pc:picChg chg="add">
          <ac:chgData name="Vitoria Vinken" userId="738f2a57-fa41-4d7b-8c72-8f18dfd5e0d3" providerId="ADAL" clId="{D8EA1078-B914-44C2-848A-9DDD04572698}" dt="2026-09-22T14:15:56.660" v="5069" actId="22"/>
          <ac:picMkLst>
            <pc:docMk/>
            <pc:sldMk cId="2740889276" sldId="276"/>
            <ac:picMk id="13" creationId="{84445E4A-D8CF-C5A7-E033-C7DCC0BCEAE6}"/>
          </ac:picMkLst>
        </pc:picChg>
        <pc:picChg chg="add mod">
          <ac:chgData name="Vitoria Vinken" userId="738f2a57-fa41-4d7b-8c72-8f18dfd5e0d3" providerId="ADAL" clId="{D8EA1078-B914-44C2-848A-9DDD04572698}" dt="2026-09-22T14:20:19.365" v="5114"/>
          <ac:picMkLst>
            <pc:docMk/>
            <pc:sldMk cId="2740889276" sldId="276"/>
            <ac:picMk id="14" creationId="{0046491E-1DCB-3EB0-8114-B3EAC6A01930}"/>
          </ac:picMkLst>
        </pc:picChg>
        <pc:inkChg chg="mod">
          <ac:chgData name="Vitoria Vinken" userId="738f2a57-fa41-4d7b-8c72-8f18dfd5e0d3" providerId="ADAL" clId="{D8EA1078-B914-44C2-848A-9DDD04572698}" dt="2026-09-22T14:20:19.365" v="5114"/>
          <ac:inkMkLst>
            <pc:docMk/>
            <pc:sldMk cId="2740889276" sldId="276"/>
            <ac:inkMk id="16" creationId="{53611556-9391-83D7-069E-C83D572881AE}"/>
          </ac:inkMkLst>
        </pc:inkChg>
        <pc:inkChg chg="mod">
          <ac:chgData name="Vitoria Vinken" userId="738f2a57-fa41-4d7b-8c72-8f18dfd5e0d3" providerId="ADAL" clId="{D8EA1078-B914-44C2-848A-9DDD04572698}" dt="2026-09-22T14:20:19.365" v="5114"/>
          <ac:inkMkLst>
            <pc:docMk/>
            <pc:sldMk cId="2740889276" sldId="276"/>
            <ac:inkMk id="17" creationId="{86D2E5C4-1664-3D06-958E-1FF26197D3E0}"/>
          </ac:inkMkLst>
        </pc:inkChg>
        <pc:inkChg chg="mod">
          <ac:chgData name="Vitoria Vinken" userId="738f2a57-fa41-4d7b-8c72-8f18dfd5e0d3" providerId="ADAL" clId="{D8EA1078-B914-44C2-848A-9DDD04572698}" dt="2026-09-22T14:20:19.365" v="5114"/>
          <ac:inkMkLst>
            <pc:docMk/>
            <pc:sldMk cId="2740889276" sldId="276"/>
            <ac:inkMk id="18" creationId="{8FFB321E-F8BC-C2B7-A2FC-D903E9CE1069}"/>
          </ac:inkMkLst>
        </pc:inkChg>
        <pc:inkChg chg="mod">
          <ac:chgData name="Vitoria Vinken" userId="738f2a57-fa41-4d7b-8c72-8f18dfd5e0d3" providerId="ADAL" clId="{D8EA1078-B914-44C2-848A-9DDD04572698}" dt="2026-09-22T14:20:19.365" v="5114"/>
          <ac:inkMkLst>
            <pc:docMk/>
            <pc:sldMk cId="2740889276" sldId="276"/>
            <ac:inkMk id="19" creationId="{214207C4-9E14-3A75-D0D4-4784C51256B1}"/>
          </ac:inkMkLst>
        </pc:inkChg>
        <pc:inkChg chg="mod">
          <ac:chgData name="Vitoria Vinken" userId="738f2a57-fa41-4d7b-8c72-8f18dfd5e0d3" providerId="ADAL" clId="{D8EA1078-B914-44C2-848A-9DDD04572698}" dt="2026-09-22T14:20:19.365" v="5114"/>
          <ac:inkMkLst>
            <pc:docMk/>
            <pc:sldMk cId="2740889276" sldId="276"/>
            <ac:inkMk id="20" creationId="{48D2DC72-61F3-0575-7A44-422A2DEF602C}"/>
          </ac:inkMkLst>
        </pc:inkChg>
        <pc:inkChg chg="mod">
          <ac:chgData name="Vitoria Vinken" userId="738f2a57-fa41-4d7b-8c72-8f18dfd5e0d3" providerId="ADAL" clId="{D8EA1078-B914-44C2-848A-9DDD04572698}" dt="2026-09-22T14:20:19.365" v="5114"/>
          <ac:inkMkLst>
            <pc:docMk/>
            <pc:sldMk cId="2740889276" sldId="276"/>
            <ac:inkMk id="21" creationId="{1137D8F0-2592-5CB7-E84F-26862D449399}"/>
          </ac:inkMkLst>
        </pc:inkChg>
      </pc:sldChg>
      <pc:sldChg chg="addSp modSp add mod">
        <pc:chgData name="Vitoria Vinken" userId="738f2a57-fa41-4d7b-8c72-8f18dfd5e0d3" providerId="ADAL" clId="{D8EA1078-B914-44C2-848A-9DDD04572698}" dt="2026-09-22T14:15:58.554" v="5071" actId="22"/>
        <pc:sldMkLst>
          <pc:docMk/>
          <pc:sldMk cId="3438430593" sldId="277"/>
        </pc:sldMkLst>
        <pc:spChg chg="mod">
          <ac:chgData name="Vitoria Vinken" userId="738f2a57-fa41-4d7b-8c72-8f18dfd5e0d3" providerId="ADAL" clId="{D8EA1078-B914-44C2-848A-9DDD04572698}" dt="2026-09-22T14:06:43.910" v="4606" actId="207"/>
          <ac:spMkLst>
            <pc:docMk/>
            <pc:sldMk cId="3438430593" sldId="277"/>
            <ac:spMk id="8" creationId="{30CF5D5C-8192-CE96-2EAD-592FDDA9FE87}"/>
          </ac:spMkLst>
        </pc:spChg>
        <pc:picChg chg="add">
          <ac:chgData name="Vitoria Vinken" userId="738f2a57-fa41-4d7b-8c72-8f18dfd5e0d3" providerId="ADAL" clId="{D8EA1078-B914-44C2-848A-9DDD04572698}" dt="2026-09-22T14:15:58.554" v="5071" actId="22"/>
          <ac:picMkLst>
            <pc:docMk/>
            <pc:sldMk cId="3438430593" sldId="277"/>
            <ac:picMk id="3" creationId="{A8997AFF-8B12-879A-737F-5F54BDF37E3D}"/>
          </ac:picMkLst>
        </pc:picChg>
      </pc:sldChg>
      <pc:sldChg chg="addSp modSp add mod">
        <pc:chgData name="Vitoria Vinken" userId="738f2a57-fa41-4d7b-8c72-8f18dfd5e0d3" providerId="ADAL" clId="{D8EA1078-B914-44C2-848A-9DDD04572698}" dt="2026-09-22T14:16:00.658" v="5073" actId="22"/>
        <pc:sldMkLst>
          <pc:docMk/>
          <pc:sldMk cId="2196040179" sldId="278"/>
        </pc:sldMkLst>
        <pc:spChg chg="mod">
          <ac:chgData name="Vitoria Vinken" userId="738f2a57-fa41-4d7b-8c72-8f18dfd5e0d3" providerId="ADAL" clId="{D8EA1078-B914-44C2-848A-9DDD04572698}" dt="2026-09-22T14:06:38.491" v="4605" actId="207"/>
          <ac:spMkLst>
            <pc:docMk/>
            <pc:sldMk cId="2196040179" sldId="278"/>
            <ac:spMk id="8" creationId="{65526A47-C30B-AB03-F599-6AF27E46C9C1}"/>
          </ac:spMkLst>
        </pc:spChg>
        <pc:picChg chg="add">
          <ac:chgData name="Vitoria Vinken" userId="738f2a57-fa41-4d7b-8c72-8f18dfd5e0d3" providerId="ADAL" clId="{D8EA1078-B914-44C2-848A-9DDD04572698}" dt="2026-09-22T14:16:00.658" v="5073" actId="22"/>
          <ac:picMkLst>
            <pc:docMk/>
            <pc:sldMk cId="2196040179" sldId="278"/>
            <ac:picMk id="3" creationId="{DA6F79B0-CBF2-87A0-13D2-2DF91D0F785E}"/>
          </ac:picMkLst>
        </pc:picChg>
      </pc:sldChg>
      <pc:sldChg chg="addSp modSp add mod">
        <pc:chgData name="Vitoria Vinken" userId="738f2a57-fa41-4d7b-8c72-8f18dfd5e0d3" providerId="ADAL" clId="{D8EA1078-B914-44C2-848A-9DDD04572698}" dt="2026-09-22T14:16:03.491" v="5075" actId="22"/>
        <pc:sldMkLst>
          <pc:docMk/>
          <pc:sldMk cId="3734768553" sldId="279"/>
        </pc:sldMkLst>
        <pc:spChg chg="mod">
          <ac:chgData name="Vitoria Vinken" userId="738f2a57-fa41-4d7b-8c72-8f18dfd5e0d3" providerId="ADAL" clId="{D8EA1078-B914-44C2-848A-9DDD04572698}" dt="2026-09-22T14:07:03.525" v="4612" actId="313"/>
          <ac:spMkLst>
            <pc:docMk/>
            <pc:sldMk cId="3734768553" sldId="279"/>
            <ac:spMk id="4" creationId="{976FA7A2-9B72-090C-E718-235655CF8CF5}"/>
          </ac:spMkLst>
        </pc:spChg>
        <pc:spChg chg="mod">
          <ac:chgData name="Vitoria Vinken" userId="738f2a57-fa41-4d7b-8c72-8f18dfd5e0d3" providerId="ADAL" clId="{D8EA1078-B914-44C2-848A-9DDD04572698}" dt="2026-09-22T14:06:54.583" v="4608" actId="207"/>
          <ac:spMkLst>
            <pc:docMk/>
            <pc:sldMk cId="3734768553" sldId="279"/>
            <ac:spMk id="8" creationId="{785A64EB-2090-C347-BE8A-84F5257E5118}"/>
          </ac:spMkLst>
        </pc:spChg>
        <pc:picChg chg="add">
          <ac:chgData name="Vitoria Vinken" userId="738f2a57-fa41-4d7b-8c72-8f18dfd5e0d3" providerId="ADAL" clId="{D8EA1078-B914-44C2-848A-9DDD04572698}" dt="2026-09-22T14:16:03.491" v="5075" actId="22"/>
          <ac:picMkLst>
            <pc:docMk/>
            <pc:sldMk cId="3734768553" sldId="279"/>
            <ac:picMk id="3" creationId="{2CBA7A9A-0C7C-E05A-EB07-B168418E9589}"/>
          </ac:picMkLst>
        </pc:picChg>
      </pc:sldChg>
      <pc:sldChg chg="addSp modSp add mod">
        <pc:chgData name="Vitoria Vinken" userId="738f2a57-fa41-4d7b-8c72-8f18dfd5e0d3" providerId="ADAL" clId="{D8EA1078-B914-44C2-848A-9DDD04572698}" dt="2026-09-22T14:16:05.360" v="5077" actId="22"/>
        <pc:sldMkLst>
          <pc:docMk/>
          <pc:sldMk cId="2076550535" sldId="280"/>
        </pc:sldMkLst>
        <pc:spChg chg="mod">
          <ac:chgData name="Vitoria Vinken" userId="738f2a57-fa41-4d7b-8c72-8f18dfd5e0d3" providerId="ADAL" clId="{D8EA1078-B914-44C2-848A-9DDD04572698}" dt="2026-09-22T14:11:55.700" v="4907" actId="207"/>
          <ac:spMkLst>
            <pc:docMk/>
            <pc:sldMk cId="2076550535" sldId="280"/>
            <ac:spMk id="8" creationId="{80FB1255-7BEE-75B5-9C51-9F7EC8862A7D}"/>
          </ac:spMkLst>
        </pc:spChg>
        <pc:picChg chg="add">
          <ac:chgData name="Vitoria Vinken" userId="738f2a57-fa41-4d7b-8c72-8f18dfd5e0d3" providerId="ADAL" clId="{D8EA1078-B914-44C2-848A-9DDD04572698}" dt="2026-09-22T14:16:05.360" v="5077" actId="22"/>
          <ac:picMkLst>
            <pc:docMk/>
            <pc:sldMk cId="2076550535" sldId="280"/>
            <ac:picMk id="3" creationId="{FAED35EC-EDB0-509A-3B92-BD1725A44A8E}"/>
          </ac:picMkLst>
        </pc:picChg>
      </pc:sldChg>
      <pc:sldChg chg="addSp modSp add mod">
        <pc:chgData name="Vitoria Vinken" userId="738f2a57-fa41-4d7b-8c72-8f18dfd5e0d3" providerId="ADAL" clId="{D8EA1078-B914-44C2-848A-9DDD04572698}" dt="2026-09-22T14:16:07.530" v="5079" actId="22"/>
        <pc:sldMkLst>
          <pc:docMk/>
          <pc:sldMk cId="3857881565" sldId="281"/>
        </pc:sldMkLst>
        <pc:spChg chg="mod">
          <ac:chgData name="Vitoria Vinken" userId="738f2a57-fa41-4d7b-8c72-8f18dfd5e0d3" providerId="ADAL" clId="{D8EA1078-B914-44C2-848A-9DDD04572698}" dt="2026-09-22T14:14:47.682" v="4981" actId="207"/>
          <ac:spMkLst>
            <pc:docMk/>
            <pc:sldMk cId="3857881565" sldId="281"/>
            <ac:spMk id="8" creationId="{8CFD92FE-089F-C7AA-3EF2-0B25CEE13892}"/>
          </ac:spMkLst>
        </pc:spChg>
        <pc:picChg chg="add">
          <ac:chgData name="Vitoria Vinken" userId="738f2a57-fa41-4d7b-8c72-8f18dfd5e0d3" providerId="ADAL" clId="{D8EA1078-B914-44C2-848A-9DDD04572698}" dt="2026-09-22T14:16:07.530" v="5079" actId="22"/>
          <ac:picMkLst>
            <pc:docMk/>
            <pc:sldMk cId="3857881565" sldId="281"/>
            <ac:picMk id="3" creationId="{46527B86-A62A-78B3-DEB7-B8FEDB25DDCD}"/>
          </ac:picMkLst>
        </pc:picChg>
      </pc:sldChg>
      <pc:sldChg chg="addSp modSp add mod">
        <pc:chgData name="Vitoria Vinken" userId="738f2a57-fa41-4d7b-8c72-8f18dfd5e0d3" providerId="ADAL" clId="{D8EA1078-B914-44C2-848A-9DDD04572698}" dt="2026-09-22T14:16:08.225" v="5080" actId="22"/>
        <pc:sldMkLst>
          <pc:docMk/>
          <pc:sldMk cId="1941061226" sldId="282"/>
        </pc:sldMkLst>
        <pc:spChg chg="mod">
          <ac:chgData name="Vitoria Vinken" userId="738f2a57-fa41-4d7b-8c72-8f18dfd5e0d3" providerId="ADAL" clId="{D8EA1078-B914-44C2-848A-9DDD04572698}" dt="2026-09-22T14:15:31.232" v="5055" actId="1076"/>
          <ac:spMkLst>
            <pc:docMk/>
            <pc:sldMk cId="1941061226" sldId="282"/>
            <ac:spMk id="21" creationId="{DB3FCB33-F2AD-03C8-5BB7-92C3C7832886}"/>
          </ac:spMkLst>
        </pc:spChg>
        <pc:picChg chg="add">
          <ac:chgData name="Vitoria Vinken" userId="738f2a57-fa41-4d7b-8c72-8f18dfd5e0d3" providerId="ADAL" clId="{D8EA1078-B914-44C2-848A-9DDD04572698}" dt="2026-09-22T14:16:08.225" v="5080" actId="22"/>
          <ac:picMkLst>
            <pc:docMk/>
            <pc:sldMk cId="1941061226" sldId="282"/>
            <ac:picMk id="4" creationId="{42EBD653-1972-B179-1813-BD6FB31E9B7C}"/>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57"/>
    </inkml:context>
    <inkml:brush xml:id="br0">
      <inkml:brushProperty name="width" value="0.035" units="cm"/>
      <inkml:brushProperty name="height" value="0.035" units="cm"/>
      <inkml:brushProperty name="color" value="#FFFFFF"/>
    </inkml:brush>
  </inkml:definitions>
  <inkml:trace contextRef="#ctx0" brushRef="#br0">261 0 24575,'-5'0'0,"-15"5"0,-8 2 0,-15 3 0,-3 2 0,0-3 0,5 7 0,12 1 0,27-8 0,17-4 0,20-9 0,18-7 0,6-3 0,-4-8 0,-11 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58"/>
    </inkml:context>
    <inkml:brush xml:id="br0">
      <inkml:brushProperty name="width" value="0.035" units="cm"/>
      <inkml:brushProperty name="height" value="0.035" units="cm"/>
      <inkml:brushProperty name="color" value="#FFFFFF"/>
    </inkml:brush>
  </inkml:definitions>
  <inkml:trace contextRef="#ctx0" brushRef="#br0">86 226 24575,'-5'-4'0,"-11"-7"0,-2-10 0,1-12 0,4-4 0,4-5 0,4 0 0,2 7-8191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59"/>
    </inkml:context>
    <inkml:brush xml:id="br0">
      <inkml:brushProperty name="width" value="0.2" units="cm"/>
      <inkml:brushProperty name="height" value="0.2" units="cm"/>
      <inkml:brushProperty name="color" value="#FFFFFF"/>
    </inkml:brush>
  </inkml:definitions>
  <inkml:trace contextRef="#ctx0" brushRef="#br0">1 1070 24575,'0'1'0,"0"0"0,1-1 0,-1 1 0,0 0 0,1-1 0,-1 1 0,1 0 0,-1-1 0,1 1 0,-1 0 0,1-1 0,-1 1 0,1-1 0,-1 1 0,1-1 0,0 1 0,-1-1 0,1 0 0,0 1 0,0-1 0,-1 0 0,1 1 0,0-1 0,0 0 0,-1 0 0,1 0 0,0 0 0,0 0 0,0 0 0,-1 0 0,1 0 0,0 0 0,0 0 0,0 0 0,33-4 0,-18 0 0,1-1 0,-1 0 0,1-1 0,-1-1 0,-1 0 0,19-13 0,88-66 0,-17 11 0,18 10 0,-17 9 0,-102 54 0,-1-1 0,1 1 0,-1-1 0,0 1 0,0-1 0,0 0 0,0 0 0,0-1 0,-1 1 0,0 0 0,1-1 0,-1 0 0,0 1 0,-1-1 0,1 0 0,-1 0 0,0 0 0,0 0 0,0 0 0,0 0 0,-1 0 0,1-1 0,-1 1 0,0 0 0,0 0 0,-2-6 0,1 4 0,0 0 0,-1 0 0,0 0 0,0 0 0,0 1 0,-1-1 0,0 1 0,0 0 0,0 0 0,-1 0 0,0 0 0,0 0 0,0 1 0,0-1 0,-1 1 0,0 0 0,-7-4 0,3 2 0,-1 0 0,1 0 0,0-1 0,0-1 0,1 1 0,-10-13 0,14 15 0,1 0 0,-1-1 0,1 1 0,0-1 0,1 0 0,0 0 0,0 0 0,0 0 0,0 0 0,1 0 0,0-1 0,0-11 0,2-8 0,1 0 0,1 0 0,2 0 0,12-42 0,-9 39 0,-1-2 0,5-50 0,-12 77 0,1 0 0,-1-1 0,-1 1 0,1 0 0,-1 0 0,0 0 0,0 0 0,0 1 0,0-1 0,0 0 0,-1 0 0,0 0 0,0 1 0,0-1 0,-5-5 0,6 7 0,-1 1 0,0-1 0,0 1 0,0-1 0,0 1 0,0 0 0,0 0 0,0 0 0,0 0 0,-1 0 0,1 0 0,0 1 0,0-1 0,-1 1 0,1 0 0,0-1 0,-1 1 0,1 0 0,0 1 0,-1-1 0,1 0 0,0 0 0,-1 1 0,1 0 0,0-1 0,0 1 0,-1 0 0,-2 2 0,-5 2 0,0 1 0,1 1 0,0-1 0,0 2 0,1-1 0,0 1 0,0 0 0,1 1 0,0-1 0,1 2 0,-1-1 0,-7 18 0,4-7 0,0 2 0,2-1 0,0 1 0,2 1 0,-5 27 0,3 10 0,-11 46 0,10-64 0,1 0 0,2 1 0,-1 83 0,7-113 0,-1 0 0,-1 0 0,0 0 0,0-1 0,-2 1 0,1-1 0,-1 1 0,-8 13 0,11-23 0,-1 0 0,1 0 0,0 0 0,0 0 0,0 0 0,0 1 0,0-1 0,1 0 0,-1 0 0,1 1 0,0-1 0,0 5 0,1-6 0,0-1 0,-1 0 0,1 0 0,0 1 0,0-1 0,0 0 0,0 0 0,0 0 0,1 0 0,-1 0 0,0 0 0,0 0 0,1-1 0,-1 1 0,0 0 0,1-1 0,-1 1 0,1-1 0,-1 1 0,0-1 0,1 0 0,-1 1 0,1-1 0,-1 0 0,1 0 0,-1 0 0,1 0 0,2-1 0,15 1 0,-1-1 0,1-1 0,-1 0 0,0-2 0,0 0 0,0 0 0,0-2 0,-1-1 0,24-11 0,-20 6 0,-1 0 0,-1-1 0,0-1 0,-1-1 0,0-1 0,-1 0 0,15-19 0,11-20-1365,-6 2-5461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60"/>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61"/>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6:57.462"/>
    </inkml:context>
    <inkml:brush xml:id="br0">
      <inkml:brushProperty name="width" value="0.2" units="cm"/>
      <inkml:brushProperty name="height" value="0.2" units="cm"/>
      <inkml:brushProperty name="color" value="#FFFFFF"/>
    </inkml:brush>
  </inkml:definitions>
  <inkml:trace contextRef="#ctx0" brushRef="#br0">146 0 24575,'0'5'0,"0"15"0,0 9 0,0 9 0,0 2 0,-9 14 0,-3 1 0,0-3 0,-2-1 0,-13-6 0,-2-4 0,5-6 0,5 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17:37.926"/>
    </inkml:context>
    <inkml:brush xml:id="br0">
      <inkml:brushProperty name="width" value="0.2" units="cm"/>
      <inkml:brushProperty name="height" value="0.2" units="cm"/>
      <inkml:brushProperty name="color" value="#FFFFFF"/>
    </inkml:brush>
  </inkml:definitions>
  <inkml:trace contextRef="#ctx0" brushRef="#br0">182 2271 24575,'1'0'0,"1"0"0,-1 1 0,0-1 0,0 0 0,1 0 0,-1 0 0,1 0 0,-1 0 0,0 0 0,1 0 0,-1 0 0,0-1 0,0 1 0,1 0 0,-1-1 0,0 1 0,0-1 0,1 1 0,-1-1 0,0 0 0,0 0 0,0 1 0,0-1 0,0 0 0,0 0 0,0 0 0,1-1 0,2-3 0,1 0 0,-1-1 0,-1 1 0,6-10 0,9-25 0,19-60 0,-24 61 0,-9 27 0,0 0 0,-1 0 0,0 0 0,0 0 0,-2-1 0,1-12 0,-2 22 0,0 0 0,0 1 0,0-1 0,-1 0 0,1 0 0,-1 1 0,0-1 0,1 1 0,-1-1 0,-1 0 0,1 1 0,0 0 0,0-1 0,-1 1 0,0 0 0,1-1 0,-1 1 0,0 0 0,0 0 0,0 1 0,0-1 0,0 0 0,-1 1 0,1-1 0,0 1 0,-1 0 0,1 0 0,-1 0 0,0 0 0,1 0 0,-1 0 0,0 1 0,-4-1 0,4 0 0,0 1 0,0 0 0,0-1 0,1 1 0,-1 1 0,0-1 0,0 0 0,0 1 0,1-1 0,-1 1 0,0 0 0,1 0 0,-1 0 0,0 0 0,1 0 0,0 1 0,-1-1 0,1 1 0,0-1 0,-1 1 0,1 0 0,0 0 0,0 0 0,1 0 0,-1 1 0,0-1 0,1 0 0,-1 1 0,1-1 0,0 1 0,-2 4 0,-1 7 0,0 0 0,1 0 0,0 0 0,1 0 0,1 17 0,1 222 0,3-61 0,-1-227 0,2 0 0,15-61 0,28-70 0,-24 100 0,3 0 0,3 1 0,2 2 0,4 1 0,53-73 0,3 20 0,-75 97 0,1 1 0,0 0 0,38-26 0,-53 42 0,-1 0 0,1 0 0,-1 0 0,1 0 0,0 0 0,-1 0 0,1 1 0,0-1 0,0 1 0,0-1 0,-1 1 0,1 0 0,0 0 0,0-1 0,2 2 0,-3-1 0,0 0 0,0 0 0,0 1 0,-1-1 0,1 1 0,0-1 0,0 1 0,0-1 0,-1 1 0,1-1 0,0 1 0,-1 0 0,1-1 0,0 1 0,-1 0 0,1-1 0,-1 1 0,1 0 0,-1 0 0,1 0 0,-1 1 0,2 3 0,-1 0 0,0 0 0,0 1 0,-1-1 0,0 0 0,0 1 0,0-1 0,-1 9 0,-11 58 0,-3 0 0,-40 113 0,-74 128 0,122-296 0,0-1 0,-1-1 0,-16 26 0,18-34 0,4-10 0,6-15 0,23-46 0,2 2 0,54-87 0,-70 128 0,29-46 0,4 2 0,2 2 0,3 2 0,80-73 0,-97 98 0,33-46 0,-12 15 0,-55 67 0,0-1 0,0 1 0,1-1 0,-1 1 0,0-1 0,0 1 0,1 0 0,-1-1 0,0 1 0,1-1 0,-1 1 0,1 0 0,-1-1 0,0 1 0,1 0 0,-1-1 0,1 1 0,-1 0 0,1-1 0,-1 1 0,1 0 0,-1 0 0,1 0 0,-1 0 0,1 0 0,-1-1 0,1 1 0,-1 0 0,1 0 0,-4 18 0,-55 120 0,-7 21 0,56-131 0,1 1 0,0 0 0,-4 54 0,12 57 0,1-14 0,-1-121 0,-1-1 0,0 1 0,0-1 0,0 1 0,0-1 0,-1 0 0,1 0 0,-1 1 0,-1-1 0,1 0 0,0-1 0,-1 1 0,0 0 0,0-1 0,0 1 0,0-1 0,0 0 0,-1 0 0,1 0 0,-1-1 0,0 1 0,0-1 0,0 0 0,0 0 0,0 0 0,-1-1 0,-8 3 0,8-3 0,1 0 0,-1 0 0,0-1 0,0 0 0,0 1 0,0-1 0,0-1 0,0 1 0,0-1 0,0 0 0,1 0 0,-1-1 0,0 1 0,1-1 0,-1 0 0,1 0 0,-1 0 0,1-1 0,0 0 0,0 0 0,0 0 0,0 0 0,1 0 0,-1-1 0,-4-6 0,2-1 0,0 0 0,0 0 0,1-1 0,1 0 0,0 0 0,0 0 0,1 0 0,1 0 0,-2-18 0,2-16 0,3-54 0,-1 98 0,1-15 0,1 0 0,1 0 0,0 1 0,2-1 0,-1 1 0,12-23 0,51-91 0,-14 33 0,-31 52 0,14-29 0,29-86 0,-57 136 0,-1-1 0,-1 0 0,-1 0 0,-2 0 0,0-1 0,-2 1 0,-3-48 0,2 70 0,0 0 0,-1 0 0,1 0 0,-1 0 0,0 0 0,0 0 0,0 0 0,0 0 0,-1 1 0,1-1 0,-1 0 0,1 1 0,-1-1 0,0 1 0,0 0 0,0-1 0,-1 1 0,1 0 0,-4-2 0,1 1 0,1 1 0,-1 0 0,0 0 0,1 1 0,-1-1 0,0 1 0,0 0 0,0 1 0,0-1 0,0 1 0,-5 0 0,-4 1 0,-1 1 0,1 0 0,0 1 0,0 0 0,0 1 0,1 1 0,-20 9 0,17-6 0,1 1 0,-1 0 0,2 1 0,0 1 0,0 0 0,1 1 0,0 0 0,1 1 0,0 1 0,1 0 0,1 0 0,0 1 0,1 0 0,-7 17 0,-4 11 0,-2-1 0,-1-1 0,-3-1 0,-1-1 0,-49 55 0,50-69 0,13-12 0,0 1 0,-21 28 0,33-41 0,1 0 0,-1 0 0,0 0 0,1 0 0,-1 0 0,1 0 0,-1 0 0,1 1 0,0-1 0,-1 0 0,1 0 0,0 0 0,0 0 0,0 0 0,0 0 0,0 1 0,0-1 0,0 0 0,0 2 0,1-2 0,-1-1 0,1 1 0,-1 0 0,1-1 0,-1 1 0,1 0 0,-1-1 0,1 1 0,0-1 0,-1 1 0,1-1 0,0 0 0,-1 1 0,1-1 0,0 1 0,0-1 0,-1 0 0,1 0 0,0 0 0,1 1 0,2-1 0,-1 0 0,0 1 0,0-1 0,0-1 0,1 1 0,-1 0 0,0-1 0,0 0 0,0 0 0,0 0 0,0 0 0,5-2 0,-2-2 0,0 1 0,-1-1 0,0 0 0,1 0 0,-2 0 0,1-1 0,-1 0 0,0 1 0,0-2 0,0 1 0,-1 0 0,4-10 0,3-12 0,11-51 0,-6 20 0,7-20 0,-4-1 0,14-132 0,-31 206 0,0-1 0,1 1 0,-1 0 0,1 0 0,1 0 0,-1 1 0,1-1 0,0 1 0,0-1 0,0 1 0,1 0 0,0 0 0,0 0 0,0 1 0,7-6 0,-8 7 0,0 1 0,0 0 0,0 0 0,0 0 0,0 0 0,0 1 0,1-1 0,-1 1 0,1 0 0,-1 0 0,1 0 0,-1 0 0,1 1 0,-1-1 0,1 1 0,0 0 0,-1 0 0,1 0 0,0 1 0,-1-1 0,1 1 0,-1 0 0,1 0 0,-1 0 0,1 0 0,-1 1 0,0 0 0,3 1 0,-2 0 0,-1 0 0,0 0 0,1 0 0,-1 0 0,-1 0 0,1 1 0,0-1 0,-1 1 0,0 0 0,0 0 0,0 0 0,0 0 0,-1 0 0,0 0 0,1 0 0,-1 0 0,0 9 0,1 8 0,-1 0 0,-2 32 0,0-26 0,0 25 0,3 1 0,1-1 0,3 0 0,3 0 0,1 0 0,21 58 0,-31-109 0,0 0 0,0 0 0,1 0 0,-1 0 0,0-1 0,0 1 0,1 0 0,-1 0 0,0 0 0,1-1 0,-1 1 0,1 0 0,-1-1 0,1 1 0,-1 0 0,1-1 0,-1 1 0,1 0 0,0-1 0,-1 1 0,1-1 0,1 1 0,3-16 0,-2-38 0,-3 50 0,-3-512 0,3 506 0,0 1 0,0 0 0,-1 0 0,-1 0 0,1 0 0,-1 0 0,0 1 0,-1-1 0,0 0 0,0 1 0,-9-14 0,5 12 0,0 0 0,-1 0 0,0 1 0,-1 0 0,0 1 0,0-1 0,-17-9 0,12 9 0,1-1 0,0 0 0,1-1 0,0-1 0,0 0 0,-12-16 0,19 20 0,0 0 0,0-1 0,1 0 0,0 0 0,1 0 0,0 0 0,0-1 0,1 1 0,0-1 0,0 0 0,1 0 0,0-17 0,9-239 0,-8 262 0,0 0 0,0 0 0,1 0 0,-1-1 0,1 1 0,-1 0 0,1 0 0,0 0 0,0 0 0,1 0 0,-1 1 0,0-1 0,1 0 0,0 0 0,0 1 0,0-1 0,0 1 0,0 0 0,0-1 0,0 1 0,1 0 0,-1 0 0,1 1 0,0-1 0,-1 0 0,1 1 0,0 0 0,0-1 0,0 1 0,0 1 0,0-1 0,0 0 0,0 1 0,0-1 0,1 1 0,-1 0 0,6 0 0,0 1 0,0 0 0,0 1 0,0-1 0,0 2 0,0-1 0,-1 1 0,1 1 0,-1-1 0,1 2 0,-1-1 0,-1 1 0,1 0 0,-1 1 0,0-1 0,0 1 0,0 1 0,-1 0 0,0 0 0,0 0 0,-1 0 0,0 1 0,0 0 0,-1 0 0,0 0 0,0 1 0,-1-1 0,0 1 0,0 0 0,-1 0 0,2 14 0,0 53 0,-3-32 0,10 55 0,-8-84 0,0-1 0,1 1 0,1-1 0,0 0 0,1-1 0,0 0 0,15 23 0,-13-25 0,-5-7 0,0 0 0,0 0 0,0 0 0,0 1 0,-1-1 0,0 1 0,0 0 0,2 7 0,-4-11 0,1-1 0,-1 0 0,0 1 0,0-1 0,0 0 0,0 1 0,0-1 0,0 0 0,0 1 0,0-1 0,0 0 0,0 1 0,0-1 0,0 0 0,0 1 0,0-1 0,0 0 0,0 0 0,0 1 0,-1-1 0,1 0 0,0 1 0,0-1 0,0 0 0,0 1 0,-1-1 0,1 0 0,0 0 0,0 0 0,-1 1 0,1-1 0,0 0 0,0 0 0,-1 0 0,1 1 0,0-1 0,-1 0 0,-13-5 0,-12-16 0,13 7 0,-1 0 0,2-1 0,0 0 0,1-1 0,0 0 0,2-1 0,0 0 0,0-1 0,-9-31 0,13 31 0,-1 1 0,-1 0 0,0 0 0,-1 1 0,-1 0 0,-1 0 0,0 1 0,-1 0 0,0 0 0,-1 2 0,-1-1 0,0 2 0,-1 0 0,-30-21 0,6 9 0,-74-36 0,93 49 0,14 7 0,7 3 0,31 8 0,-1 2 0,0 2 0,0 1 0,32 16 0,-6-2 0,52 13 0,-63-24 0,54 25 0,-95-37 0,0 0 0,-1 1 0,1-1 0,-1 1 0,1 0 0,-1 1 0,0-1 0,-1 1 0,1 0 0,-1 0 0,0 0 0,0 1 0,-1 0 0,0-1 0,1 1 0,-2 0 0,1 1 0,-1-1 0,2 7 0,-1 8 0,0 0 0,-1 1 0,-1-1 0,-4 34 0,2-32 0,0 0 0,2 0 0,6 42 0,4-25 0,2-1 0,2-1 0,29 55 0,0 3 0,-43-94 0,0 0 0,0 0 0,0 0 0,0 0 0,-1 0 0,1 0 0,-1 0 0,1 0 0,-1 0 0,0 1 0,0-1 0,0 0 0,0 0 0,-1 0 0,1 0 0,0 0 0,-2 4 0,1-5 0,0 0 0,0 1 0,0-1 0,0 0 0,-1 1 0,1-1 0,0 0 0,-1 0 0,1 0 0,-1 0 0,1 0 0,-1-1 0,0 1 0,1 0 0,-1-1 0,0 1 0,1-1 0,-1 0 0,0 1 0,0-1 0,-1 0 0,-35 3 0,1-2 0,0-2 0,0-1 0,0-2 0,0-1 0,1-2 0,-38-13 0,-7-6 0,-150-72 0,216 90 0,0 0 0,1 0 0,0-1 0,0-1 0,1 0 0,-15-16 0,23 20 0,0 1 0,0-1 0,1 0 0,0-1 0,0 1 0,0-1 0,1 0 0,0 0 0,0 0 0,1 0 0,0 0 0,0 0 0,0-1 0,1 1 0,0-1 0,1-7 0,0 12 0,0 0 0,1 1 0,0-1 0,-1 0 0,1 1 0,0-1 0,0 1 0,1-1 0,-1 1 0,0-1 0,1 1 0,0 0 0,-1 0 0,1-1 0,0 1 0,0 1 0,0-1 0,0 0 0,0 0 0,1 1 0,-1-1 0,1 1 0,4-2 0,6-3 0,2 0 0,-1 2 0,18-5 0,-12 4 0,-11 3 0,32-11 0,-41 13 0,1-1 0,0 1 0,0 0 0,-1-1 0,1 1 0,-1 0 0,1-1 0,0 1 0,-1-1 0,1 1 0,-1-1 0,1 1 0,-1-1 0,1 0 0,-1 1 0,0-1 0,1 1 0,-1-1 0,0 0 0,1 1 0,-1-1 0,0 0 0,0 0 0,1 1 0,-1-1 0,0 0 0,0 0 0,0 1 0,0-1 0,0 0 0,0 1 0,0-1 0,-1 0 0,1 0 0,0 1 0,0-1 0,0 0 0,-1 1 0,1-1 0,0 0 0,-1 1 0,1-1 0,-1 0 0,1 1 0,-1-1 0,1 1 0,-2-2 0,-4-4 0,0 1 0,-1 0 0,0 0 0,0 0 0,0 1 0,-1 0 0,-14-6 0,13 7 0,0-2 0,0 1 0,0-1 0,1-1 0,-11-7 0,19 13 0,0 0 0,0 0 0,0 0 0,-1-1 0,1 1 0,0 0 0,0 0 0,-1 0 0,1-1 0,0 1 0,0 0 0,0 0 0,0-1 0,0 1 0,-1 0 0,1 0 0,0-1 0,0 1 0,0 0 0,0 0 0,0-1 0,0 1 0,0 0 0,0-1 0,0 1 0,0 0 0,0 0 0,0-1 0,0 1 0,0 0 0,0-1 0,0 1 0,0 0 0,1 0 0,-1-1 0,0 1 0,0 0 0,0 0 0,0-1 0,0 1 0,1 0 0,-1 0 0,0 0 0,0-1 0,0 1 0,1 0 0,-1 0 0,0 0 0,0 0 0,1-1 0,-1 1 0,0 0 0,0 0 0,1 0 0,-1 0 0,0 0 0,1 0 0,-1 0 0,0 0 0,0 0 0,1 0 0,-1 0 0,0 0 0,1 0 0,22-2 0,-23 2 0,159 3 0,-164-4 0,-1-1 0,1 0 0,-1 0 0,1 0 0,0-1 0,0 0 0,0 0 0,-8-6 0,-39-33 0,45 36 0,1 0 0,0 0 0,0-1 0,1 0 0,0 0 0,1-1 0,-1 1 0,1-1 0,1 0 0,-1 0 0,1 0 0,1-1 0,-3-12 0,2-4 0,1 0 0,1-1 0,3-31 0,-1-25 0,-1 78 0,0 0 0,0 0 0,-1 0 0,1 0 0,-1 1 0,0-1 0,0 0 0,-1 0 0,1 1 0,-1-1 0,1 1 0,-1-1 0,0 1 0,0 0 0,-1-1 0,1 1 0,-1 0 0,1 1 0,-6-5 0,3 4 0,0 0 0,-1 0 0,0 1 0,0-1 0,1 1 0,-1 1 0,0-1 0,-1 1 0,1 0 0,0 0 0,-10 1 0,-172 3 0,91 0 0,823-3 0,-701-2 0,0-1 0,0-2 0,0 0 0,-1-1 0,28-12 0,-16 7 0,40-9 0,-36 14 30,0 1 0,1 1 0,64 5 0,-78 1-242,-1 1 0,1 1 0,-1 1-1,0 2 1,-1 1 0,33 14 0,-13 0-6614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0"/>
    </inkml:context>
    <inkml:brush xml:id="br0">
      <inkml:brushProperty name="width" value="0.035" units="cm"/>
      <inkml:brushProperty name="height" value="0.035" units="cm"/>
      <inkml:brushProperty name="color" value="#FFFFFF"/>
    </inkml:brush>
  </inkml:definitions>
  <inkml:trace contextRef="#ctx0" brushRef="#br0">261 0 24575,'-5'0'0,"-15"5"0,-8 2 0,-15 3 0,-3 2 0,0-3 0,5 7 0,12 1 0,27-8 0,17-4 0,20-9 0,18-7 0,6-3 0,-4-8 0,-11 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1"/>
    </inkml:context>
    <inkml:brush xml:id="br0">
      <inkml:brushProperty name="width" value="0.035" units="cm"/>
      <inkml:brushProperty name="height" value="0.035" units="cm"/>
      <inkml:brushProperty name="color" value="#FFFFFF"/>
    </inkml:brush>
  </inkml:definitions>
  <inkml:trace contextRef="#ctx0" brushRef="#br0">86 226 24575,'-5'-4'0,"-11"-7"0,-2-10 0,1-12 0,4-4 0,4-5 0,4 0 0,2 7-8191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2"/>
    </inkml:context>
    <inkml:brush xml:id="br0">
      <inkml:brushProperty name="width" value="0.2" units="cm"/>
      <inkml:brushProperty name="height" value="0.2" units="cm"/>
      <inkml:brushProperty name="color" value="#FFFFFF"/>
    </inkml:brush>
  </inkml:definitions>
  <inkml:trace contextRef="#ctx0" brushRef="#br0">1 1070 24575,'0'1'0,"0"0"0,1-1 0,-1 1 0,0 0 0,1-1 0,-1 1 0,1 0 0,-1-1 0,1 1 0,-1 0 0,1-1 0,-1 1 0,1-1 0,-1 1 0,1-1 0,0 1 0,-1-1 0,1 0 0,0 1 0,0-1 0,-1 0 0,1 1 0,0-1 0,0 0 0,-1 0 0,1 0 0,0 0 0,0 0 0,0 0 0,-1 0 0,1 0 0,0 0 0,0 0 0,0 0 0,33-4 0,-18 0 0,1-1 0,-1 0 0,1-1 0,-1-1 0,-1 0 0,19-13 0,88-66 0,-17 11 0,18 10 0,-17 9 0,-102 54 0,-1-1 0,1 1 0,-1-1 0,0 1 0,0-1 0,0 0 0,0 0 0,0-1 0,-1 1 0,0 0 0,1-1 0,-1 0 0,0 1 0,-1-1 0,1 0 0,-1 0 0,0 0 0,0 0 0,0 0 0,0 0 0,-1 0 0,1-1 0,-1 1 0,0 0 0,0 0 0,-2-6 0,1 4 0,0 0 0,-1 0 0,0 0 0,0 0 0,0 1 0,-1-1 0,0 1 0,0 0 0,0 0 0,-1 0 0,0 0 0,0 0 0,0 1 0,0-1 0,-1 1 0,0 0 0,-7-4 0,3 2 0,-1 0 0,1 0 0,0-1 0,0-1 0,1 1 0,-10-13 0,14 15 0,1 0 0,-1-1 0,1 1 0,0-1 0,1 0 0,0 0 0,0 0 0,0 0 0,0 0 0,1 0 0,0-1 0,0-11 0,2-8 0,1 0 0,1 0 0,2 0 0,12-42 0,-9 39 0,-1-2 0,5-50 0,-12 77 0,1 0 0,-1-1 0,-1 1 0,1 0 0,-1 0 0,0 0 0,0 0 0,0 1 0,0-1 0,0 0 0,-1 0 0,0 0 0,0 1 0,0-1 0,-5-5 0,6 7 0,-1 1 0,0-1 0,0 1 0,0-1 0,0 1 0,0 0 0,0 0 0,0 0 0,0 0 0,-1 0 0,1 0 0,0 1 0,0-1 0,-1 1 0,1 0 0,0-1 0,-1 1 0,1 0 0,0 1 0,-1-1 0,1 0 0,0 0 0,-1 1 0,1 0 0,0-1 0,0 1 0,-1 0 0,-2 2 0,-5 2 0,0 1 0,1 1 0,0-1 0,0 2 0,1-1 0,0 1 0,0 0 0,1 1 0,0-1 0,1 2 0,-1-1 0,-7 18 0,4-7 0,0 2 0,2-1 0,0 1 0,2 1 0,-5 27 0,3 10 0,-11 46 0,10-64 0,1 0 0,2 1 0,-1 83 0,7-113 0,-1 0 0,-1 0 0,0 0 0,0-1 0,-2 1 0,1-1 0,-1 1 0,-8 13 0,11-23 0,-1 0 0,1 0 0,0 0 0,0 0 0,0 0 0,0 1 0,0-1 0,1 0 0,-1 0 0,1 1 0,0-1 0,0 5 0,1-6 0,0-1 0,-1 0 0,1 0 0,0 1 0,0-1 0,0 0 0,0 0 0,0 0 0,1 0 0,-1 0 0,0 0 0,0 0 0,1-1 0,-1 1 0,0 0 0,1-1 0,-1 1 0,1-1 0,-1 1 0,0-1 0,1 0 0,-1 1 0,1-1 0,-1 0 0,1 0 0,-1 0 0,1 0 0,2-1 0,15 1 0,-1-1 0,1-1 0,-1 0 0,0-2 0,0 0 0,0 0 0,0-2 0,-1-1 0,24-11 0,-20 6 0,-1 0 0,-1-1 0,0-1 0,-1-1 0,0-1 0,-1 0 0,15-19 0,11-20-1365,-6 2-5461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3"/>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4"/>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0.405"/>
    </inkml:context>
    <inkml:brush xml:id="br0">
      <inkml:brushProperty name="width" value="0.2" units="cm"/>
      <inkml:brushProperty name="height" value="0.2" units="cm"/>
      <inkml:brushProperty name="color" value="#FFFFFF"/>
    </inkml:brush>
  </inkml:definitions>
  <inkml:trace contextRef="#ctx0" brushRef="#br0">146 0 24575,'0'5'0,"0"15"0,0 9 0,0 9 0,0 2 0,-9 14 0,-3 1 0,0-3 0,-2-1 0,-13-6 0,-2-4 0,5-6 0,5 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65"/>
    </inkml:context>
    <inkml:brush xml:id="br0">
      <inkml:brushProperty name="width" value="0.035" units="cm"/>
      <inkml:brushProperty name="height" value="0.035" units="cm"/>
      <inkml:brushProperty name="color" value="#FFFFFF"/>
    </inkml:brush>
  </inkml:definitions>
  <inkml:trace contextRef="#ctx0" brushRef="#br0">261 0 24575,'-5'0'0,"-15"5"0,-8 2 0,-15 3 0,-3 2 0,0-3 0,5 7 0,12 1 0,27-8 0,17-4 0,20-9 0,18-7 0,6-3 0,-4-8 0,-11 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66"/>
    </inkml:context>
    <inkml:brush xml:id="br0">
      <inkml:brushProperty name="width" value="0.035" units="cm"/>
      <inkml:brushProperty name="height" value="0.035" units="cm"/>
      <inkml:brushProperty name="color" value="#FFFFFF"/>
    </inkml:brush>
  </inkml:definitions>
  <inkml:trace contextRef="#ctx0" brushRef="#br0">86 226 24575,'-5'-4'0,"-11"-7"0,-2-10 0,1-12 0,4-4 0,4-5 0,4 0 0,2 7-8191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67"/>
    </inkml:context>
    <inkml:brush xml:id="br0">
      <inkml:brushProperty name="width" value="0.2" units="cm"/>
      <inkml:brushProperty name="height" value="0.2" units="cm"/>
      <inkml:brushProperty name="color" value="#FFFFFF"/>
    </inkml:brush>
  </inkml:definitions>
  <inkml:trace contextRef="#ctx0" brushRef="#br0">1 1070 24575,'0'1'0,"0"0"0,1-1 0,-1 1 0,0 0 0,1-1 0,-1 1 0,1 0 0,-1-1 0,1 1 0,-1 0 0,1-1 0,-1 1 0,1-1 0,-1 1 0,1-1 0,0 1 0,-1-1 0,1 0 0,0 1 0,0-1 0,-1 0 0,1 1 0,0-1 0,0 0 0,-1 0 0,1 0 0,0 0 0,0 0 0,0 0 0,-1 0 0,1 0 0,0 0 0,0 0 0,0 0 0,33-4 0,-18 0 0,1-1 0,-1 0 0,1-1 0,-1-1 0,-1 0 0,19-13 0,88-66 0,-17 11 0,18 10 0,-17 9 0,-102 54 0,-1-1 0,1 1 0,-1-1 0,0 1 0,0-1 0,0 0 0,0 0 0,0-1 0,-1 1 0,0 0 0,1-1 0,-1 0 0,0 1 0,-1-1 0,1 0 0,-1 0 0,0 0 0,0 0 0,0 0 0,0 0 0,-1 0 0,1-1 0,-1 1 0,0 0 0,0 0 0,-2-6 0,1 4 0,0 0 0,-1 0 0,0 0 0,0 0 0,0 1 0,-1-1 0,0 1 0,0 0 0,0 0 0,-1 0 0,0 0 0,0 0 0,0 1 0,0-1 0,-1 1 0,0 0 0,-7-4 0,3 2 0,-1 0 0,1 0 0,0-1 0,0-1 0,1 1 0,-10-13 0,14 15 0,1 0 0,-1-1 0,1 1 0,0-1 0,1 0 0,0 0 0,0 0 0,0 0 0,0 0 0,1 0 0,0-1 0,0-11 0,2-8 0,1 0 0,1 0 0,2 0 0,12-42 0,-9 39 0,-1-2 0,5-50 0,-12 77 0,1 0 0,-1-1 0,-1 1 0,1 0 0,-1 0 0,0 0 0,0 0 0,0 1 0,0-1 0,0 0 0,-1 0 0,0 0 0,0 1 0,0-1 0,-5-5 0,6 7 0,-1 1 0,0-1 0,0 1 0,0-1 0,0 1 0,0 0 0,0 0 0,0 0 0,0 0 0,-1 0 0,1 0 0,0 1 0,0-1 0,-1 1 0,1 0 0,0-1 0,-1 1 0,1 0 0,0 1 0,-1-1 0,1 0 0,0 0 0,-1 1 0,1 0 0,0-1 0,0 1 0,-1 0 0,-2 2 0,-5 2 0,0 1 0,1 1 0,0-1 0,0 2 0,1-1 0,0 1 0,0 0 0,1 1 0,0-1 0,1 2 0,-1-1 0,-7 18 0,4-7 0,0 2 0,2-1 0,0 1 0,2 1 0,-5 27 0,3 10 0,-11 46 0,10-64 0,1 0 0,2 1 0,-1 83 0,7-113 0,-1 0 0,-1 0 0,0 0 0,0-1 0,-2 1 0,1-1 0,-1 1 0,-8 13 0,11-23 0,-1 0 0,1 0 0,0 0 0,0 0 0,0 0 0,0 1 0,0-1 0,1 0 0,-1 0 0,1 1 0,0-1 0,0 5 0,1-6 0,0-1 0,-1 0 0,1 0 0,0 1 0,0-1 0,0 0 0,0 0 0,0 0 0,1 0 0,-1 0 0,0 0 0,0 0 0,1-1 0,-1 1 0,0 0 0,1-1 0,-1 1 0,1-1 0,-1 1 0,0-1 0,1 0 0,-1 1 0,1-1 0,-1 0 0,1 0 0,-1 0 0,1 0 0,2-1 0,15 1 0,-1-1 0,1-1 0,-1 0 0,0-2 0,0 0 0,0 0 0,0-2 0,-1-1 0,24-11 0,-20 6 0,-1 0 0,-1-1 0,0-1 0,-1-1 0,0-1 0,-1 0 0,15-19 0,11-20-1365,-6 2-5461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68"/>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69"/>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4:20:19.370"/>
    </inkml:context>
    <inkml:brush xml:id="br0">
      <inkml:brushProperty name="width" value="0.2" units="cm"/>
      <inkml:brushProperty name="height" value="0.2" units="cm"/>
      <inkml:brushProperty name="color" value="#FFFFFF"/>
    </inkml:brush>
  </inkml:definitions>
  <inkml:trace contextRef="#ctx0" brushRef="#br0">146 0 24575,'0'5'0,"0"15"0,0 9 0,0 9 0,0 2 0,-9 14 0,-3 1 0,0-3 0,-2-1 0,-13-6 0,-2-4 0,5-6 0,5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39EFF5-A63E-424A-AE52-E32173D66264}" type="datetimeFigureOut">
              <a:rPr lang="nl-NL" smtClean="0"/>
              <a:t>22-9-2026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FECEFB-27CE-4ADA-8569-D6EE87F14977}" type="slidenum">
              <a:rPr lang="nl-NL" smtClean="0"/>
              <a:t>‹nr.›</a:t>
            </a:fld>
            <a:endParaRPr lang="nl-NL"/>
          </a:p>
        </p:txBody>
      </p:sp>
    </p:spTree>
    <p:extLst>
      <p:ext uri="{BB962C8B-B14F-4D97-AF65-F5344CB8AC3E}">
        <p14:creationId xmlns:p14="http://schemas.microsoft.com/office/powerpoint/2010/main" val="1996744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6ACE78-63C5-403F-A3ED-D28D0EE58D7F}" type="slidenum">
              <a:rPr lang="nl-NL" smtClean="0"/>
              <a:t>1</a:t>
            </a:fld>
            <a:endParaRPr lang="nl-NL"/>
          </a:p>
        </p:txBody>
      </p:sp>
    </p:spTree>
    <p:extLst>
      <p:ext uri="{BB962C8B-B14F-4D97-AF65-F5344CB8AC3E}">
        <p14:creationId xmlns:p14="http://schemas.microsoft.com/office/powerpoint/2010/main" val="1727154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2477A-17BC-B2F1-AF31-BFD1F5D1108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2185919-C07D-601B-EFDD-504DF540EC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873D7F-810E-AD2A-3B35-94B1C2B07EB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B63ACB2-F5A9-65A8-7D04-76D9CBDBEC41}"/>
              </a:ext>
            </a:extLst>
          </p:cNvPr>
          <p:cNvSpPr>
            <a:spLocks noGrp="1"/>
          </p:cNvSpPr>
          <p:nvPr>
            <p:ph type="sldNum" sz="quarter" idx="5"/>
          </p:nvPr>
        </p:nvSpPr>
        <p:spPr/>
        <p:txBody>
          <a:bodyPr/>
          <a:lstStyle/>
          <a:p>
            <a:fld id="{8F6ACE78-63C5-403F-A3ED-D28D0EE58D7F}" type="slidenum">
              <a:rPr lang="nl-NL" smtClean="0"/>
              <a:t>25</a:t>
            </a:fld>
            <a:endParaRPr lang="nl-NL"/>
          </a:p>
        </p:txBody>
      </p:sp>
    </p:spTree>
    <p:extLst>
      <p:ext uri="{BB962C8B-B14F-4D97-AF65-F5344CB8AC3E}">
        <p14:creationId xmlns:p14="http://schemas.microsoft.com/office/powerpoint/2010/main" val="3843357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D04FF-0951-F219-0B1A-33BB57C7B3D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F45399A-46E1-F493-C3B8-98E8455B68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07046E2-7453-F9E3-3510-494788375009}"/>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304A9843-EFA6-6A35-2D02-DFA7369C992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662A2E-3E11-ABF6-9359-653ADC593AE9}"/>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355361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1A9EE-92A1-C0DF-8EB8-F80F27D726D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4028F5F-846F-A817-ECD7-3E81203BF74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E63AD2E-925D-E8FC-49BA-778629CD2CE1}"/>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C862B89E-1AF7-7639-BF95-36A172C1844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71DB888-DEC6-B422-DAE1-867E4A960B4B}"/>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190069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EC48E0-C0FC-4EC0-0C90-A13C10FEAED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AFC0609-28FD-E386-3E77-38BAD7D2D5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F047E36-C639-5B7F-EE62-14EF05B81BD6}"/>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A9DD4835-5E3C-ECAD-62B8-CA0DBE8A962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FB0AF24-5862-A0B9-472C-413FC2970A7C}"/>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3877689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4FE304-6785-E4F0-5B60-A6281361EEE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6B206DA-7550-423C-E186-174C7105571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BAF38EE-8CEC-4F39-1F8E-C9D9A2CEDCE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03AADEF-C531-656F-CB94-D51CA5C9DC78}"/>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6" name="Tijdelijke aanduiding voor voettekst 5">
            <a:extLst>
              <a:ext uri="{FF2B5EF4-FFF2-40B4-BE49-F238E27FC236}">
                <a16:creationId xmlns:a16="http://schemas.microsoft.com/office/drawing/2014/main" id="{6C2EDC57-A9C0-CCCD-F324-9157E7BF7EC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0ABAA29-9CFA-25A2-36CA-552381045B43}"/>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352408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2769CA-017B-CE7C-53DD-4F8CCD08578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9E76096-59BD-DE7D-B3DF-B9AF55A240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C1009A6-24DE-1D56-3107-7F7B7B1E3F9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2D02922-6B8C-9504-8E55-C41E681B65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BA9CB0B-40EC-E612-E533-40CDC9FFE3F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245FCD9-C8A1-4911-1BA6-ACDBFFF6536F}"/>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8" name="Tijdelijke aanduiding voor voettekst 7">
            <a:extLst>
              <a:ext uri="{FF2B5EF4-FFF2-40B4-BE49-F238E27FC236}">
                <a16:creationId xmlns:a16="http://schemas.microsoft.com/office/drawing/2014/main" id="{19BC6FFA-4E0B-E8E4-031C-82BF4EFE469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72601A3-A1FA-8555-F4FD-A853FE82D55E}"/>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86906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D1383-20F8-9070-B2DA-8E896AC72FC2}"/>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8256FAD-2317-3F6E-5C93-7703B32661EA}"/>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4" name="Tijdelijke aanduiding voor voettekst 3">
            <a:extLst>
              <a:ext uri="{FF2B5EF4-FFF2-40B4-BE49-F238E27FC236}">
                <a16:creationId xmlns:a16="http://schemas.microsoft.com/office/drawing/2014/main" id="{561CC3AE-8498-BE08-23B8-A1BEB2932ED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7A09761-5A8A-BC25-759D-4C34BF670C03}"/>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4253799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9DACE45-CF33-0B62-F76C-1F2BA267599B}"/>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3" name="Tijdelijke aanduiding voor voettekst 2">
            <a:extLst>
              <a:ext uri="{FF2B5EF4-FFF2-40B4-BE49-F238E27FC236}">
                <a16:creationId xmlns:a16="http://schemas.microsoft.com/office/drawing/2014/main" id="{9CB2D1C2-336A-4475-1D9B-F3B3F088E8F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0D755E3-2992-518E-B7AB-05D924187387}"/>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279619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9BB418-3E10-FC34-F7C4-714407868D1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62530604-CFAD-B6A8-025B-8E3A956690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0ABA191-ED98-0867-5C8D-CDD71BDC4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DFAF7EA-07CF-04D8-DA34-7EDF689B6F95}"/>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6" name="Tijdelijke aanduiding voor voettekst 5">
            <a:extLst>
              <a:ext uri="{FF2B5EF4-FFF2-40B4-BE49-F238E27FC236}">
                <a16:creationId xmlns:a16="http://schemas.microsoft.com/office/drawing/2014/main" id="{CD0C9B6E-74DF-2F5B-2306-582D946C295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E02A4F9-99AD-DD48-C0DA-D263ECAE5DD6}"/>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53424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FE32EF-318B-4D40-4FD2-B35015AD92F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5853B31-BB45-A884-9E76-034DB95BF3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28AC6DE-9B14-10B5-5991-C888E9560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37E5E93-BA8A-5305-CA6D-C3AF69A95722}"/>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6" name="Tijdelijke aanduiding voor voettekst 5">
            <a:extLst>
              <a:ext uri="{FF2B5EF4-FFF2-40B4-BE49-F238E27FC236}">
                <a16:creationId xmlns:a16="http://schemas.microsoft.com/office/drawing/2014/main" id="{A98FE79E-C409-FA78-1E59-08ADE859A01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832F9E7-4A05-62CA-5A87-D3C0BB849802}"/>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778441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60E8C-9921-554F-D494-B65552CF124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F4E6C96-E654-0FE6-9BC2-E8245D8F4B8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C63FF2B-3E74-5B69-7CB4-EB438E610D50}"/>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0D8EDF21-84A0-732D-BA52-D8B536A5E2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5725147-1873-C5B0-6EC4-BC9D364235C1}"/>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1041759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916F337-3CE4-6D3C-4A08-2D1CDE7352E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D2E7ECD-F3CB-CDEA-4271-388A97550DD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7DED5E8-4753-26FA-8950-CECBD0025611}"/>
              </a:ext>
            </a:extLst>
          </p:cNvPr>
          <p:cNvSpPr>
            <a:spLocks noGrp="1"/>
          </p:cNvSpPr>
          <p:nvPr>
            <p:ph type="dt" sz="half" idx="10"/>
          </p:nvPr>
        </p:nvSpPr>
        <p:spPr/>
        <p:txBody>
          <a:body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C3685D26-5FC1-176B-C8C4-79ADC7E3C5B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F988F1D-70DF-289A-936C-87821E598FCD}"/>
              </a:ext>
            </a:extLst>
          </p:cNvPr>
          <p:cNvSpPr>
            <a:spLocks noGrp="1"/>
          </p:cNvSpPr>
          <p:nvPr>
            <p:ph type="sldNum" sz="quarter" idx="12"/>
          </p:nvPr>
        </p:nvSpPr>
        <p:spPr/>
        <p:txBody>
          <a:bodyPr/>
          <a:lstStyle/>
          <a:p>
            <a:fld id="{CABC2906-35A0-4D16-8100-B6D75DE3C02D}" type="slidenum">
              <a:rPr lang="nl-NL" smtClean="0"/>
              <a:t>‹nr.›</a:t>
            </a:fld>
            <a:endParaRPr lang="nl-NL"/>
          </a:p>
        </p:txBody>
      </p:sp>
    </p:spTree>
    <p:extLst>
      <p:ext uri="{BB962C8B-B14F-4D97-AF65-F5344CB8AC3E}">
        <p14:creationId xmlns:p14="http://schemas.microsoft.com/office/powerpoint/2010/main" val="2020837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429B414-6AC0-D76B-C124-7930BCEC08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C54697F-F7F1-447B-5318-F4B1C822DD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BCA2FB0-27C4-BD90-76A1-A453706DDF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ACCAE7-3423-4692-9022-1F2A18BC4C17}" type="datetimeFigureOut">
              <a:rPr lang="nl-NL" smtClean="0"/>
              <a:t>22-9-2026</a:t>
            </a:fld>
            <a:endParaRPr lang="nl-NL"/>
          </a:p>
        </p:txBody>
      </p:sp>
      <p:sp>
        <p:nvSpPr>
          <p:cNvPr id="5" name="Tijdelijke aanduiding voor voettekst 4">
            <a:extLst>
              <a:ext uri="{FF2B5EF4-FFF2-40B4-BE49-F238E27FC236}">
                <a16:creationId xmlns:a16="http://schemas.microsoft.com/office/drawing/2014/main" id="{88C90064-3C9A-D9DA-76B4-5C9BD5A136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9EAA33C0-E76F-5622-7496-04B02B6C48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ABC2906-35A0-4D16-8100-B6D75DE3C02D}" type="slidenum">
              <a:rPr lang="nl-NL" smtClean="0"/>
              <a:t>‹nr.›</a:t>
            </a:fld>
            <a:endParaRPr lang="nl-NL"/>
          </a:p>
        </p:txBody>
      </p:sp>
    </p:spTree>
    <p:extLst>
      <p:ext uri="{BB962C8B-B14F-4D97-AF65-F5344CB8AC3E}">
        <p14:creationId xmlns:p14="http://schemas.microsoft.com/office/powerpoint/2010/main" val="294948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jpeg"/><Relationship Id="rId7"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4.xml"/><Relationship Id="rId3" Type="http://schemas.openxmlformats.org/officeDocument/2006/relationships/image" Target="../media/image16.png"/><Relationship Id="rId12" Type="http://schemas.openxmlformats.org/officeDocument/2006/relationships/image" Target="../media/image29.png"/><Relationship Id="rId17" Type="http://schemas.openxmlformats.org/officeDocument/2006/relationships/image" Target="../media/image30.png"/><Relationship Id="rId2" Type="http://schemas.openxmlformats.org/officeDocument/2006/relationships/image" Target="../media/image15.png"/><Relationship Id="rId16" Type="http://schemas.openxmlformats.org/officeDocument/2006/relationships/customXml" Target="../ink/ink6.xml"/><Relationship Id="rId1" Type="http://schemas.openxmlformats.org/officeDocument/2006/relationships/slideLayout" Target="../slideLayouts/slideLayout1.xml"/><Relationship Id="rId6" Type="http://schemas.openxmlformats.org/officeDocument/2006/relationships/customXml" Target="../ink/ink1.xml"/><Relationship Id="rId11" Type="http://schemas.openxmlformats.org/officeDocument/2006/relationships/customXml" Target="../ink/ink3.xml"/><Relationship Id="rId5" Type="http://schemas.openxmlformats.org/officeDocument/2006/relationships/image" Target="../media/image17.jpeg"/><Relationship Id="rId15" Type="http://schemas.openxmlformats.org/officeDocument/2006/relationships/customXml" Target="../ink/ink5.xml"/><Relationship Id="rId10" Type="http://schemas.openxmlformats.org/officeDocument/2006/relationships/image" Target="../media/image28.png"/><Relationship Id="rId4" Type="http://schemas.openxmlformats.org/officeDocument/2006/relationships/image" Target="../media/image8.png"/><Relationship Id="rId9" Type="http://schemas.openxmlformats.org/officeDocument/2006/relationships/customXml" Target="../ink/ink2.xml"/><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7.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8.png"/><Relationship Id="rId4" Type="http://schemas.openxmlformats.org/officeDocument/2006/relationships/image" Target="../media/image27.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1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11.xml"/><Relationship Id="rId3" Type="http://schemas.openxmlformats.org/officeDocument/2006/relationships/image" Target="../media/image39.jpeg"/><Relationship Id="rId12" Type="http://schemas.openxmlformats.org/officeDocument/2006/relationships/image" Target="../media/image29.png"/><Relationship Id="rId17" Type="http://schemas.openxmlformats.org/officeDocument/2006/relationships/image" Target="../media/image30.png"/><Relationship Id="rId2" Type="http://schemas.openxmlformats.org/officeDocument/2006/relationships/image" Target="../media/image38.jpeg"/><Relationship Id="rId16" Type="http://schemas.openxmlformats.org/officeDocument/2006/relationships/customXml" Target="../ink/ink13.xml"/><Relationship Id="rId1" Type="http://schemas.openxmlformats.org/officeDocument/2006/relationships/slideLayout" Target="../slideLayouts/slideLayout2.xml"/><Relationship Id="rId6" Type="http://schemas.openxmlformats.org/officeDocument/2006/relationships/customXml" Target="../ink/ink8.xml"/><Relationship Id="rId11" Type="http://schemas.openxmlformats.org/officeDocument/2006/relationships/customXml" Target="../ink/ink10.xml"/><Relationship Id="rId5" Type="http://schemas.openxmlformats.org/officeDocument/2006/relationships/image" Target="../media/image17.jpeg"/><Relationship Id="rId15" Type="http://schemas.openxmlformats.org/officeDocument/2006/relationships/customXml" Target="../ink/ink12.xml"/><Relationship Id="rId10" Type="http://schemas.openxmlformats.org/officeDocument/2006/relationships/image" Target="../media/image28.png"/><Relationship Id="rId4" Type="http://schemas.openxmlformats.org/officeDocument/2006/relationships/image" Target="../media/image8.png"/><Relationship Id="rId9" Type="http://schemas.openxmlformats.org/officeDocument/2006/relationships/customXml" Target="../ink/ink9.xml"/><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8.pn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17.xml"/><Relationship Id="rId3" Type="http://schemas.openxmlformats.org/officeDocument/2006/relationships/image" Target="../media/image8.png"/><Relationship Id="rId12" Type="http://schemas.openxmlformats.org/officeDocument/2006/relationships/image" Target="../media/image29.png"/><Relationship Id="rId2" Type="http://schemas.openxmlformats.org/officeDocument/2006/relationships/image" Target="../media/image44.jpeg"/><Relationship Id="rId16" Type="http://schemas.openxmlformats.org/officeDocument/2006/relationships/image" Target="../media/image30.png"/><Relationship Id="rId1" Type="http://schemas.openxmlformats.org/officeDocument/2006/relationships/slideLayout" Target="../slideLayouts/slideLayout2.xml"/><Relationship Id="rId11" Type="http://schemas.openxmlformats.org/officeDocument/2006/relationships/customXml" Target="../ink/ink16.xml"/><Relationship Id="rId6" Type="http://schemas.openxmlformats.org/officeDocument/2006/relationships/image" Target="../media/image26.png"/><Relationship Id="rId5" Type="http://schemas.openxmlformats.org/officeDocument/2006/relationships/customXml" Target="../ink/ink14.xml"/><Relationship Id="rId15" Type="http://schemas.openxmlformats.org/officeDocument/2006/relationships/customXml" Target="../ink/ink19.xml"/><Relationship Id="rId10" Type="http://schemas.openxmlformats.org/officeDocument/2006/relationships/image" Target="../media/image28.png"/><Relationship Id="rId4" Type="http://schemas.openxmlformats.org/officeDocument/2006/relationships/image" Target="../media/image17.jpeg"/><Relationship Id="rId9" Type="http://schemas.openxmlformats.org/officeDocument/2006/relationships/customXml" Target="../ink/ink15.xml"/><Relationship Id="rId14" Type="http://schemas.openxmlformats.org/officeDocument/2006/relationships/customXml" Target="../ink/ink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88E70EA-7BBA-83F9-22B8-41E4C069CC01}"/>
              </a:ext>
            </a:extLst>
          </p:cNvPr>
          <p:cNvPicPr>
            <a:picLocks noChangeAspect="1"/>
          </p:cNvPicPr>
          <p:nvPr/>
        </p:nvPicPr>
        <p:blipFill>
          <a:blip r:embed="rId3"/>
          <a:stretch>
            <a:fillRect/>
          </a:stretch>
        </p:blipFill>
        <p:spPr>
          <a:xfrm>
            <a:off x="6694390" y="716998"/>
            <a:ext cx="3361854" cy="4309002"/>
          </a:xfrm>
          <a:prstGeom prst="rect">
            <a:avLst/>
          </a:prstGeom>
        </p:spPr>
      </p:pic>
      <p:pic>
        <p:nvPicPr>
          <p:cNvPr id="30" name="Afbeelding 29">
            <a:extLst>
              <a:ext uri="{FF2B5EF4-FFF2-40B4-BE49-F238E27FC236}">
                <a16:creationId xmlns:a16="http://schemas.microsoft.com/office/drawing/2014/main" id="{B6F8107E-5DD2-6C19-8A69-DCF6529CFA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424" y="1726569"/>
            <a:ext cx="4878398" cy="5816551"/>
          </a:xfrm>
          <a:prstGeom prst="rect">
            <a:avLst/>
          </a:prstGeom>
        </p:spPr>
      </p:pic>
      <p:pic>
        <p:nvPicPr>
          <p:cNvPr id="24" name="Afbeelding 23" descr="Nature morte au buffet vert - Centre Pompidou">
            <a:extLst>
              <a:ext uri="{FF2B5EF4-FFF2-40B4-BE49-F238E27FC236}">
                <a16:creationId xmlns:a16="http://schemas.microsoft.com/office/drawing/2014/main" id="{EF751C5F-9F4E-319C-F67A-778044405E4A}"/>
              </a:ext>
            </a:extLst>
          </p:cNvPr>
          <p:cNvPicPr>
            <a:picLocks noChangeAspect="1"/>
          </p:cNvPicPr>
          <p:nvPr/>
        </p:nvPicPr>
        <p:blipFill>
          <a:blip r:embed="rId5"/>
          <a:stretch>
            <a:fillRect/>
          </a:stretch>
        </p:blipFill>
        <p:spPr>
          <a:xfrm>
            <a:off x="1919824" y="1709702"/>
            <a:ext cx="3923052" cy="3182575"/>
          </a:xfrm>
          <a:prstGeom prst="rect">
            <a:avLst/>
          </a:prstGeom>
        </p:spPr>
      </p:pic>
      <p:pic>
        <p:nvPicPr>
          <p:cNvPr id="10" name="Afbeelding 9">
            <a:extLst>
              <a:ext uri="{FF2B5EF4-FFF2-40B4-BE49-F238E27FC236}">
                <a16:creationId xmlns:a16="http://schemas.microsoft.com/office/drawing/2014/main" id="{01C44499-A1C1-7DA6-C831-0C72C42A26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50652">
            <a:off x="270626" y="83901"/>
            <a:ext cx="3741219" cy="1403732"/>
          </a:xfrm>
          <a:prstGeom prst="rect">
            <a:avLst/>
          </a:prstGeom>
        </p:spPr>
      </p:pic>
      <p:sp>
        <p:nvSpPr>
          <p:cNvPr id="21" name="Tekstvak 20">
            <a:extLst>
              <a:ext uri="{FF2B5EF4-FFF2-40B4-BE49-F238E27FC236}">
                <a16:creationId xmlns:a16="http://schemas.microsoft.com/office/drawing/2014/main" id="{F20F9848-4CA9-70F7-4E6F-8B1F3816F99A}"/>
              </a:ext>
            </a:extLst>
          </p:cNvPr>
          <p:cNvSpPr txBox="1"/>
          <p:nvPr/>
        </p:nvSpPr>
        <p:spPr>
          <a:xfrm>
            <a:off x="410455" y="5026000"/>
            <a:ext cx="4183619" cy="1477328"/>
          </a:xfrm>
          <a:prstGeom prst="rect">
            <a:avLst/>
          </a:prstGeom>
          <a:noFill/>
        </p:spPr>
        <p:txBody>
          <a:bodyPr wrap="square">
            <a:spAutoFit/>
          </a:bodyPr>
          <a:lstStyle/>
          <a:p>
            <a:r>
              <a:rPr lang="nl-NL" b="1" dirty="0">
                <a:solidFill>
                  <a:srgbClr val="E05E46"/>
                </a:solidFill>
                <a:effectLst/>
                <a:latin typeface="+mn-lt"/>
                <a:ea typeface="Aptos" panose="020B0004020202020204" pitchFamily="34" charset="0"/>
                <a:cs typeface="Times New Roman" panose="02020603050405020304" pitchFamily="18" charset="0"/>
              </a:rPr>
              <a:t>Jullie komen binnenkort met de hele klas naar H’ART Museum. In deze les bereiden jullie je alvast voor op dit bezoek, en krijgen jullie aan het einde een quizje. Goed opletten dus!</a:t>
            </a:r>
            <a:r>
              <a:rPr lang="nl-NL" b="1" dirty="0">
                <a:solidFill>
                  <a:srgbClr val="E05E46"/>
                </a:solidFill>
                <a:effectLst/>
                <a:latin typeface="+mn-lt"/>
                <a:ea typeface="Aptos" panose="020B0004020202020204" pitchFamily="34" charset="0"/>
              </a:rPr>
              <a:t> </a:t>
            </a:r>
            <a:endParaRPr lang="nl-NL" b="1" dirty="0">
              <a:solidFill>
                <a:srgbClr val="E05E46"/>
              </a:solidFill>
            </a:endParaRPr>
          </a:p>
        </p:txBody>
      </p:sp>
      <p:pic>
        <p:nvPicPr>
          <p:cNvPr id="32" name="Afbeelding 31">
            <a:extLst>
              <a:ext uri="{FF2B5EF4-FFF2-40B4-BE49-F238E27FC236}">
                <a16:creationId xmlns:a16="http://schemas.microsoft.com/office/drawing/2014/main" id="{03430C68-FB16-E4FC-1D81-E0E7CFF0DF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3199" y="785768"/>
            <a:ext cx="4533019" cy="6414792"/>
          </a:xfrm>
          <a:prstGeom prst="rect">
            <a:avLst/>
          </a:prstGeom>
        </p:spPr>
      </p:pic>
      <p:sp>
        <p:nvSpPr>
          <p:cNvPr id="6" name="Rechthoek 5">
            <a:extLst>
              <a:ext uri="{FF2B5EF4-FFF2-40B4-BE49-F238E27FC236}">
                <a16:creationId xmlns:a16="http://schemas.microsoft.com/office/drawing/2014/main" id="{0F559370-AF97-4609-B6DD-D2BB69FD34A0}"/>
              </a:ext>
            </a:extLst>
          </p:cNvPr>
          <p:cNvSpPr/>
          <p:nvPr/>
        </p:nvSpPr>
        <p:spPr>
          <a:xfrm>
            <a:off x="10732413"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1243F5DD-C258-339F-9BB1-5DDD08D9374D}"/>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A563C94B-42CA-B43D-FA65-670BF223A42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34" name="Afbeelding 33">
            <a:extLst>
              <a:ext uri="{FF2B5EF4-FFF2-40B4-BE49-F238E27FC236}">
                <a16:creationId xmlns:a16="http://schemas.microsoft.com/office/drawing/2014/main" id="{2635390E-EEE0-393B-E57C-969F5DECD7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1294" y="1923428"/>
            <a:ext cx="3648075" cy="6210300"/>
          </a:xfrm>
          <a:prstGeom prst="rect">
            <a:avLst/>
          </a:prstGeom>
        </p:spPr>
      </p:pic>
      <p:pic>
        <p:nvPicPr>
          <p:cNvPr id="17" name="Afbeelding 16">
            <a:extLst>
              <a:ext uri="{FF2B5EF4-FFF2-40B4-BE49-F238E27FC236}">
                <a16:creationId xmlns:a16="http://schemas.microsoft.com/office/drawing/2014/main" id="{148CEDD7-91F6-1FB6-43F9-661E67CBE8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1341" y="2057630"/>
            <a:ext cx="3267860" cy="6004019"/>
          </a:xfrm>
          <a:prstGeom prst="rect">
            <a:avLst/>
          </a:prstGeom>
        </p:spPr>
      </p:pic>
      <p:sp>
        <p:nvSpPr>
          <p:cNvPr id="3" name="Tekstvak 2">
            <a:extLst>
              <a:ext uri="{FF2B5EF4-FFF2-40B4-BE49-F238E27FC236}">
                <a16:creationId xmlns:a16="http://schemas.microsoft.com/office/drawing/2014/main" id="{AEB7AE02-B737-7BFC-B671-D205196BF4F0}"/>
              </a:ext>
            </a:extLst>
          </p:cNvPr>
          <p:cNvSpPr txBox="1"/>
          <p:nvPr/>
        </p:nvSpPr>
        <p:spPr>
          <a:xfrm>
            <a:off x="8960502" y="198943"/>
            <a:ext cx="1681317" cy="638103"/>
          </a:xfrm>
          <a:prstGeom prst="rect">
            <a:avLst/>
          </a:prstGeom>
          <a:solidFill>
            <a:srgbClr val="0052A2"/>
          </a:solidFill>
        </p:spPr>
        <p:txBody>
          <a:bodyPr wrap="square" rtlCol="0">
            <a:spAutoFit/>
          </a:bodyPr>
          <a:lstStyle/>
          <a:p>
            <a:endParaRPr lang="nl-NL" dirty="0"/>
          </a:p>
        </p:txBody>
      </p:sp>
      <p:sp>
        <p:nvSpPr>
          <p:cNvPr id="5" name="Tekstvak 4">
            <a:extLst>
              <a:ext uri="{FF2B5EF4-FFF2-40B4-BE49-F238E27FC236}">
                <a16:creationId xmlns:a16="http://schemas.microsoft.com/office/drawing/2014/main" id="{2AD8CB2F-3373-5D72-8B91-9702BD8A7024}"/>
              </a:ext>
            </a:extLst>
          </p:cNvPr>
          <p:cNvSpPr txBox="1"/>
          <p:nvPr/>
        </p:nvSpPr>
        <p:spPr>
          <a:xfrm>
            <a:off x="9115360" y="210950"/>
            <a:ext cx="1390963" cy="646331"/>
          </a:xfrm>
          <a:prstGeom prst="rect">
            <a:avLst/>
          </a:prstGeom>
          <a:noFill/>
        </p:spPr>
        <p:txBody>
          <a:bodyPr wrap="square">
            <a:spAutoFit/>
          </a:bodyPr>
          <a:lstStyle/>
          <a:p>
            <a:r>
              <a:rPr lang="nl-NL" sz="3600" b="1" dirty="0">
                <a:solidFill>
                  <a:schemeClr val="bg1"/>
                </a:solidFill>
              </a:rPr>
              <a:t>Les 2</a:t>
            </a:r>
          </a:p>
        </p:txBody>
      </p:sp>
      <p:pic>
        <p:nvPicPr>
          <p:cNvPr id="4" name="Afbeelding 3" descr="Afbeelding met tekst, Lettertype, Graphics, grafische vormgeving&#10;&#10;Automatisch gegenereerde beschrijving">
            <a:extLst>
              <a:ext uri="{FF2B5EF4-FFF2-40B4-BE49-F238E27FC236}">
                <a16:creationId xmlns:a16="http://schemas.microsoft.com/office/drawing/2014/main" id="{6C408A39-9EEC-D071-2DF2-E4A318EB94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64600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Afbeelding 30" descr="Wassily Kandinsky — 634 artworks, biography, books, quotes, articles">
            <a:extLst>
              <a:ext uri="{FF2B5EF4-FFF2-40B4-BE49-F238E27FC236}">
                <a16:creationId xmlns:a16="http://schemas.microsoft.com/office/drawing/2014/main" id="{AF2E26E2-70D5-47D7-16DC-36ABABFACDDC}"/>
              </a:ext>
            </a:extLst>
          </p:cNvPr>
          <p:cNvPicPr>
            <a:picLocks noChangeAspect="1"/>
          </p:cNvPicPr>
          <p:nvPr/>
        </p:nvPicPr>
        <p:blipFill>
          <a:blip r:embed="rId2"/>
          <a:stretch>
            <a:fillRect/>
          </a:stretch>
        </p:blipFill>
        <p:spPr>
          <a:xfrm>
            <a:off x="7604604" y="224595"/>
            <a:ext cx="3586346" cy="2666428"/>
          </a:xfrm>
          <a:prstGeom prst="rect">
            <a:avLst/>
          </a:prstGeom>
        </p:spPr>
      </p:pic>
      <p:sp>
        <p:nvSpPr>
          <p:cNvPr id="5" name="Rechthoek 4">
            <a:extLst>
              <a:ext uri="{FF2B5EF4-FFF2-40B4-BE49-F238E27FC236}">
                <a16:creationId xmlns:a16="http://schemas.microsoft.com/office/drawing/2014/main" id="{2523BD1B-D8B6-2B20-E525-0B5CCEDA1D3D}"/>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723300F-1345-BE9C-8E56-CCF37DC28F8D}"/>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B6912D3A-2F69-9DB7-A2C8-140484580AA3}"/>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0" name="Tekstvak 9">
            <a:extLst>
              <a:ext uri="{FF2B5EF4-FFF2-40B4-BE49-F238E27FC236}">
                <a16:creationId xmlns:a16="http://schemas.microsoft.com/office/drawing/2014/main" id="{33C1E7BD-E928-9560-0B8B-CAA51AEA4C3F}"/>
              </a:ext>
            </a:extLst>
          </p:cNvPr>
          <p:cNvSpPr txBox="1"/>
          <p:nvPr/>
        </p:nvSpPr>
        <p:spPr>
          <a:xfrm>
            <a:off x="255773" y="682489"/>
            <a:ext cx="2604741" cy="1938992"/>
          </a:xfrm>
          <a:prstGeom prst="rect">
            <a:avLst/>
          </a:prstGeom>
          <a:noFill/>
        </p:spPr>
        <p:txBody>
          <a:bodyPr wrap="square" rtlCol="0">
            <a:spAutoFit/>
          </a:bodyPr>
          <a:lstStyle/>
          <a:p>
            <a:pPr algn="ctr"/>
            <a:r>
              <a:rPr lang="nl-NL" sz="2000" b="1" dirty="0">
                <a:solidFill>
                  <a:srgbClr val="108C58"/>
                </a:solidFill>
              </a:rPr>
              <a:t>Vorige les hebben we het gehad over </a:t>
            </a:r>
            <a:r>
              <a:rPr lang="nl-NL" sz="2000" b="1" dirty="0">
                <a:solidFill>
                  <a:srgbClr val="EC4916"/>
                </a:solidFill>
              </a:rPr>
              <a:t>moderne kunst</a:t>
            </a:r>
            <a:r>
              <a:rPr lang="nl-NL" sz="2000" b="1" dirty="0">
                <a:solidFill>
                  <a:srgbClr val="108C58"/>
                </a:solidFill>
              </a:rPr>
              <a:t>.</a:t>
            </a:r>
          </a:p>
          <a:p>
            <a:pPr algn="ctr"/>
            <a:endParaRPr lang="nl-NL" sz="2000" b="1" dirty="0">
              <a:solidFill>
                <a:srgbClr val="108C58"/>
              </a:solidFill>
            </a:endParaRPr>
          </a:p>
          <a:p>
            <a:pPr algn="ctr"/>
            <a:r>
              <a:rPr lang="nl-NL" sz="2000" b="1" dirty="0">
                <a:solidFill>
                  <a:srgbClr val="108C58"/>
                </a:solidFill>
              </a:rPr>
              <a:t>Wat weet je daar nog van?</a:t>
            </a:r>
          </a:p>
        </p:txBody>
      </p:sp>
      <p:sp>
        <p:nvSpPr>
          <p:cNvPr id="12" name="Tekstvak 11">
            <a:extLst>
              <a:ext uri="{FF2B5EF4-FFF2-40B4-BE49-F238E27FC236}">
                <a16:creationId xmlns:a16="http://schemas.microsoft.com/office/drawing/2014/main" id="{7B582ABE-FAC9-4C0E-C5E9-1426852F4E07}"/>
              </a:ext>
            </a:extLst>
          </p:cNvPr>
          <p:cNvSpPr txBox="1"/>
          <p:nvPr/>
        </p:nvSpPr>
        <p:spPr>
          <a:xfrm>
            <a:off x="8603225" y="4212792"/>
            <a:ext cx="1981537" cy="1323439"/>
          </a:xfrm>
          <a:prstGeom prst="rect">
            <a:avLst/>
          </a:prstGeom>
          <a:noFill/>
        </p:spPr>
        <p:txBody>
          <a:bodyPr wrap="square" rtlCol="0">
            <a:spAutoFit/>
          </a:bodyPr>
          <a:lstStyle/>
          <a:p>
            <a:pPr algn="ctr"/>
            <a:r>
              <a:rPr lang="nl-NL" sz="2000" b="1" dirty="0">
                <a:solidFill>
                  <a:srgbClr val="108C58"/>
                </a:solidFill>
              </a:rPr>
              <a:t>Deze les gaan we het hebben over het werk van </a:t>
            </a:r>
            <a:r>
              <a:rPr lang="nl-NL" sz="2000" b="1" dirty="0">
                <a:solidFill>
                  <a:srgbClr val="EC4916"/>
                </a:solidFill>
              </a:rPr>
              <a:t>Matisse</a:t>
            </a:r>
            <a:r>
              <a:rPr lang="nl-NL" sz="2000" b="1" dirty="0">
                <a:solidFill>
                  <a:srgbClr val="108C58"/>
                </a:solidFill>
              </a:rPr>
              <a:t>!</a:t>
            </a:r>
          </a:p>
        </p:txBody>
      </p:sp>
      <p:pic>
        <p:nvPicPr>
          <p:cNvPr id="22" name="Picture 4" descr="Zonnebloemen (Van Gogh) - Wikipedia">
            <a:extLst>
              <a:ext uri="{FF2B5EF4-FFF2-40B4-BE49-F238E27FC236}">
                <a16:creationId xmlns:a16="http://schemas.microsoft.com/office/drawing/2014/main" id="{D3A4778C-F389-AD7A-3B75-096A66D512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94"/>
          <a:stretch/>
        </p:blipFill>
        <p:spPr bwMode="auto">
          <a:xfrm>
            <a:off x="3070470" y="221252"/>
            <a:ext cx="2125201" cy="265813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De Schreeuw' brengt recordbedrag van 120 miljoen dollar op - NRC">
            <a:extLst>
              <a:ext uri="{FF2B5EF4-FFF2-40B4-BE49-F238E27FC236}">
                <a16:creationId xmlns:a16="http://schemas.microsoft.com/office/drawing/2014/main" id="{96BE9A30-5483-16F2-F42B-013F5C54F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723" y="3056201"/>
            <a:ext cx="2604741" cy="347191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undefined">
            <a:extLst>
              <a:ext uri="{FF2B5EF4-FFF2-40B4-BE49-F238E27FC236}">
                <a16:creationId xmlns:a16="http://schemas.microsoft.com/office/drawing/2014/main" id="{69B40F15-DAEF-6F0E-A6A7-9913C582C3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2143" y="3056201"/>
            <a:ext cx="5226253" cy="349113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Twee blauwe dansers (pastel op papier)">
            <a:extLst>
              <a:ext uri="{FF2B5EF4-FFF2-40B4-BE49-F238E27FC236}">
                <a16:creationId xmlns:a16="http://schemas.microsoft.com/office/drawing/2014/main" id="{F9438DE8-469A-DAF1-FFF2-7B51E872E01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7133"/>
          <a:stretch/>
        </p:blipFill>
        <p:spPr bwMode="auto">
          <a:xfrm>
            <a:off x="5367351" y="221252"/>
            <a:ext cx="2097659" cy="2658136"/>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st, Lettertype, Graphics, grafische vormgeving&#10;&#10;Automatisch gegenereerde beschrijving">
            <a:extLst>
              <a:ext uri="{FF2B5EF4-FFF2-40B4-BE49-F238E27FC236}">
                <a16:creationId xmlns:a16="http://schemas.microsoft.com/office/drawing/2014/main" id="{B3168BA8-28C2-DDDB-40DA-D6ADA6E50C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6" name="Afbeelding 5" descr="matisse collage element 12449526 PNG">
            <a:extLst>
              <a:ext uri="{FF2B5EF4-FFF2-40B4-BE49-F238E27FC236}">
                <a16:creationId xmlns:a16="http://schemas.microsoft.com/office/drawing/2014/main" id="{587FD9A8-F54F-9645-E25A-619E4D8723DC}"/>
              </a:ext>
            </a:extLst>
          </p:cNvPr>
          <p:cNvPicPr>
            <a:picLocks noChangeAspect="1"/>
          </p:cNvPicPr>
          <p:nvPr/>
        </p:nvPicPr>
        <p:blipFill>
          <a:blip r:embed="rId8"/>
          <a:stretch>
            <a:fillRect/>
          </a:stretch>
        </p:blipFill>
        <p:spPr>
          <a:xfrm rot="19141008">
            <a:off x="9642223" y="3323834"/>
            <a:ext cx="808477" cy="710972"/>
          </a:xfrm>
          <a:prstGeom prst="rect">
            <a:avLst/>
          </a:prstGeom>
        </p:spPr>
      </p:pic>
    </p:spTree>
    <p:extLst>
      <p:ext uri="{BB962C8B-B14F-4D97-AF65-F5344CB8AC3E}">
        <p14:creationId xmlns:p14="http://schemas.microsoft.com/office/powerpoint/2010/main" val="2900746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D2DAE-4F65-E11C-88FE-44E69F498D37}"/>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A120671-40F7-C116-48D5-51C7662DEFCD}"/>
              </a:ext>
            </a:extLst>
          </p:cNvPr>
          <p:cNvPicPr>
            <a:picLocks noChangeAspect="1"/>
          </p:cNvPicPr>
          <p:nvPr/>
        </p:nvPicPr>
        <p:blipFill>
          <a:blip r:embed="rId2">
            <a:extLst>
              <a:ext uri="{28A0092B-C50C-407E-A947-70E740481C1C}">
                <a14:useLocalDpi xmlns:a14="http://schemas.microsoft.com/office/drawing/2010/main" val="0"/>
              </a:ext>
            </a:extLst>
          </a:blip>
          <a:srcRect l="14278" t="12330" r="7737" b="4517"/>
          <a:stretch>
            <a:fillRect/>
          </a:stretch>
        </p:blipFill>
        <p:spPr>
          <a:xfrm>
            <a:off x="2481834" y="-165700"/>
            <a:ext cx="9464360" cy="7023700"/>
          </a:xfrm>
          <a:prstGeom prst="rect">
            <a:avLst/>
          </a:prstGeom>
        </p:spPr>
      </p:pic>
      <p:sp>
        <p:nvSpPr>
          <p:cNvPr id="5" name="Rechthoek 4">
            <a:extLst>
              <a:ext uri="{FF2B5EF4-FFF2-40B4-BE49-F238E27FC236}">
                <a16:creationId xmlns:a16="http://schemas.microsoft.com/office/drawing/2014/main" id="{5C6F59A5-0152-E174-1E5D-D171F4A278BA}"/>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DA8F0361-0B34-B818-9FE5-98112760EDAD}"/>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301787DA-2E8C-43E3-2E14-BA31EE960FD1}"/>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Ovaal 3">
            <a:extLst>
              <a:ext uri="{FF2B5EF4-FFF2-40B4-BE49-F238E27FC236}">
                <a16:creationId xmlns:a16="http://schemas.microsoft.com/office/drawing/2014/main" id="{A4BE4BD3-C877-FBC6-A69A-8B5CA5891F6E}"/>
              </a:ext>
            </a:extLst>
          </p:cNvPr>
          <p:cNvSpPr/>
          <p:nvPr/>
        </p:nvSpPr>
        <p:spPr>
          <a:xfrm>
            <a:off x="5584723" y="4611329"/>
            <a:ext cx="88490" cy="78658"/>
          </a:xfrm>
          <a:prstGeom prst="ellipse">
            <a:avLst/>
          </a:prstGeom>
          <a:solidFill>
            <a:srgbClr val="E4AF00"/>
          </a:solidFill>
          <a:ln>
            <a:solidFill>
              <a:srgbClr val="E4A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733A9A84-CDA7-D1DB-3955-A85D1DBCAD73}"/>
              </a:ext>
            </a:extLst>
          </p:cNvPr>
          <p:cNvSpPr txBox="1"/>
          <p:nvPr/>
        </p:nvSpPr>
        <p:spPr>
          <a:xfrm>
            <a:off x="5584723" y="4414684"/>
            <a:ext cx="845576" cy="276999"/>
          </a:xfrm>
          <a:prstGeom prst="rect">
            <a:avLst/>
          </a:prstGeom>
          <a:noFill/>
        </p:spPr>
        <p:txBody>
          <a:bodyPr wrap="square" rtlCol="0">
            <a:spAutoFit/>
          </a:bodyPr>
          <a:lstStyle/>
          <a:p>
            <a:r>
              <a:rPr lang="nl-NL" sz="1200" b="1" dirty="0">
                <a:solidFill>
                  <a:srgbClr val="E4AF00"/>
                </a:solidFill>
              </a:rPr>
              <a:t>PARIJS</a:t>
            </a:r>
            <a:endParaRPr lang="nl-NL" b="1" dirty="0">
              <a:solidFill>
                <a:srgbClr val="E4AF00"/>
              </a:solidFill>
            </a:endParaRPr>
          </a:p>
        </p:txBody>
      </p:sp>
      <p:sp>
        <p:nvSpPr>
          <p:cNvPr id="11" name="Tekstvak 10">
            <a:extLst>
              <a:ext uri="{FF2B5EF4-FFF2-40B4-BE49-F238E27FC236}">
                <a16:creationId xmlns:a16="http://schemas.microsoft.com/office/drawing/2014/main" id="{E47C9DD1-58D3-0575-49B0-335285DCB1CD}"/>
              </a:ext>
            </a:extLst>
          </p:cNvPr>
          <p:cNvSpPr txBox="1"/>
          <p:nvPr/>
        </p:nvSpPr>
        <p:spPr>
          <a:xfrm>
            <a:off x="560438" y="1632157"/>
            <a:ext cx="3657600" cy="2585323"/>
          </a:xfrm>
          <a:prstGeom prst="rect">
            <a:avLst/>
          </a:prstGeom>
          <a:noFill/>
        </p:spPr>
        <p:txBody>
          <a:bodyPr wrap="square" rtlCol="0">
            <a:spAutoFit/>
          </a:bodyPr>
          <a:lstStyle/>
          <a:p>
            <a:r>
              <a:rPr lang="nl-NL" b="1" dirty="0">
                <a:solidFill>
                  <a:srgbClr val="108C58"/>
                </a:solidFill>
              </a:rPr>
              <a:t>Matisse is geboren in Frankrijk, een stukje boven de hoofdstad Parijs.</a:t>
            </a:r>
          </a:p>
          <a:p>
            <a:endParaRPr lang="nl-NL" b="1" dirty="0">
              <a:solidFill>
                <a:srgbClr val="108C58"/>
              </a:solidFill>
            </a:endParaRPr>
          </a:p>
          <a:p>
            <a:r>
              <a:rPr lang="nl-NL" b="1" dirty="0">
                <a:solidFill>
                  <a:srgbClr val="108C58"/>
                </a:solidFill>
              </a:rPr>
              <a:t>Toen hij 17 jaar oud was ging hij </a:t>
            </a:r>
            <a:r>
              <a:rPr lang="nl-NL" b="1" dirty="0">
                <a:solidFill>
                  <a:srgbClr val="EF7C98"/>
                </a:solidFill>
              </a:rPr>
              <a:t>rechten</a:t>
            </a:r>
            <a:r>
              <a:rPr lang="nl-NL" b="1" dirty="0">
                <a:solidFill>
                  <a:srgbClr val="108C58"/>
                </a:solidFill>
              </a:rPr>
              <a:t> studeren in Parijs. </a:t>
            </a:r>
          </a:p>
          <a:p>
            <a:endParaRPr lang="nl-NL" b="1" dirty="0">
              <a:solidFill>
                <a:srgbClr val="108C58"/>
              </a:solidFill>
            </a:endParaRPr>
          </a:p>
          <a:p>
            <a:r>
              <a:rPr lang="nl-NL" b="1" dirty="0">
                <a:solidFill>
                  <a:srgbClr val="108C58"/>
                </a:solidFill>
              </a:rPr>
              <a:t>Maar… hij wilde eigenlijk wat anders doen.</a:t>
            </a:r>
          </a:p>
        </p:txBody>
      </p:sp>
      <p:pic>
        <p:nvPicPr>
          <p:cNvPr id="12" name="Afbeelding 11">
            <a:extLst>
              <a:ext uri="{FF2B5EF4-FFF2-40B4-BE49-F238E27FC236}">
                <a16:creationId xmlns:a16="http://schemas.microsoft.com/office/drawing/2014/main" id="{86FE220A-7AE0-807D-D31A-0E17AB8FF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609" y="2610464"/>
            <a:ext cx="3838575" cy="4724400"/>
          </a:xfrm>
          <a:prstGeom prst="rect">
            <a:avLst/>
          </a:prstGeom>
        </p:spPr>
      </p:pic>
      <p:pic>
        <p:nvPicPr>
          <p:cNvPr id="8" name="Afbeelding 7" descr="Afbeelding met tekst, Lettertype, Graphics, grafische vormgeving&#10;&#10;Automatisch gegenereerde beschrijving">
            <a:extLst>
              <a:ext uri="{FF2B5EF4-FFF2-40B4-BE49-F238E27FC236}">
                <a16:creationId xmlns:a16="http://schemas.microsoft.com/office/drawing/2014/main" id="{2169C73A-EB1D-1B8F-04A4-E88FDF2745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4" name="Afbeelding 13"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0D9F3A0F-F8C8-E56D-1F55-77A7A9C581D9}"/>
              </a:ext>
            </a:extLst>
          </p:cNvPr>
          <p:cNvPicPr>
            <a:picLocks noChangeAspect="1"/>
          </p:cNvPicPr>
          <p:nvPr/>
        </p:nvPicPr>
        <p:blipFill>
          <a:blip r:embed="rId5"/>
          <a:srcRect r="36635"/>
          <a:stretch>
            <a:fillRect/>
          </a:stretch>
        </p:blipFill>
        <p:spPr>
          <a:xfrm>
            <a:off x="425381" y="5453751"/>
            <a:ext cx="1067541" cy="1123171"/>
          </a:xfrm>
          <a:prstGeom prst="rect">
            <a:avLst/>
          </a:prstGeom>
        </p:spPr>
      </p:pic>
      <p:grpSp>
        <p:nvGrpSpPr>
          <p:cNvPr id="15" name="Groep 14">
            <a:extLst>
              <a:ext uri="{FF2B5EF4-FFF2-40B4-BE49-F238E27FC236}">
                <a16:creationId xmlns:a16="http://schemas.microsoft.com/office/drawing/2014/main" id="{6E5307D8-60E6-1C75-CCE4-7EF8AE4D92D2}"/>
              </a:ext>
            </a:extLst>
          </p:cNvPr>
          <p:cNvGrpSpPr/>
          <p:nvPr/>
        </p:nvGrpSpPr>
        <p:grpSpPr>
          <a:xfrm>
            <a:off x="1223855" y="5535453"/>
            <a:ext cx="272160" cy="438120"/>
            <a:chOff x="9455036" y="725717"/>
            <a:chExt cx="272160" cy="438120"/>
          </a:xfrm>
        </p:grpSpPr>
        <mc:AlternateContent xmlns:mc="http://schemas.openxmlformats.org/markup-compatibility/2006" xmlns:p14="http://schemas.microsoft.com/office/powerpoint/2010/main">
          <mc:Choice Requires="p14">
            <p:contentPart p14:bwMode="auto" r:id="rId6">
              <p14:nvContentPartPr>
                <p14:cNvPr id="16" name="Inkt 15">
                  <a:extLst>
                    <a:ext uri="{FF2B5EF4-FFF2-40B4-BE49-F238E27FC236}">
                      <a16:creationId xmlns:a16="http://schemas.microsoft.com/office/drawing/2014/main" id="{9D8E2953-DDE7-C5FD-9D77-B5F63F467AD7}"/>
                    </a:ext>
                  </a:extLst>
                </p14:cNvPr>
                <p14:cNvContentPartPr/>
                <p14:nvPr/>
              </p14:nvContentPartPr>
              <p14:xfrm>
                <a:off x="9472676" y="1002557"/>
                <a:ext cx="94320" cy="32400"/>
              </p14:xfrm>
            </p:contentPart>
          </mc:Choice>
          <mc:Fallback xmlns="">
            <p:pic>
              <p:nvPicPr>
                <p:cNvPr id="4" name="Inkt 3">
                  <a:extLst>
                    <a:ext uri="{FF2B5EF4-FFF2-40B4-BE49-F238E27FC236}">
                      <a16:creationId xmlns:a16="http://schemas.microsoft.com/office/drawing/2014/main" id="{16122649-24E0-CF8E-9A25-72D4D1CD0196}"/>
                    </a:ext>
                  </a:extLst>
                </p:cNvPr>
                <p:cNvPicPr/>
                <p:nvPr/>
              </p:nvPicPr>
              <p:blipFill>
                <a:blip r:embed="rId8"/>
                <a:stretch>
                  <a:fillRect/>
                </a:stretch>
              </p:blipFill>
              <p:spPr>
                <a:xfrm>
                  <a:off x="9466556" y="996437"/>
                  <a:ext cx="1065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t 16">
                  <a:extLst>
                    <a:ext uri="{FF2B5EF4-FFF2-40B4-BE49-F238E27FC236}">
                      <a16:creationId xmlns:a16="http://schemas.microsoft.com/office/drawing/2014/main" id="{0F3DA026-1090-E11C-7C8F-381AE2AE7FC6}"/>
                    </a:ext>
                  </a:extLst>
                </p14:cNvPr>
                <p14:cNvContentPartPr/>
                <p14:nvPr/>
              </p14:nvContentPartPr>
              <p14:xfrm>
                <a:off x="9565556" y="901757"/>
                <a:ext cx="30960" cy="81720"/>
              </p14:xfrm>
            </p:contentPart>
          </mc:Choice>
          <mc:Fallback xmlns="">
            <p:pic>
              <p:nvPicPr>
                <p:cNvPr id="6" name="Inkt 5">
                  <a:extLst>
                    <a:ext uri="{FF2B5EF4-FFF2-40B4-BE49-F238E27FC236}">
                      <a16:creationId xmlns:a16="http://schemas.microsoft.com/office/drawing/2014/main" id="{D5DAD8D6-980F-4484-1A98-48542AA7E1A5}"/>
                    </a:ext>
                  </a:extLst>
                </p:cNvPr>
                <p:cNvPicPr/>
                <p:nvPr/>
              </p:nvPicPr>
              <p:blipFill>
                <a:blip r:embed="rId10"/>
                <a:stretch>
                  <a:fillRect/>
                </a:stretch>
              </p:blipFill>
              <p:spPr>
                <a:xfrm>
                  <a:off x="9559436" y="895637"/>
                  <a:ext cx="43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t 17">
                  <a:extLst>
                    <a:ext uri="{FF2B5EF4-FFF2-40B4-BE49-F238E27FC236}">
                      <a16:creationId xmlns:a16="http://schemas.microsoft.com/office/drawing/2014/main" id="{D4BE751B-7E75-F700-54E8-68A651B88198}"/>
                    </a:ext>
                  </a:extLst>
                </p14:cNvPr>
                <p14:cNvContentPartPr/>
                <p14:nvPr/>
              </p14:nvContentPartPr>
              <p14:xfrm>
                <a:off x="9468356" y="725717"/>
                <a:ext cx="258840" cy="390240"/>
              </p14:xfrm>
            </p:contentPart>
          </mc:Choice>
          <mc:Fallback xmlns="">
            <p:pic>
              <p:nvPicPr>
                <p:cNvPr id="18" name="Inkt 17">
                  <a:extLst>
                    <a:ext uri="{FF2B5EF4-FFF2-40B4-BE49-F238E27FC236}">
                      <a16:creationId xmlns:a16="http://schemas.microsoft.com/office/drawing/2014/main" id="{23918407-06F3-0937-A220-9B4DFE9B5454}"/>
                    </a:ext>
                  </a:extLst>
                </p:cNvPr>
                <p:cNvPicPr/>
                <p:nvPr/>
              </p:nvPicPr>
              <p:blipFill>
                <a:blip r:embed="rId12"/>
                <a:stretch>
                  <a:fillRect/>
                </a:stretch>
              </p:blipFill>
              <p:spPr>
                <a:xfrm>
                  <a:off x="9432716" y="689717"/>
                  <a:ext cx="33048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t 18">
                  <a:extLst>
                    <a:ext uri="{FF2B5EF4-FFF2-40B4-BE49-F238E27FC236}">
                      <a16:creationId xmlns:a16="http://schemas.microsoft.com/office/drawing/2014/main" id="{735920F3-C3CA-E4A2-4C51-60904F5BF168}"/>
                    </a:ext>
                  </a:extLst>
                </p14:cNvPr>
                <p14:cNvContentPartPr/>
                <p14:nvPr/>
              </p14:nvContentPartPr>
              <p14:xfrm>
                <a:off x="9625316" y="943517"/>
                <a:ext cx="360" cy="360"/>
              </p14:xfrm>
            </p:contentPart>
          </mc:Choice>
          <mc:Fallback xmlns="">
            <p:pic>
              <p:nvPicPr>
                <p:cNvPr id="20" name="Inkt 19">
                  <a:extLst>
                    <a:ext uri="{FF2B5EF4-FFF2-40B4-BE49-F238E27FC236}">
                      <a16:creationId xmlns:a16="http://schemas.microsoft.com/office/drawing/2014/main" id="{6E888639-6091-165A-0A24-6CDABEEB01BF}"/>
                    </a:ext>
                  </a:extLst>
                </p:cNvPr>
                <p:cNvPicPr/>
                <p:nvPr/>
              </p:nvPicPr>
              <p:blipFill>
                <a:blip r:embed="rId14"/>
                <a:stretch>
                  <a:fillRect/>
                </a:stretch>
              </p:blipFill>
              <p:spPr>
                <a:xfrm>
                  <a:off x="9589676" y="90787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Inkt 19">
                  <a:extLst>
                    <a:ext uri="{FF2B5EF4-FFF2-40B4-BE49-F238E27FC236}">
                      <a16:creationId xmlns:a16="http://schemas.microsoft.com/office/drawing/2014/main" id="{166D2EA7-BCBA-A82B-0B40-0F9DDA71F887}"/>
                    </a:ext>
                  </a:extLst>
                </p14:cNvPr>
                <p14:cNvContentPartPr/>
                <p14:nvPr/>
              </p14:nvContentPartPr>
              <p14:xfrm>
                <a:off x="9714236" y="845597"/>
                <a:ext cx="360" cy="360"/>
              </p14:xfrm>
            </p:contentPart>
          </mc:Choice>
          <mc:Fallback xmlns="">
            <p:pic>
              <p:nvPicPr>
                <p:cNvPr id="22" name="Inkt 21">
                  <a:extLst>
                    <a:ext uri="{FF2B5EF4-FFF2-40B4-BE49-F238E27FC236}">
                      <a16:creationId xmlns:a16="http://schemas.microsoft.com/office/drawing/2014/main" id="{1D05EED5-17FE-625C-F5BF-0D4E35512032}"/>
                    </a:ext>
                  </a:extLst>
                </p:cNvPr>
                <p:cNvPicPr/>
                <p:nvPr/>
              </p:nvPicPr>
              <p:blipFill>
                <a:blip r:embed="rId14"/>
                <a:stretch>
                  <a:fillRect/>
                </a:stretch>
              </p:blipFill>
              <p:spPr>
                <a:xfrm>
                  <a:off x="9678236" y="80959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t 20">
                  <a:extLst>
                    <a:ext uri="{FF2B5EF4-FFF2-40B4-BE49-F238E27FC236}">
                      <a16:creationId xmlns:a16="http://schemas.microsoft.com/office/drawing/2014/main" id="{0264A539-926B-53A2-6E8D-072AEC150E45}"/>
                    </a:ext>
                  </a:extLst>
                </p14:cNvPr>
                <p14:cNvContentPartPr/>
                <p14:nvPr/>
              </p14:nvContentPartPr>
              <p14:xfrm>
                <a:off x="9455036" y="983117"/>
                <a:ext cx="52920" cy="180720"/>
              </p14:xfrm>
            </p:contentPart>
          </mc:Choice>
          <mc:Fallback xmlns="">
            <p:pic>
              <p:nvPicPr>
                <p:cNvPr id="24" name="Inkt 23">
                  <a:extLst>
                    <a:ext uri="{FF2B5EF4-FFF2-40B4-BE49-F238E27FC236}">
                      <a16:creationId xmlns:a16="http://schemas.microsoft.com/office/drawing/2014/main" id="{209049FA-2B67-094E-6FF9-DFFB1FE2E6BA}"/>
                    </a:ext>
                  </a:extLst>
                </p:cNvPr>
                <p:cNvPicPr/>
                <p:nvPr/>
              </p:nvPicPr>
              <p:blipFill>
                <a:blip r:embed="rId17"/>
                <a:stretch>
                  <a:fillRect/>
                </a:stretch>
              </p:blipFill>
              <p:spPr>
                <a:xfrm>
                  <a:off x="9419036" y="947117"/>
                  <a:ext cx="124560" cy="252360"/>
                </a:xfrm>
                <a:prstGeom prst="rect">
                  <a:avLst/>
                </a:prstGeom>
              </p:spPr>
            </p:pic>
          </mc:Fallback>
        </mc:AlternateContent>
      </p:grpSp>
    </p:spTree>
    <p:extLst>
      <p:ext uri="{BB962C8B-B14F-4D97-AF65-F5344CB8AC3E}">
        <p14:creationId xmlns:p14="http://schemas.microsoft.com/office/powerpoint/2010/main" val="3175964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C7A4D8C3-9759-0D77-C953-1F43C7FE1B9B}"/>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6DAAD11-2A96-F16F-B0CB-D697B94A988E}"/>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FCAAEE46-B5E6-14B0-B36E-5134249F236F}"/>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3" name="Tekstvak 12">
            <a:extLst>
              <a:ext uri="{FF2B5EF4-FFF2-40B4-BE49-F238E27FC236}">
                <a16:creationId xmlns:a16="http://schemas.microsoft.com/office/drawing/2014/main" id="{81E5B55F-B8AA-3980-FEA4-56EB2544BDD3}"/>
              </a:ext>
            </a:extLst>
          </p:cNvPr>
          <p:cNvSpPr txBox="1"/>
          <p:nvPr/>
        </p:nvSpPr>
        <p:spPr>
          <a:xfrm>
            <a:off x="491638" y="2202428"/>
            <a:ext cx="3657600" cy="2308324"/>
          </a:xfrm>
          <a:prstGeom prst="rect">
            <a:avLst/>
          </a:prstGeom>
          <a:noFill/>
        </p:spPr>
        <p:txBody>
          <a:bodyPr wrap="square" rtlCol="0">
            <a:spAutoFit/>
          </a:bodyPr>
          <a:lstStyle/>
          <a:p>
            <a:r>
              <a:rPr lang="nl-NL" b="1" dirty="0">
                <a:solidFill>
                  <a:srgbClr val="752400"/>
                </a:solidFill>
              </a:rPr>
              <a:t>Hij wilde kunstenaar worden.</a:t>
            </a:r>
          </a:p>
          <a:p>
            <a:endParaRPr lang="nl-NL" b="1" dirty="0">
              <a:solidFill>
                <a:srgbClr val="752400"/>
              </a:solidFill>
            </a:endParaRPr>
          </a:p>
          <a:p>
            <a:r>
              <a:rPr lang="nl-NL" b="1" dirty="0">
                <a:solidFill>
                  <a:srgbClr val="752400"/>
                </a:solidFill>
              </a:rPr>
              <a:t>Daarom ging hij na zijn studie rechten naar de </a:t>
            </a:r>
            <a:r>
              <a:rPr lang="nl-NL" b="1" dirty="0">
                <a:solidFill>
                  <a:srgbClr val="EF7C98"/>
                </a:solidFill>
              </a:rPr>
              <a:t>kunstacademie</a:t>
            </a:r>
            <a:r>
              <a:rPr lang="nl-NL" b="1" dirty="0">
                <a:solidFill>
                  <a:srgbClr val="108C58"/>
                </a:solidFill>
              </a:rPr>
              <a:t> </a:t>
            </a:r>
            <a:r>
              <a:rPr lang="nl-NL" b="1" dirty="0">
                <a:solidFill>
                  <a:srgbClr val="752400"/>
                </a:solidFill>
              </a:rPr>
              <a:t>in Parijs.</a:t>
            </a:r>
          </a:p>
          <a:p>
            <a:endParaRPr lang="nl-NL" b="1" dirty="0">
              <a:solidFill>
                <a:srgbClr val="752400"/>
              </a:solidFill>
            </a:endParaRPr>
          </a:p>
          <a:p>
            <a:r>
              <a:rPr lang="nl-NL" b="1" dirty="0">
                <a:solidFill>
                  <a:srgbClr val="752400"/>
                </a:solidFill>
              </a:rPr>
              <a:t>Hier leerde hij alles over de </a:t>
            </a:r>
            <a:r>
              <a:rPr lang="nl-NL" b="1" dirty="0">
                <a:solidFill>
                  <a:srgbClr val="EF7C98"/>
                </a:solidFill>
              </a:rPr>
              <a:t>klassieke schildertechnieken</a:t>
            </a:r>
            <a:r>
              <a:rPr lang="nl-NL" b="1" dirty="0">
                <a:solidFill>
                  <a:srgbClr val="752400"/>
                </a:solidFill>
              </a:rPr>
              <a:t>.</a:t>
            </a:r>
          </a:p>
        </p:txBody>
      </p:sp>
      <p:pic>
        <p:nvPicPr>
          <p:cNvPr id="2" name="Afbeelding 1" descr="150 years of art: Beaux Arts, Bauhaus, and beyond | Features | Yale Alumni  Magazine">
            <a:extLst>
              <a:ext uri="{FF2B5EF4-FFF2-40B4-BE49-F238E27FC236}">
                <a16:creationId xmlns:a16="http://schemas.microsoft.com/office/drawing/2014/main" id="{DCE12578-1C8C-0238-62E1-13EC5EF3E47E}"/>
              </a:ext>
            </a:extLst>
          </p:cNvPr>
          <p:cNvPicPr>
            <a:picLocks noChangeAspect="1"/>
          </p:cNvPicPr>
          <p:nvPr/>
        </p:nvPicPr>
        <p:blipFill>
          <a:blip r:embed="rId2"/>
          <a:stretch>
            <a:fillRect/>
          </a:stretch>
        </p:blipFill>
        <p:spPr>
          <a:xfrm>
            <a:off x="4149238" y="928072"/>
            <a:ext cx="6046223" cy="4813966"/>
          </a:xfrm>
          <a:prstGeom prst="rect">
            <a:avLst/>
          </a:pr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6393073B-E75C-4A83-3B14-2BE7A661E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2" name="Afbeelding 11"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42A7BEA1-9B1D-D50D-CA30-CB1182460965}"/>
              </a:ext>
            </a:extLst>
          </p:cNvPr>
          <p:cNvPicPr>
            <a:picLocks noChangeAspect="1"/>
          </p:cNvPicPr>
          <p:nvPr/>
        </p:nvPicPr>
        <p:blipFill>
          <a:blip r:embed="rId4"/>
          <a:stretch>
            <a:fillRect/>
          </a:stretch>
        </p:blipFill>
        <p:spPr>
          <a:xfrm>
            <a:off x="2837391" y="622947"/>
            <a:ext cx="1230689" cy="820459"/>
          </a:xfrm>
          <a:prstGeom prst="rect">
            <a:avLst/>
          </a:prstGeom>
        </p:spPr>
      </p:pic>
      <mc:AlternateContent xmlns:mc="http://schemas.openxmlformats.org/markup-compatibility/2006">
        <mc:Choice xmlns:p14="http://schemas.microsoft.com/office/powerpoint/2010/main" Requires="p14">
          <p:contentPart p14:bwMode="auto" r:id="rId5">
            <p14:nvContentPartPr>
              <p14:cNvPr id="14" name="Inkt 13">
                <a:extLst>
                  <a:ext uri="{FF2B5EF4-FFF2-40B4-BE49-F238E27FC236}">
                    <a16:creationId xmlns:a16="http://schemas.microsoft.com/office/drawing/2014/main" id="{DB58FEF2-1D18-E798-7DC4-21FB85D99F04}"/>
                  </a:ext>
                </a:extLst>
              </p14:cNvPr>
              <p14:cNvContentPartPr/>
              <p14:nvPr/>
            </p14:nvContentPartPr>
            <p14:xfrm>
              <a:off x="3621438" y="606515"/>
              <a:ext cx="540360" cy="889560"/>
            </p14:xfrm>
          </p:contentPart>
        </mc:Choice>
        <mc:Fallback>
          <p:pic>
            <p:nvPicPr>
              <p:cNvPr id="14" name="Inkt 13">
                <a:extLst>
                  <a:ext uri="{FF2B5EF4-FFF2-40B4-BE49-F238E27FC236}">
                    <a16:creationId xmlns:a16="http://schemas.microsoft.com/office/drawing/2014/main" id="{DB58FEF2-1D18-E798-7DC4-21FB85D99F04}"/>
                  </a:ext>
                </a:extLst>
              </p:cNvPr>
              <p:cNvPicPr/>
              <p:nvPr/>
            </p:nvPicPr>
            <p:blipFill>
              <a:blip r:embed="rId6"/>
              <a:stretch>
                <a:fillRect/>
              </a:stretch>
            </p:blipFill>
            <p:spPr>
              <a:xfrm>
                <a:off x="3585438" y="570530"/>
                <a:ext cx="612000" cy="961171"/>
              </a:xfrm>
              <a:prstGeom prst="rect">
                <a:avLst/>
              </a:prstGeom>
            </p:spPr>
          </p:pic>
        </mc:Fallback>
      </mc:AlternateContent>
      <p:pic>
        <p:nvPicPr>
          <p:cNvPr id="15" name="Afbeelding 14" descr="matisse collage element 12449526 PNG">
            <a:extLst>
              <a:ext uri="{FF2B5EF4-FFF2-40B4-BE49-F238E27FC236}">
                <a16:creationId xmlns:a16="http://schemas.microsoft.com/office/drawing/2014/main" id="{DF77C3C3-6DC8-1F78-6597-BA8CE6CF2C69}"/>
              </a:ext>
            </a:extLst>
          </p:cNvPr>
          <p:cNvPicPr>
            <a:picLocks noChangeAspect="1"/>
          </p:cNvPicPr>
          <p:nvPr/>
        </p:nvPicPr>
        <p:blipFill>
          <a:blip r:embed="rId7"/>
          <a:stretch>
            <a:fillRect/>
          </a:stretch>
        </p:blipFill>
        <p:spPr>
          <a:xfrm rot="4837189">
            <a:off x="3392928" y="1087542"/>
            <a:ext cx="929120" cy="817065"/>
          </a:xfrm>
          <a:prstGeom prst="rect">
            <a:avLst/>
          </a:prstGeom>
        </p:spPr>
      </p:pic>
    </p:spTree>
    <p:extLst>
      <p:ext uri="{BB962C8B-B14F-4D97-AF65-F5344CB8AC3E}">
        <p14:creationId xmlns:p14="http://schemas.microsoft.com/office/powerpoint/2010/main" val="1933226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BBCEC71F-99DC-4EA7-25FA-59AF7FB4EE6F}"/>
              </a:ext>
            </a:extLst>
          </p:cNvPr>
          <p:cNvSpPr/>
          <p:nvPr/>
        </p:nvSpPr>
        <p:spPr>
          <a:xfrm>
            <a:off x="0" y="1"/>
            <a:ext cx="5447071" cy="6858000"/>
          </a:xfrm>
          <a:prstGeom prst="rect">
            <a:avLst/>
          </a:prstGeom>
          <a:solidFill>
            <a:schemeClr val="bg2"/>
          </a:solidFill>
          <a:ln>
            <a:solidFill>
              <a:srgbClr val="108C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98B371E8-9A01-E140-C940-34EE86A24F61}"/>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D9455968-487F-D625-8613-5BE4A255A9B8}"/>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606D8135-D358-FE6F-3F61-D2865C14C469}"/>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16" name="Afbeelding 15">
            <a:extLst>
              <a:ext uri="{FF2B5EF4-FFF2-40B4-BE49-F238E27FC236}">
                <a16:creationId xmlns:a16="http://schemas.microsoft.com/office/drawing/2014/main" id="{0BC52C01-BF61-958C-CAF5-9CA3BAF9907B}"/>
              </a:ext>
            </a:extLst>
          </p:cNvPr>
          <p:cNvPicPr>
            <a:picLocks noChangeAspect="1"/>
          </p:cNvPicPr>
          <p:nvPr/>
        </p:nvPicPr>
        <p:blipFill>
          <a:blip r:embed="rId2"/>
          <a:stretch>
            <a:fillRect/>
          </a:stretch>
        </p:blipFill>
        <p:spPr>
          <a:xfrm>
            <a:off x="705003" y="756464"/>
            <a:ext cx="4037063" cy="5345072"/>
          </a:xfrm>
          <a:prstGeom prst="rect">
            <a:avLst/>
          </a:prstGeom>
        </p:spPr>
      </p:pic>
      <p:sp>
        <p:nvSpPr>
          <p:cNvPr id="19" name="Tekstvak 18">
            <a:extLst>
              <a:ext uri="{FF2B5EF4-FFF2-40B4-BE49-F238E27FC236}">
                <a16:creationId xmlns:a16="http://schemas.microsoft.com/office/drawing/2014/main" id="{0466EBAE-B2F4-293E-E11B-AD939DFE6CD3}"/>
              </a:ext>
            </a:extLst>
          </p:cNvPr>
          <p:cNvSpPr txBox="1"/>
          <p:nvPr/>
        </p:nvSpPr>
        <p:spPr>
          <a:xfrm>
            <a:off x="6152074" y="2330248"/>
            <a:ext cx="3657600" cy="1477328"/>
          </a:xfrm>
          <a:prstGeom prst="rect">
            <a:avLst/>
          </a:prstGeom>
          <a:noFill/>
        </p:spPr>
        <p:txBody>
          <a:bodyPr wrap="square" rtlCol="0">
            <a:spAutoFit/>
          </a:bodyPr>
          <a:lstStyle/>
          <a:p>
            <a:r>
              <a:rPr lang="nl-NL" b="1" dirty="0">
                <a:solidFill>
                  <a:srgbClr val="EC4916"/>
                </a:solidFill>
              </a:rPr>
              <a:t>In zijn eerste jaren als kunstenaar maakte hij bijvoorbeeld dit schilderij.</a:t>
            </a:r>
          </a:p>
          <a:p>
            <a:endParaRPr lang="nl-NL" b="1" dirty="0">
              <a:solidFill>
                <a:srgbClr val="EC4916"/>
              </a:solidFill>
            </a:endParaRPr>
          </a:p>
          <a:p>
            <a:r>
              <a:rPr lang="nl-NL" b="1" dirty="0">
                <a:solidFill>
                  <a:srgbClr val="EC4916"/>
                </a:solidFill>
              </a:rPr>
              <a:t>Wat valt je op aan de </a:t>
            </a:r>
            <a:r>
              <a:rPr lang="nl-NL" b="1" dirty="0">
                <a:solidFill>
                  <a:srgbClr val="108C58"/>
                </a:solidFill>
              </a:rPr>
              <a:t>kleuren</a:t>
            </a:r>
            <a:r>
              <a:rPr lang="nl-NL" b="1" dirty="0">
                <a:solidFill>
                  <a:srgbClr val="EC4916"/>
                </a:solidFill>
              </a:rPr>
              <a:t>?</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89F8DA05-AF88-0D10-7D70-87EFFE51A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6" name="Afbeelding 5" descr="Matisse abstract floral algae shapes in trendy contemporary organic style.  composition Doodle painted aestethic flower and leaf. Botanic vector  illustration in vibrant color on the white background. 23165061 Vector Art  at Vecteezy">
            <a:extLst>
              <a:ext uri="{FF2B5EF4-FFF2-40B4-BE49-F238E27FC236}">
                <a16:creationId xmlns:a16="http://schemas.microsoft.com/office/drawing/2014/main" id="{B561D412-A072-930E-BD55-A819B561269A}"/>
              </a:ext>
            </a:extLst>
          </p:cNvPr>
          <p:cNvPicPr>
            <a:picLocks noChangeAspect="1"/>
          </p:cNvPicPr>
          <p:nvPr/>
        </p:nvPicPr>
        <p:blipFill>
          <a:blip r:embed="rId4"/>
          <a:srcRect l="68577" t="43765"/>
          <a:stretch>
            <a:fillRect/>
          </a:stretch>
        </p:blipFill>
        <p:spPr>
          <a:xfrm>
            <a:off x="9489649" y="165656"/>
            <a:ext cx="1000164" cy="778441"/>
          </a:xfrm>
          <a:prstGeom prst="rect">
            <a:avLst/>
          </a:prstGeom>
        </p:spPr>
      </p:pic>
      <p:sp>
        <p:nvSpPr>
          <p:cNvPr id="10" name="Ovaal 9">
            <a:extLst>
              <a:ext uri="{FF2B5EF4-FFF2-40B4-BE49-F238E27FC236}">
                <a16:creationId xmlns:a16="http://schemas.microsoft.com/office/drawing/2014/main" id="{521CDD57-74EA-C511-A65A-98286F275323}"/>
              </a:ext>
            </a:extLst>
          </p:cNvPr>
          <p:cNvSpPr/>
          <p:nvPr/>
        </p:nvSpPr>
        <p:spPr>
          <a:xfrm>
            <a:off x="9353035" y="47669"/>
            <a:ext cx="767886" cy="23597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87109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6CE75BFE-B7EE-7038-EDCB-9D6471D3AC1E}"/>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1992EC0-198C-0C65-34F1-48C23814EAD1}"/>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BDB01DE-93F2-A483-DC57-8F58B111D463}"/>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1" name="Tekstvak 10">
            <a:extLst>
              <a:ext uri="{FF2B5EF4-FFF2-40B4-BE49-F238E27FC236}">
                <a16:creationId xmlns:a16="http://schemas.microsoft.com/office/drawing/2014/main" id="{91CC4444-BEA4-F525-2611-9015B834C282}"/>
              </a:ext>
            </a:extLst>
          </p:cNvPr>
          <p:cNvSpPr txBox="1"/>
          <p:nvPr/>
        </p:nvSpPr>
        <p:spPr>
          <a:xfrm>
            <a:off x="520302" y="1081266"/>
            <a:ext cx="6270222" cy="1477328"/>
          </a:xfrm>
          <a:prstGeom prst="rect">
            <a:avLst/>
          </a:prstGeom>
          <a:noFill/>
        </p:spPr>
        <p:txBody>
          <a:bodyPr wrap="square">
            <a:spAutoFit/>
          </a:bodyPr>
          <a:lstStyle/>
          <a:p>
            <a:r>
              <a:rPr lang="nl-NL" sz="1800" b="1" dirty="0">
                <a:solidFill>
                  <a:srgbClr val="108C58"/>
                </a:solidFill>
              </a:rPr>
              <a:t>Matisse raakte na zijn studie geïnspireerd door andere kunstenaars die veel meer </a:t>
            </a:r>
            <a:r>
              <a:rPr lang="nl-NL" sz="1800" b="1" dirty="0">
                <a:solidFill>
                  <a:srgbClr val="E4AF00"/>
                </a:solidFill>
              </a:rPr>
              <a:t>kleur</a:t>
            </a:r>
            <a:r>
              <a:rPr lang="nl-NL" sz="1800" b="1" dirty="0">
                <a:solidFill>
                  <a:srgbClr val="108C58"/>
                </a:solidFill>
              </a:rPr>
              <a:t> gebruikten. </a:t>
            </a:r>
          </a:p>
          <a:p>
            <a:endParaRPr lang="nl-NL" b="1" dirty="0">
              <a:solidFill>
                <a:srgbClr val="108C58"/>
              </a:solidFill>
            </a:endParaRPr>
          </a:p>
          <a:p>
            <a:r>
              <a:rPr lang="nl-NL" sz="1800" b="1" dirty="0">
                <a:solidFill>
                  <a:srgbClr val="108C58"/>
                </a:solidFill>
              </a:rPr>
              <a:t>Bijvoorbeeld door…</a:t>
            </a:r>
          </a:p>
          <a:p>
            <a:endParaRPr lang="nl-NL" sz="1800" b="1" dirty="0">
              <a:solidFill>
                <a:srgbClr val="108C58"/>
              </a:solidFill>
            </a:endParaRPr>
          </a:p>
        </p:txBody>
      </p:sp>
      <p:pic>
        <p:nvPicPr>
          <p:cNvPr id="12" name="Afbeelding 11" descr="Graphic Message - Schilderij op Canvas - Stilleven Appels - Cezanne - Oude  Meesters | bol">
            <a:extLst>
              <a:ext uri="{FF2B5EF4-FFF2-40B4-BE49-F238E27FC236}">
                <a16:creationId xmlns:a16="http://schemas.microsoft.com/office/drawing/2014/main" id="{F096F976-4907-6DD6-5E64-5FE41F5F6EC9}"/>
              </a:ext>
            </a:extLst>
          </p:cNvPr>
          <p:cNvPicPr>
            <a:picLocks noChangeAspect="1"/>
          </p:cNvPicPr>
          <p:nvPr/>
        </p:nvPicPr>
        <p:blipFill>
          <a:blip r:embed="rId2"/>
          <a:stretch>
            <a:fillRect/>
          </a:stretch>
        </p:blipFill>
        <p:spPr>
          <a:xfrm>
            <a:off x="314334" y="2922765"/>
            <a:ext cx="4150877" cy="2981084"/>
          </a:xfrm>
          <a:prstGeom prst="rect">
            <a:avLst/>
          </a:prstGeom>
        </p:spPr>
      </p:pic>
      <p:pic>
        <p:nvPicPr>
          <p:cNvPr id="13" name="Afbeelding 12" descr="Van Gogh en Raspail - Arts en Auto">
            <a:extLst>
              <a:ext uri="{FF2B5EF4-FFF2-40B4-BE49-F238E27FC236}">
                <a16:creationId xmlns:a16="http://schemas.microsoft.com/office/drawing/2014/main" id="{382B01F5-7907-9DD6-FFCC-2F45E4564883}"/>
              </a:ext>
            </a:extLst>
          </p:cNvPr>
          <p:cNvPicPr>
            <a:picLocks noChangeAspect="1"/>
          </p:cNvPicPr>
          <p:nvPr/>
        </p:nvPicPr>
        <p:blipFill>
          <a:blip r:embed="rId3"/>
          <a:stretch>
            <a:fillRect/>
          </a:stretch>
        </p:blipFill>
        <p:spPr>
          <a:xfrm>
            <a:off x="5975757" y="2990216"/>
            <a:ext cx="4206622" cy="2805784"/>
          </a:xfrm>
          <a:prstGeom prst="rect">
            <a:avLst/>
          </a:prstGeom>
        </p:spPr>
      </p:pic>
      <p:sp>
        <p:nvSpPr>
          <p:cNvPr id="18" name="Tekstvak 17">
            <a:extLst>
              <a:ext uri="{FF2B5EF4-FFF2-40B4-BE49-F238E27FC236}">
                <a16:creationId xmlns:a16="http://schemas.microsoft.com/office/drawing/2014/main" id="{6274BD39-F6EC-AA3E-EB6D-670AD1735624}"/>
              </a:ext>
            </a:extLst>
          </p:cNvPr>
          <p:cNvSpPr txBox="1"/>
          <p:nvPr/>
        </p:nvSpPr>
        <p:spPr>
          <a:xfrm rot="21164125">
            <a:off x="2941815" y="2852045"/>
            <a:ext cx="2114341" cy="461665"/>
          </a:xfrm>
          <a:prstGeom prst="rect">
            <a:avLst/>
          </a:prstGeom>
          <a:noFill/>
        </p:spPr>
        <p:txBody>
          <a:bodyPr wrap="square">
            <a:spAutoFit/>
          </a:bodyPr>
          <a:lstStyle/>
          <a:p>
            <a:r>
              <a:rPr lang="nl-NL" sz="2400" b="1" dirty="0">
                <a:solidFill>
                  <a:srgbClr val="752400"/>
                </a:solidFill>
                <a:highlight>
                  <a:srgbClr val="F1EFE7"/>
                </a:highlight>
              </a:rPr>
              <a:t>Paul </a:t>
            </a:r>
            <a:r>
              <a:rPr lang="nl-NL" sz="2400" b="1" dirty="0" err="1">
                <a:solidFill>
                  <a:srgbClr val="752400"/>
                </a:solidFill>
                <a:highlight>
                  <a:srgbClr val="F1EFE7"/>
                </a:highlight>
              </a:rPr>
              <a:t>Cezanne</a:t>
            </a:r>
            <a:endParaRPr lang="nl-NL" dirty="0"/>
          </a:p>
        </p:txBody>
      </p:sp>
      <p:sp>
        <p:nvSpPr>
          <p:cNvPr id="20" name="Tekstvak 19">
            <a:extLst>
              <a:ext uri="{FF2B5EF4-FFF2-40B4-BE49-F238E27FC236}">
                <a16:creationId xmlns:a16="http://schemas.microsoft.com/office/drawing/2014/main" id="{A3E88071-D812-7234-77CC-9EA408FA6EB9}"/>
              </a:ext>
            </a:extLst>
          </p:cNvPr>
          <p:cNvSpPr txBox="1"/>
          <p:nvPr/>
        </p:nvSpPr>
        <p:spPr>
          <a:xfrm>
            <a:off x="4855623" y="4172279"/>
            <a:ext cx="442472" cy="369332"/>
          </a:xfrm>
          <a:prstGeom prst="rect">
            <a:avLst/>
          </a:prstGeom>
          <a:noFill/>
        </p:spPr>
        <p:txBody>
          <a:bodyPr wrap="square">
            <a:spAutoFit/>
          </a:bodyPr>
          <a:lstStyle/>
          <a:p>
            <a:r>
              <a:rPr lang="nl-NL" sz="1800" b="1" dirty="0">
                <a:solidFill>
                  <a:srgbClr val="108C58"/>
                </a:solidFill>
              </a:rPr>
              <a:t>en</a:t>
            </a:r>
            <a:endParaRPr lang="nl-NL" dirty="0"/>
          </a:p>
        </p:txBody>
      </p:sp>
      <p:sp>
        <p:nvSpPr>
          <p:cNvPr id="22" name="Tekstvak 21">
            <a:extLst>
              <a:ext uri="{FF2B5EF4-FFF2-40B4-BE49-F238E27FC236}">
                <a16:creationId xmlns:a16="http://schemas.microsoft.com/office/drawing/2014/main" id="{A387D00F-4355-24F2-7437-206D37FE1B81}"/>
              </a:ext>
            </a:extLst>
          </p:cNvPr>
          <p:cNvSpPr txBox="1"/>
          <p:nvPr/>
        </p:nvSpPr>
        <p:spPr>
          <a:xfrm rot="21164125">
            <a:off x="8020404" y="5325242"/>
            <a:ext cx="2729410" cy="461665"/>
          </a:xfrm>
          <a:prstGeom prst="rect">
            <a:avLst/>
          </a:prstGeom>
          <a:noFill/>
        </p:spPr>
        <p:txBody>
          <a:bodyPr wrap="square">
            <a:spAutoFit/>
          </a:bodyPr>
          <a:lstStyle/>
          <a:p>
            <a:r>
              <a:rPr lang="nl-NL" sz="2400" b="1" dirty="0">
                <a:solidFill>
                  <a:srgbClr val="752400"/>
                </a:solidFill>
                <a:highlight>
                  <a:srgbClr val="F1EFE7"/>
                </a:highlight>
              </a:rPr>
              <a:t>Vincent van Gogh</a:t>
            </a:r>
            <a:endParaRPr lang="nl-NL" dirty="0"/>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B8AD7EAE-5B75-5707-1E8C-ECD7C8B77C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6" name="Afbeelding 5" descr="matisse collage element 12449526 PNG">
            <a:extLst>
              <a:ext uri="{FF2B5EF4-FFF2-40B4-BE49-F238E27FC236}">
                <a16:creationId xmlns:a16="http://schemas.microsoft.com/office/drawing/2014/main" id="{CAFE170E-B73C-53A3-FF62-678CA549D139}"/>
              </a:ext>
            </a:extLst>
          </p:cNvPr>
          <p:cNvPicPr>
            <a:picLocks noChangeAspect="1"/>
          </p:cNvPicPr>
          <p:nvPr/>
        </p:nvPicPr>
        <p:blipFill>
          <a:blip r:embed="rId5"/>
          <a:stretch>
            <a:fillRect/>
          </a:stretch>
        </p:blipFill>
        <p:spPr>
          <a:xfrm rot="4837189">
            <a:off x="4061369" y="5822625"/>
            <a:ext cx="929120" cy="817065"/>
          </a:xfrm>
          <a:prstGeom prst="rect">
            <a:avLst/>
          </a:prstGeom>
        </p:spPr>
      </p:pic>
    </p:spTree>
    <p:extLst>
      <p:ext uri="{BB962C8B-B14F-4D97-AF65-F5344CB8AC3E}">
        <p14:creationId xmlns:p14="http://schemas.microsoft.com/office/powerpoint/2010/main" val="25174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7397E95F-ED87-0E83-11FE-D37572464D77}"/>
              </a:ext>
            </a:extLst>
          </p:cNvPr>
          <p:cNvSpPr txBox="1"/>
          <p:nvPr/>
        </p:nvSpPr>
        <p:spPr>
          <a:xfrm>
            <a:off x="1641257" y="5149533"/>
            <a:ext cx="7963318" cy="923330"/>
          </a:xfrm>
          <a:prstGeom prst="rect">
            <a:avLst/>
          </a:prstGeom>
          <a:noFill/>
        </p:spPr>
        <p:txBody>
          <a:bodyPr wrap="square">
            <a:spAutoFit/>
          </a:bodyPr>
          <a:lstStyle/>
          <a:p>
            <a:pPr algn="ctr"/>
            <a:r>
              <a:rPr lang="nl-NL" sz="1800" b="1" dirty="0">
                <a:solidFill>
                  <a:srgbClr val="108C58"/>
                </a:solidFill>
              </a:rPr>
              <a:t>Hierdoor ging Matisse zelf ook veel meer kleur gebruiken. Soms gebruikte hij zelfs kleuren die zo uit de tube kwamen, zonder eerst te mengen, gelijk op het doek. </a:t>
            </a:r>
          </a:p>
        </p:txBody>
      </p:sp>
      <p:sp>
        <p:nvSpPr>
          <p:cNvPr id="9" name="Rechthoek 8">
            <a:extLst>
              <a:ext uri="{FF2B5EF4-FFF2-40B4-BE49-F238E27FC236}">
                <a16:creationId xmlns:a16="http://schemas.microsoft.com/office/drawing/2014/main" id="{4F9EC0FF-A519-FC7E-F922-96FC7590CF1E}"/>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ED7629D5-5F37-93A9-AB76-870D0E3ADB76}"/>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71FDA855-C05C-8743-7570-9B2A2EEADED5}"/>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15" name="Afbeelding 14">
            <a:extLst>
              <a:ext uri="{FF2B5EF4-FFF2-40B4-BE49-F238E27FC236}">
                <a16:creationId xmlns:a16="http://schemas.microsoft.com/office/drawing/2014/main" id="{16B8ABA2-5C18-A91F-2F8B-79019CA8DDF8}"/>
              </a:ext>
            </a:extLst>
          </p:cNvPr>
          <p:cNvPicPr>
            <a:picLocks noChangeAspect="1"/>
          </p:cNvPicPr>
          <p:nvPr/>
        </p:nvPicPr>
        <p:blipFill>
          <a:blip r:embed="rId2"/>
          <a:stretch>
            <a:fillRect/>
          </a:stretch>
        </p:blipFill>
        <p:spPr>
          <a:xfrm>
            <a:off x="1168660" y="924436"/>
            <a:ext cx="2852733" cy="3777019"/>
          </a:xfrm>
          <a:prstGeom prst="rect">
            <a:avLst/>
          </a:prstGeom>
        </p:spPr>
      </p:pic>
      <p:cxnSp>
        <p:nvCxnSpPr>
          <p:cNvPr id="17" name="Rechte verbindingslijn met pijl 16">
            <a:extLst>
              <a:ext uri="{FF2B5EF4-FFF2-40B4-BE49-F238E27FC236}">
                <a16:creationId xmlns:a16="http://schemas.microsoft.com/office/drawing/2014/main" id="{00E062F5-9AB9-E851-2228-E79795519381}"/>
              </a:ext>
            </a:extLst>
          </p:cNvPr>
          <p:cNvCxnSpPr/>
          <p:nvPr/>
        </p:nvCxnSpPr>
        <p:spPr>
          <a:xfrm>
            <a:off x="4503174" y="2800243"/>
            <a:ext cx="1238865" cy="0"/>
          </a:xfrm>
          <a:prstGeom prst="straightConnector1">
            <a:avLst/>
          </a:prstGeom>
          <a:ln w="57150">
            <a:solidFill>
              <a:srgbClr val="108C58"/>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9" name="Rechthoek 18">
            <a:extLst>
              <a:ext uri="{FF2B5EF4-FFF2-40B4-BE49-F238E27FC236}">
                <a16:creationId xmlns:a16="http://schemas.microsoft.com/office/drawing/2014/main" id="{9C1DE612-95F7-D17D-BAC7-DDCE4C652AF0}"/>
              </a:ext>
            </a:extLst>
          </p:cNvPr>
          <p:cNvSpPr/>
          <p:nvPr/>
        </p:nvSpPr>
        <p:spPr>
          <a:xfrm>
            <a:off x="924925" y="4423232"/>
            <a:ext cx="1641293" cy="383458"/>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479E84E1-727C-A6BE-DE5C-EE1E51CE9E1E}"/>
              </a:ext>
            </a:extLst>
          </p:cNvPr>
          <p:cNvSpPr txBox="1"/>
          <p:nvPr/>
        </p:nvSpPr>
        <p:spPr>
          <a:xfrm>
            <a:off x="924926" y="4441144"/>
            <a:ext cx="1641293" cy="369332"/>
          </a:xfrm>
          <a:prstGeom prst="rect">
            <a:avLst/>
          </a:prstGeom>
          <a:noFill/>
        </p:spPr>
        <p:txBody>
          <a:bodyPr wrap="square" rtlCol="0">
            <a:spAutoFit/>
          </a:bodyPr>
          <a:lstStyle/>
          <a:p>
            <a:r>
              <a:rPr lang="nl-NL" b="1" dirty="0">
                <a:solidFill>
                  <a:schemeClr val="bg1"/>
                </a:solidFill>
              </a:rPr>
              <a:t>Matisse, 1895</a:t>
            </a:r>
          </a:p>
        </p:txBody>
      </p:sp>
      <p:pic>
        <p:nvPicPr>
          <p:cNvPr id="21" name="Afbeelding 20" descr="Marguerite au chat noir - Centre Pompidou">
            <a:extLst>
              <a:ext uri="{FF2B5EF4-FFF2-40B4-BE49-F238E27FC236}">
                <a16:creationId xmlns:a16="http://schemas.microsoft.com/office/drawing/2014/main" id="{58FB6226-02A8-2B4A-BB4B-6242FE5DFAD6}"/>
              </a:ext>
            </a:extLst>
          </p:cNvPr>
          <p:cNvPicPr>
            <a:picLocks noChangeAspect="1"/>
          </p:cNvPicPr>
          <p:nvPr/>
        </p:nvPicPr>
        <p:blipFill>
          <a:blip r:embed="rId3"/>
          <a:stretch>
            <a:fillRect/>
          </a:stretch>
        </p:blipFill>
        <p:spPr>
          <a:xfrm>
            <a:off x="6238568" y="909477"/>
            <a:ext cx="2684206" cy="3897213"/>
          </a:xfrm>
          <a:prstGeom prst="rect">
            <a:avLst/>
          </a:prstGeom>
        </p:spPr>
      </p:pic>
      <p:sp>
        <p:nvSpPr>
          <p:cNvPr id="28" name="Rechthoek 27">
            <a:extLst>
              <a:ext uri="{FF2B5EF4-FFF2-40B4-BE49-F238E27FC236}">
                <a16:creationId xmlns:a16="http://schemas.microsoft.com/office/drawing/2014/main" id="{EA449EBC-F11E-F0D3-80EB-A3634E548A36}"/>
              </a:ext>
            </a:extLst>
          </p:cNvPr>
          <p:cNvSpPr/>
          <p:nvPr/>
        </p:nvSpPr>
        <p:spPr>
          <a:xfrm>
            <a:off x="5874043" y="4542036"/>
            <a:ext cx="1618138" cy="383458"/>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Tekstvak 23">
            <a:extLst>
              <a:ext uri="{FF2B5EF4-FFF2-40B4-BE49-F238E27FC236}">
                <a16:creationId xmlns:a16="http://schemas.microsoft.com/office/drawing/2014/main" id="{F8E54F2B-1661-789C-C129-FF12469C8318}"/>
              </a:ext>
            </a:extLst>
          </p:cNvPr>
          <p:cNvSpPr txBox="1"/>
          <p:nvPr/>
        </p:nvSpPr>
        <p:spPr>
          <a:xfrm>
            <a:off x="5874042" y="4549099"/>
            <a:ext cx="1745957" cy="369332"/>
          </a:xfrm>
          <a:prstGeom prst="rect">
            <a:avLst/>
          </a:prstGeom>
          <a:noFill/>
        </p:spPr>
        <p:txBody>
          <a:bodyPr wrap="square" rtlCol="0">
            <a:spAutoFit/>
          </a:bodyPr>
          <a:lstStyle/>
          <a:p>
            <a:r>
              <a:rPr lang="nl-NL" b="1" dirty="0">
                <a:solidFill>
                  <a:schemeClr val="bg1"/>
                </a:solidFill>
              </a:rPr>
              <a:t>Matisse, 1910</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852968E1-D396-C211-7DAF-F32049917B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5" name="Afbeelding 4" descr="Matisse abstract floral algae shapes in trendy contemporary organic style.  composition Doodle painted aestethic flower and leaf. Botanic vector  illustration in vibrant color on the white background. 23165061 Vector Art  at Vecteezy">
            <a:extLst>
              <a:ext uri="{FF2B5EF4-FFF2-40B4-BE49-F238E27FC236}">
                <a16:creationId xmlns:a16="http://schemas.microsoft.com/office/drawing/2014/main" id="{347A861E-0424-431C-B955-0DAD14637493}"/>
              </a:ext>
            </a:extLst>
          </p:cNvPr>
          <p:cNvPicPr>
            <a:picLocks noChangeAspect="1"/>
          </p:cNvPicPr>
          <p:nvPr/>
        </p:nvPicPr>
        <p:blipFill>
          <a:blip r:embed="rId5"/>
          <a:srcRect l="68577" t="43765"/>
          <a:stretch>
            <a:fillRect/>
          </a:stretch>
        </p:blipFill>
        <p:spPr>
          <a:xfrm>
            <a:off x="521491" y="5841936"/>
            <a:ext cx="1000164" cy="778441"/>
          </a:xfrm>
          <a:prstGeom prst="rect">
            <a:avLst/>
          </a:prstGeom>
        </p:spPr>
      </p:pic>
      <p:sp>
        <p:nvSpPr>
          <p:cNvPr id="8" name="Ovaal 7">
            <a:extLst>
              <a:ext uri="{FF2B5EF4-FFF2-40B4-BE49-F238E27FC236}">
                <a16:creationId xmlns:a16="http://schemas.microsoft.com/office/drawing/2014/main" id="{837D1E2F-CD9D-D07E-CFA4-8FEE655FF417}"/>
              </a:ext>
            </a:extLst>
          </p:cNvPr>
          <p:cNvSpPr/>
          <p:nvPr/>
        </p:nvSpPr>
        <p:spPr>
          <a:xfrm>
            <a:off x="384877" y="5723949"/>
            <a:ext cx="767886" cy="23597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62446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61CF-B3EF-D67C-22F4-BF5650C02EF2}"/>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0683EAB9-3D6B-ADAA-0926-A79B3BB916EA}"/>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8C176443-E787-DB7E-784B-936ED1CEE9A2}"/>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C4729042-678B-B968-7348-5AAFFF1852A7}"/>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8" name="Tekstvak 7">
            <a:extLst>
              <a:ext uri="{FF2B5EF4-FFF2-40B4-BE49-F238E27FC236}">
                <a16:creationId xmlns:a16="http://schemas.microsoft.com/office/drawing/2014/main" id="{0AD72B92-CC56-8018-23EA-11D571C2ED64}"/>
              </a:ext>
            </a:extLst>
          </p:cNvPr>
          <p:cNvSpPr txBox="1"/>
          <p:nvPr/>
        </p:nvSpPr>
        <p:spPr>
          <a:xfrm>
            <a:off x="2587328" y="1884125"/>
            <a:ext cx="4718861" cy="1200329"/>
          </a:xfrm>
          <a:prstGeom prst="rect">
            <a:avLst/>
          </a:prstGeom>
          <a:noFill/>
        </p:spPr>
        <p:txBody>
          <a:bodyPr wrap="square" rtlCol="0">
            <a:spAutoFit/>
          </a:bodyPr>
          <a:lstStyle/>
          <a:p>
            <a:r>
              <a:rPr lang="nl-NL" b="1" dirty="0">
                <a:solidFill>
                  <a:srgbClr val="EC4916"/>
                </a:solidFill>
              </a:rPr>
              <a:t>Niet iedereen vond deze manier van schilderen mooi. </a:t>
            </a:r>
          </a:p>
          <a:p>
            <a:endParaRPr lang="nl-NL" b="1" dirty="0">
              <a:solidFill>
                <a:srgbClr val="EC4916"/>
              </a:solidFill>
            </a:endParaRPr>
          </a:p>
          <a:p>
            <a:endParaRPr lang="nl-NL" b="1" dirty="0">
              <a:solidFill>
                <a:srgbClr val="EC4916"/>
              </a:solidFill>
            </a:endParaRPr>
          </a:p>
        </p:txBody>
      </p:sp>
      <p:sp>
        <p:nvSpPr>
          <p:cNvPr id="21" name="Tekstvak 20">
            <a:extLst>
              <a:ext uri="{FF2B5EF4-FFF2-40B4-BE49-F238E27FC236}">
                <a16:creationId xmlns:a16="http://schemas.microsoft.com/office/drawing/2014/main" id="{89C98A03-0AED-ADE9-25C2-4794F642B0E0}"/>
              </a:ext>
            </a:extLst>
          </p:cNvPr>
          <p:cNvSpPr txBox="1"/>
          <p:nvPr/>
        </p:nvSpPr>
        <p:spPr>
          <a:xfrm>
            <a:off x="2931754" y="3600882"/>
            <a:ext cx="4727576" cy="646331"/>
          </a:xfrm>
          <a:prstGeom prst="rect">
            <a:avLst/>
          </a:prstGeom>
          <a:noFill/>
        </p:spPr>
        <p:txBody>
          <a:bodyPr wrap="square">
            <a:spAutoFit/>
          </a:bodyPr>
          <a:lstStyle/>
          <a:p>
            <a:r>
              <a:rPr lang="nl-NL" b="1" dirty="0">
                <a:solidFill>
                  <a:srgbClr val="EC4916"/>
                </a:solidFill>
              </a:rPr>
              <a:t>Ze noemden deze kunstenaars </a:t>
            </a:r>
            <a:r>
              <a:rPr lang="nl-NL" sz="1800" b="1" dirty="0">
                <a:solidFill>
                  <a:srgbClr val="EC4916"/>
                </a:solidFill>
              </a:rPr>
              <a:t>zelfs ‘</a:t>
            </a:r>
            <a:r>
              <a:rPr lang="nl-NL" sz="1800" b="1" dirty="0">
                <a:solidFill>
                  <a:srgbClr val="0055A9"/>
                </a:solidFill>
              </a:rPr>
              <a:t>Les </a:t>
            </a:r>
            <a:r>
              <a:rPr lang="nl-NL" sz="1800" b="1" dirty="0" err="1">
                <a:solidFill>
                  <a:srgbClr val="0055A9"/>
                </a:solidFill>
              </a:rPr>
              <a:t>Fauves</a:t>
            </a:r>
            <a:r>
              <a:rPr lang="nl-NL" sz="1800" b="1" dirty="0">
                <a:solidFill>
                  <a:srgbClr val="EC4916"/>
                </a:solidFill>
              </a:rPr>
              <a:t>’. Dat is Frans voor ‘</a:t>
            </a:r>
            <a:r>
              <a:rPr lang="nl-NL" sz="1800" b="1" dirty="0">
                <a:solidFill>
                  <a:srgbClr val="0055A9"/>
                </a:solidFill>
              </a:rPr>
              <a:t>Wilde Beesten</a:t>
            </a:r>
            <a:r>
              <a:rPr lang="nl-NL" sz="1800" b="1" dirty="0">
                <a:solidFill>
                  <a:srgbClr val="EC4916"/>
                </a:solidFill>
              </a:rPr>
              <a:t>’. </a:t>
            </a:r>
          </a:p>
        </p:txBody>
      </p:sp>
      <p:sp>
        <p:nvSpPr>
          <p:cNvPr id="23" name="Tekstvak 22">
            <a:extLst>
              <a:ext uri="{FF2B5EF4-FFF2-40B4-BE49-F238E27FC236}">
                <a16:creationId xmlns:a16="http://schemas.microsoft.com/office/drawing/2014/main" id="{04E9304B-D0B3-142B-CFEB-92FFDB0C2BB4}"/>
              </a:ext>
            </a:extLst>
          </p:cNvPr>
          <p:cNvSpPr txBox="1"/>
          <p:nvPr/>
        </p:nvSpPr>
        <p:spPr>
          <a:xfrm>
            <a:off x="2771430" y="2551026"/>
            <a:ext cx="5072001" cy="923330"/>
          </a:xfrm>
          <a:prstGeom prst="rect">
            <a:avLst/>
          </a:prstGeom>
          <a:noFill/>
        </p:spPr>
        <p:txBody>
          <a:bodyPr wrap="square">
            <a:spAutoFit/>
          </a:bodyPr>
          <a:lstStyle/>
          <a:p>
            <a:r>
              <a:rPr lang="nl-NL" sz="1800" b="1" dirty="0">
                <a:solidFill>
                  <a:srgbClr val="EC4916"/>
                </a:solidFill>
              </a:rPr>
              <a:t>Toen Matisse in 1905 met zijn vrienden deze nieuwe soort kleurrijke kunst tentoonstelden, schrokken de mensen zich een hoedje.</a:t>
            </a:r>
          </a:p>
        </p:txBody>
      </p:sp>
      <p:sp>
        <p:nvSpPr>
          <p:cNvPr id="25" name="Tekstvak 24">
            <a:extLst>
              <a:ext uri="{FF2B5EF4-FFF2-40B4-BE49-F238E27FC236}">
                <a16:creationId xmlns:a16="http://schemas.microsoft.com/office/drawing/2014/main" id="{37CB60AF-16BF-DFF4-2888-E9C0F2C52D52}"/>
              </a:ext>
            </a:extLst>
          </p:cNvPr>
          <p:cNvSpPr txBox="1"/>
          <p:nvPr/>
        </p:nvSpPr>
        <p:spPr>
          <a:xfrm>
            <a:off x="3106591" y="4041417"/>
            <a:ext cx="5072000" cy="923330"/>
          </a:xfrm>
          <a:prstGeom prst="rect">
            <a:avLst/>
          </a:prstGeom>
          <a:noFill/>
        </p:spPr>
        <p:txBody>
          <a:bodyPr wrap="square">
            <a:spAutoFit/>
          </a:bodyPr>
          <a:lstStyle/>
          <a:p>
            <a:endParaRPr lang="nl-NL" sz="1800" b="1" dirty="0">
              <a:solidFill>
                <a:srgbClr val="EC4916"/>
              </a:solidFill>
            </a:endParaRPr>
          </a:p>
          <a:p>
            <a:r>
              <a:rPr lang="nl-NL" sz="1800" b="1" dirty="0">
                <a:solidFill>
                  <a:srgbClr val="EC4916"/>
                </a:solidFill>
              </a:rPr>
              <a:t>Vandaag de dag noemen we deze kunststroming daarom nog steeds </a:t>
            </a:r>
            <a:r>
              <a:rPr lang="nl-NL" sz="1800" b="1" dirty="0">
                <a:solidFill>
                  <a:srgbClr val="0055A9"/>
                </a:solidFill>
              </a:rPr>
              <a:t>Fauvisme</a:t>
            </a:r>
            <a:r>
              <a:rPr lang="nl-NL" sz="1800" b="1" dirty="0">
                <a:solidFill>
                  <a:srgbClr val="EC4916"/>
                </a:solidFill>
              </a:rPr>
              <a:t>!</a:t>
            </a:r>
          </a:p>
        </p:txBody>
      </p:sp>
      <p:sp>
        <p:nvSpPr>
          <p:cNvPr id="33" name="Rechthoek 32">
            <a:extLst>
              <a:ext uri="{FF2B5EF4-FFF2-40B4-BE49-F238E27FC236}">
                <a16:creationId xmlns:a16="http://schemas.microsoft.com/office/drawing/2014/main" id="{43C2EA24-BF9A-1CD3-E75C-6EC2D7E29F66}"/>
              </a:ext>
            </a:extLst>
          </p:cNvPr>
          <p:cNvSpPr/>
          <p:nvPr/>
        </p:nvSpPr>
        <p:spPr>
          <a:xfrm>
            <a:off x="2070895" y="1266204"/>
            <a:ext cx="6115353" cy="42604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ekstvak 29">
            <a:extLst>
              <a:ext uri="{FF2B5EF4-FFF2-40B4-BE49-F238E27FC236}">
                <a16:creationId xmlns:a16="http://schemas.microsoft.com/office/drawing/2014/main" id="{F3575825-8118-9245-DF2A-34339EA0B193}"/>
              </a:ext>
            </a:extLst>
          </p:cNvPr>
          <p:cNvSpPr txBox="1"/>
          <p:nvPr/>
        </p:nvSpPr>
        <p:spPr>
          <a:xfrm>
            <a:off x="3028832" y="3048551"/>
            <a:ext cx="4517665" cy="954107"/>
          </a:xfrm>
          <a:prstGeom prst="rect">
            <a:avLst/>
          </a:prstGeom>
          <a:solidFill>
            <a:srgbClr val="108C58"/>
          </a:solidFill>
        </p:spPr>
        <p:txBody>
          <a:bodyPr wrap="square">
            <a:spAutoFit/>
          </a:bodyPr>
          <a:lstStyle/>
          <a:p>
            <a:r>
              <a:rPr lang="nl-NL" sz="2800" b="1" dirty="0">
                <a:solidFill>
                  <a:srgbClr val="E4AF00"/>
                </a:solidFill>
              </a:rPr>
              <a:t>Hoe zou jij deze stijl beschrijven?</a:t>
            </a:r>
            <a:endParaRPr lang="nl-NL" sz="2800" dirty="0">
              <a:solidFill>
                <a:srgbClr val="E4AF00"/>
              </a:solidFill>
            </a:endParaRPr>
          </a:p>
        </p:txBody>
      </p:sp>
      <p:pic>
        <p:nvPicPr>
          <p:cNvPr id="2" name="Afbeelding 1" descr="Henri Matisse: Outstanding Paintings by the French Fauvist Master |  TheCollector">
            <a:extLst>
              <a:ext uri="{FF2B5EF4-FFF2-40B4-BE49-F238E27FC236}">
                <a16:creationId xmlns:a16="http://schemas.microsoft.com/office/drawing/2014/main" id="{71796A02-A5D4-DC23-6417-1E5226B936CB}"/>
              </a:ext>
            </a:extLst>
          </p:cNvPr>
          <p:cNvPicPr>
            <a:picLocks noChangeAspect="1"/>
          </p:cNvPicPr>
          <p:nvPr/>
        </p:nvPicPr>
        <p:blipFill>
          <a:blip r:embed="rId2"/>
          <a:stretch>
            <a:fillRect/>
          </a:stretch>
        </p:blipFill>
        <p:spPr>
          <a:xfrm>
            <a:off x="7642400" y="95159"/>
            <a:ext cx="2765558" cy="2281585"/>
          </a:xfrm>
          <a:prstGeom prst="rect">
            <a:avLst/>
          </a:prstGeom>
        </p:spPr>
      </p:pic>
      <p:pic>
        <p:nvPicPr>
          <p:cNvPr id="4" name="Afbeelding 3" descr="Fauvism | Definition, Art, &amp; Facts | Britannica">
            <a:extLst>
              <a:ext uri="{FF2B5EF4-FFF2-40B4-BE49-F238E27FC236}">
                <a16:creationId xmlns:a16="http://schemas.microsoft.com/office/drawing/2014/main" id="{8BAF8C24-E30C-1E5D-856E-6F91C82F05E9}"/>
              </a:ext>
            </a:extLst>
          </p:cNvPr>
          <p:cNvPicPr>
            <a:picLocks noChangeAspect="1"/>
          </p:cNvPicPr>
          <p:nvPr/>
        </p:nvPicPr>
        <p:blipFill>
          <a:blip r:embed="rId3"/>
          <a:stretch>
            <a:fillRect/>
          </a:stretch>
        </p:blipFill>
        <p:spPr>
          <a:xfrm>
            <a:off x="132200" y="95159"/>
            <a:ext cx="2364491" cy="2985939"/>
          </a:xfrm>
          <a:prstGeom prst="rect">
            <a:avLst/>
          </a:prstGeom>
        </p:spPr>
      </p:pic>
      <p:pic>
        <p:nvPicPr>
          <p:cNvPr id="17" name="Afbeelding 16" descr="fauvisme / expressionisme | Kunstgeschiedenis">
            <a:extLst>
              <a:ext uri="{FF2B5EF4-FFF2-40B4-BE49-F238E27FC236}">
                <a16:creationId xmlns:a16="http://schemas.microsoft.com/office/drawing/2014/main" id="{F3969538-832A-5584-5155-F32680C7589F}"/>
              </a:ext>
            </a:extLst>
          </p:cNvPr>
          <p:cNvPicPr>
            <a:picLocks noChangeAspect="1"/>
          </p:cNvPicPr>
          <p:nvPr/>
        </p:nvPicPr>
        <p:blipFill>
          <a:blip r:embed="rId4"/>
          <a:stretch>
            <a:fillRect/>
          </a:stretch>
        </p:blipFill>
        <p:spPr>
          <a:xfrm>
            <a:off x="2587328" y="95159"/>
            <a:ext cx="2474792" cy="1825159"/>
          </a:xfrm>
          <a:prstGeom prst="rect">
            <a:avLst/>
          </a:prstGeom>
        </p:spPr>
      </p:pic>
      <p:pic>
        <p:nvPicPr>
          <p:cNvPr id="18" name="Afbeelding 17" descr="Fauvisme - Wikipedia">
            <a:extLst>
              <a:ext uri="{FF2B5EF4-FFF2-40B4-BE49-F238E27FC236}">
                <a16:creationId xmlns:a16="http://schemas.microsoft.com/office/drawing/2014/main" id="{B17E033C-63CC-9A63-7DCE-AE25F3CF8907}"/>
              </a:ext>
            </a:extLst>
          </p:cNvPr>
          <p:cNvPicPr>
            <a:picLocks noChangeAspect="1"/>
          </p:cNvPicPr>
          <p:nvPr/>
        </p:nvPicPr>
        <p:blipFill>
          <a:blip r:embed="rId5"/>
          <a:stretch>
            <a:fillRect/>
          </a:stretch>
        </p:blipFill>
        <p:spPr>
          <a:xfrm>
            <a:off x="219793" y="3221069"/>
            <a:ext cx="2521278" cy="3433228"/>
          </a:xfrm>
          <a:prstGeom prst="rect">
            <a:avLst/>
          </a:prstGeom>
        </p:spPr>
      </p:pic>
      <p:pic>
        <p:nvPicPr>
          <p:cNvPr id="19" name="Afbeelding 18">
            <a:extLst>
              <a:ext uri="{FF2B5EF4-FFF2-40B4-BE49-F238E27FC236}">
                <a16:creationId xmlns:a16="http://schemas.microsoft.com/office/drawing/2014/main" id="{C93AB003-37F5-8500-0F77-A488A95440F2}"/>
              </a:ext>
            </a:extLst>
          </p:cNvPr>
          <p:cNvPicPr>
            <a:picLocks noChangeAspect="1"/>
          </p:cNvPicPr>
          <p:nvPr/>
        </p:nvPicPr>
        <p:blipFill>
          <a:blip r:embed="rId6"/>
          <a:stretch>
            <a:fillRect/>
          </a:stretch>
        </p:blipFill>
        <p:spPr>
          <a:xfrm>
            <a:off x="5360458" y="5003416"/>
            <a:ext cx="2395359" cy="1762986"/>
          </a:xfrm>
          <a:prstGeom prst="rect">
            <a:avLst/>
          </a:prstGeom>
        </p:spPr>
      </p:pic>
      <p:pic>
        <p:nvPicPr>
          <p:cNvPr id="26" name="Afbeelding 25">
            <a:extLst>
              <a:ext uri="{FF2B5EF4-FFF2-40B4-BE49-F238E27FC236}">
                <a16:creationId xmlns:a16="http://schemas.microsoft.com/office/drawing/2014/main" id="{59E807BB-359E-1068-9733-585FCF3B430D}"/>
              </a:ext>
            </a:extLst>
          </p:cNvPr>
          <p:cNvPicPr>
            <a:picLocks noChangeAspect="1"/>
          </p:cNvPicPr>
          <p:nvPr/>
        </p:nvPicPr>
        <p:blipFill>
          <a:blip r:embed="rId7"/>
          <a:stretch>
            <a:fillRect/>
          </a:stretch>
        </p:blipFill>
        <p:spPr>
          <a:xfrm>
            <a:off x="5224310" y="95160"/>
            <a:ext cx="2255900" cy="1795696"/>
          </a:xfrm>
          <a:prstGeom prst="rect">
            <a:avLst/>
          </a:prstGeom>
        </p:spPr>
      </p:pic>
      <p:pic>
        <p:nvPicPr>
          <p:cNvPr id="27" name="Afbeelding 26" descr="Fauvism | Guggenheim Museum Bilbao">
            <a:extLst>
              <a:ext uri="{FF2B5EF4-FFF2-40B4-BE49-F238E27FC236}">
                <a16:creationId xmlns:a16="http://schemas.microsoft.com/office/drawing/2014/main" id="{E2923056-7C6F-4443-F43E-8AFC073AE97F}"/>
              </a:ext>
            </a:extLst>
          </p:cNvPr>
          <p:cNvPicPr>
            <a:picLocks noChangeAspect="1"/>
          </p:cNvPicPr>
          <p:nvPr/>
        </p:nvPicPr>
        <p:blipFill>
          <a:blip r:embed="rId8"/>
          <a:stretch>
            <a:fillRect/>
          </a:stretch>
        </p:blipFill>
        <p:spPr>
          <a:xfrm>
            <a:off x="2972957" y="5003416"/>
            <a:ext cx="2155615" cy="1762986"/>
          </a:xfrm>
          <a:prstGeom prst="rect">
            <a:avLst/>
          </a:prstGeom>
        </p:spPr>
      </p:pic>
      <p:pic>
        <p:nvPicPr>
          <p:cNvPr id="28" name="Afbeelding 27" descr="Le doigt sur la joue (De vinger aan de wang) - Museum Boijmans Van Beuningen">
            <a:extLst>
              <a:ext uri="{FF2B5EF4-FFF2-40B4-BE49-F238E27FC236}">
                <a16:creationId xmlns:a16="http://schemas.microsoft.com/office/drawing/2014/main" id="{5B49F7FA-D929-44B5-CA74-1B82535BB1CA}"/>
              </a:ext>
            </a:extLst>
          </p:cNvPr>
          <p:cNvPicPr>
            <a:picLocks noChangeAspect="1"/>
          </p:cNvPicPr>
          <p:nvPr/>
        </p:nvPicPr>
        <p:blipFill>
          <a:blip r:embed="rId9"/>
          <a:stretch>
            <a:fillRect/>
          </a:stretch>
        </p:blipFill>
        <p:spPr>
          <a:xfrm>
            <a:off x="7873790" y="2562999"/>
            <a:ext cx="2765558" cy="3307095"/>
          </a:xfrm>
          <a:prstGeom prst="rect">
            <a:avLst/>
          </a:prstGeom>
        </p:spPr>
      </p:pic>
      <p:pic>
        <p:nvPicPr>
          <p:cNvPr id="6" name="Afbeelding 5" descr="Afbeelding met tekst, Lettertype, Graphics, grafische vormgeving&#10;&#10;Automatisch gegenereerde beschrijving">
            <a:extLst>
              <a:ext uri="{FF2B5EF4-FFF2-40B4-BE49-F238E27FC236}">
                <a16:creationId xmlns:a16="http://schemas.microsoft.com/office/drawing/2014/main" id="{69EDE46F-1181-7D4F-FA94-2870C487DB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418812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5" grpId="0"/>
      <p:bldP spid="33"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0042D-1C09-ABC3-7ADD-DD1905644A80}"/>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E03586C8-2481-BFFF-F856-ECA822950C78}"/>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808F36A-8EE5-5657-87E7-9DEF1E5C4E0B}"/>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FD73939E-9AC5-EB81-24EF-0A529C8503B4}"/>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2" name="Tekstvak 1">
            <a:extLst>
              <a:ext uri="{FF2B5EF4-FFF2-40B4-BE49-F238E27FC236}">
                <a16:creationId xmlns:a16="http://schemas.microsoft.com/office/drawing/2014/main" id="{F8A55F4F-CFD7-9A38-DB23-516960D27509}"/>
              </a:ext>
            </a:extLst>
          </p:cNvPr>
          <p:cNvSpPr txBox="1"/>
          <p:nvPr/>
        </p:nvSpPr>
        <p:spPr>
          <a:xfrm>
            <a:off x="412730" y="673861"/>
            <a:ext cx="4584480" cy="923330"/>
          </a:xfrm>
          <a:prstGeom prst="rect">
            <a:avLst/>
          </a:prstGeom>
          <a:noFill/>
        </p:spPr>
        <p:txBody>
          <a:bodyPr wrap="square" rtlCol="0">
            <a:spAutoFit/>
          </a:bodyPr>
          <a:lstStyle/>
          <a:p>
            <a:r>
              <a:rPr lang="nl-NL" b="1" dirty="0">
                <a:solidFill>
                  <a:srgbClr val="108C58"/>
                </a:solidFill>
              </a:rPr>
              <a:t>Matisse schilderde veel verschillende dingen. Maar een paar thema’s zijn vaak terug te zien in zijn kunst. Bijvoorbeeld…</a:t>
            </a:r>
          </a:p>
        </p:txBody>
      </p:sp>
      <p:pic>
        <p:nvPicPr>
          <p:cNvPr id="3" name="Afbeelding 2" descr="Marguerite au chat noir - Centre Pompidou">
            <a:extLst>
              <a:ext uri="{FF2B5EF4-FFF2-40B4-BE49-F238E27FC236}">
                <a16:creationId xmlns:a16="http://schemas.microsoft.com/office/drawing/2014/main" id="{9C9C3D44-FF8A-F461-6E0F-EA4E92A10CCE}"/>
              </a:ext>
            </a:extLst>
          </p:cNvPr>
          <p:cNvPicPr>
            <a:picLocks noChangeAspect="1"/>
          </p:cNvPicPr>
          <p:nvPr/>
        </p:nvPicPr>
        <p:blipFill>
          <a:blip r:embed="rId2"/>
          <a:stretch>
            <a:fillRect/>
          </a:stretch>
        </p:blipFill>
        <p:spPr>
          <a:xfrm>
            <a:off x="6999085" y="2065903"/>
            <a:ext cx="3186791" cy="4626919"/>
          </a:xfrm>
          <a:prstGeom prst="rect">
            <a:avLst/>
          </a:prstGeom>
        </p:spPr>
      </p:pic>
      <p:pic>
        <p:nvPicPr>
          <p:cNvPr id="8" name="Afbeelding 7" descr="La Blouse Roumaine - Wikipedia">
            <a:extLst>
              <a:ext uri="{FF2B5EF4-FFF2-40B4-BE49-F238E27FC236}">
                <a16:creationId xmlns:a16="http://schemas.microsoft.com/office/drawing/2014/main" id="{9EA5C65A-D070-F64F-AD06-C17B45AC22D6}"/>
              </a:ext>
            </a:extLst>
          </p:cNvPr>
          <p:cNvPicPr>
            <a:picLocks noChangeAspect="1"/>
          </p:cNvPicPr>
          <p:nvPr/>
        </p:nvPicPr>
        <p:blipFill>
          <a:blip r:embed="rId3"/>
          <a:stretch>
            <a:fillRect/>
          </a:stretch>
        </p:blipFill>
        <p:spPr>
          <a:xfrm>
            <a:off x="412730" y="2720589"/>
            <a:ext cx="3186791" cy="3972233"/>
          </a:xfrm>
          <a:prstGeom prst="rect">
            <a:avLst/>
          </a:prstGeom>
        </p:spPr>
      </p:pic>
      <p:sp>
        <p:nvSpPr>
          <p:cNvPr id="12" name="Tekstvak 11">
            <a:extLst>
              <a:ext uri="{FF2B5EF4-FFF2-40B4-BE49-F238E27FC236}">
                <a16:creationId xmlns:a16="http://schemas.microsoft.com/office/drawing/2014/main" id="{39AB9DF4-3E12-D8E8-B980-36E1540C8BE3}"/>
              </a:ext>
            </a:extLst>
          </p:cNvPr>
          <p:cNvSpPr txBox="1"/>
          <p:nvPr/>
        </p:nvSpPr>
        <p:spPr>
          <a:xfrm rot="21071075">
            <a:off x="4631297" y="1865848"/>
            <a:ext cx="1442565" cy="400110"/>
          </a:xfrm>
          <a:prstGeom prst="rect">
            <a:avLst/>
          </a:prstGeom>
          <a:solidFill>
            <a:srgbClr val="EF7C98"/>
          </a:solidFill>
        </p:spPr>
        <p:txBody>
          <a:bodyPr wrap="square">
            <a:spAutoFit/>
          </a:bodyPr>
          <a:lstStyle/>
          <a:p>
            <a:r>
              <a:rPr lang="nl-NL" sz="2000" b="1" dirty="0">
                <a:solidFill>
                  <a:schemeClr val="bg1"/>
                </a:solidFill>
              </a:rPr>
              <a:t>Portretten</a:t>
            </a:r>
            <a:endParaRPr lang="nl-NL" sz="2800" dirty="0">
              <a:solidFill>
                <a:schemeClr val="bg1"/>
              </a:solidFill>
            </a:endParaRPr>
          </a:p>
        </p:txBody>
      </p:sp>
      <p:pic>
        <p:nvPicPr>
          <p:cNvPr id="10" name="Afbeelding 9" descr="Afbeelding met tekst, Lettertype, Graphics, grafische vormgeving&#10;&#10;Automatisch gegenereerde beschrijving">
            <a:extLst>
              <a:ext uri="{FF2B5EF4-FFF2-40B4-BE49-F238E27FC236}">
                <a16:creationId xmlns:a16="http://schemas.microsoft.com/office/drawing/2014/main" id="{A6FA3A9F-0820-F3C7-FB01-E8CD3F799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3" name="Afbeelding 12" descr="matisse collage element 12449526 PNG">
            <a:extLst>
              <a:ext uri="{FF2B5EF4-FFF2-40B4-BE49-F238E27FC236}">
                <a16:creationId xmlns:a16="http://schemas.microsoft.com/office/drawing/2014/main" id="{5765EF86-C361-D348-92F9-60C482C1A57F}"/>
              </a:ext>
            </a:extLst>
          </p:cNvPr>
          <p:cNvPicPr>
            <a:picLocks noChangeAspect="1"/>
          </p:cNvPicPr>
          <p:nvPr/>
        </p:nvPicPr>
        <p:blipFill>
          <a:blip r:embed="rId5"/>
          <a:stretch>
            <a:fillRect/>
          </a:stretch>
        </p:blipFill>
        <p:spPr>
          <a:xfrm rot="4837189">
            <a:off x="9565784" y="415280"/>
            <a:ext cx="929120" cy="817065"/>
          </a:xfrm>
          <a:prstGeom prst="rect">
            <a:avLst/>
          </a:prstGeom>
        </p:spPr>
      </p:pic>
      <p:pic>
        <p:nvPicPr>
          <p:cNvPr id="14" name="Afbeelding 13" descr="Fine Art | Matisse L'Algérienne · Centre Pompidou Online Shop">
            <a:extLst>
              <a:ext uri="{FF2B5EF4-FFF2-40B4-BE49-F238E27FC236}">
                <a16:creationId xmlns:a16="http://schemas.microsoft.com/office/drawing/2014/main" id="{4EFDBFBD-EC3A-D425-984B-CBB0C5454CBD}"/>
              </a:ext>
            </a:extLst>
          </p:cNvPr>
          <p:cNvPicPr>
            <a:picLocks noChangeAspect="1"/>
          </p:cNvPicPr>
          <p:nvPr/>
        </p:nvPicPr>
        <p:blipFill>
          <a:blip r:embed="rId6"/>
          <a:srcRect l="17985" t="14135" r="20103" b="10738"/>
          <a:stretch>
            <a:fillRect/>
          </a:stretch>
        </p:blipFill>
        <p:spPr>
          <a:xfrm>
            <a:off x="3759183" y="2720590"/>
            <a:ext cx="3186791" cy="3867024"/>
          </a:xfrm>
          <a:prstGeom prst="rect">
            <a:avLst/>
          </a:prstGeom>
        </p:spPr>
      </p:pic>
    </p:spTree>
    <p:extLst>
      <p:ext uri="{BB962C8B-B14F-4D97-AF65-F5344CB8AC3E}">
        <p14:creationId xmlns:p14="http://schemas.microsoft.com/office/powerpoint/2010/main" val="95069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275D7-25F7-CD67-FEE0-A601F1D62CE8}"/>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BB285727-D1D4-DCA5-6890-F10C12FFFF2B}"/>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F0AD2D9-A5E1-E461-F313-56881D17C69F}"/>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74E79515-2FBE-6CFA-643F-1311BFD9559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2" name="Afbeelding 1" descr="Nature morte aux soucis et plante grasse - Centre Pompidou">
            <a:extLst>
              <a:ext uri="{FF2B5EF4-FFF2-40B4-BE49-F238E27FC236}">
                <a16:creationId xmlns:a16="http://schemas.microsoft.com/office/drawing/2014/main" id="{BC7BFB6C-10CB-FF36-BAB0-6CBA6FEC492A}"/>
              </a:ext>
            </a:extLst>
          </p:cNvPr>
          <p:cNvPicPr>
            <a:picLocks noChangeAspect="1"/>
          </p:cNvPicPr>
          <p:nvPr/>
        </p:nvPicPr>
        <p:blipFill>
          <a:blip r:embed="rId2"/>
          <a:stretch>
            <a:fillRect/>
          </a:stretch>
        </p:blipFill>
        <p:spPr>
          <a:xfrm>
            <a:off x="5643716" y="664299"/>
            <a:ext cx="4156514" cy="4016232"/>
          </a:xfrm>
          <a:prstGeom prst="rect">
            <a:avLst/>
          </a:prstGeom>
        </p:spPr>
      </p:pic>
      <p:pic>
        <p:nvPicPr>
          <p:cNvPr id="6" name="Afbeelding 5" descr="Dresser with Fruit Still Life - Henri Matisse Als reproductie kunstdruk of  als handgeschilderd olieverfschilderij">
            <a:extLst>
              <a:ext uri="{FF2B5EF4-FFF2-40B4-BE49-F238E27FC236}">
                <a16:creationId xmlns:a16="http://schemas.microsoft.com/office/drawing/2014/main" id="{B6CFD420-DE38-3D91-9747-7624FCD852F3}"/>
              </a:ext>
            </a:extLst>
          </p:cNvPr>
          <p:cNvPicPr>
            <a:picLocks noChangeAspect="1"/>
          </p:cNvPicPr>
          <p:nvPr/>
        </p:nvPicPr>
        <p:blipFill>
          <a:blip r:embed="rId3"/>
          <a:stretch>
            <a:fillRect/>
          </a:stretch>
        </p:blipFill>
        <p:spPr>
          <a:xfrm>
            <a:off x="555382" y="2255502"/>
            <a:ext cx="4519242" cy="3683182"/>
          </a:xfrm>
          <a:prstGeom prst="rect">
            <a:avLst/>
          </a:prstGeom>
        </p:spPr>
      </p:pic>
      <p:sp>
        <p:nvSpPr>
          <p:cNvPr id="8" name="Tekstvak 7">
            <a:extLst>
              <a:ext uri="{FF2B5EF4-FFF2-40B4-BE49-F238E27FC236}">
                <a16:creationId xmlns:a16="http://schemas.microsoft.com/office/drawing/2014/main" id="{22D37AA4-0C86-8E48-E1B6-7A7A3A4B2BED}"/>
              </a:ext>
            </a:extLst>
          </p:cNvPr>
          <p:cNvSpPr txBox="1"/>
          <p:nvPr/>
        </p:nvSpPr>
        <p:spPr>
          <a:xfrm rot="455440">
            <a:off x="1141597" y="1012841"/>
            <a:ext cx="1442565" cy="400110"/>
          </a:xfrm>
          <a:prstGeom prst="rect">
            <a:avLst/>
          </a:prstGeom>
          <a:solidFill>
            <a:srgbClr val="EF7C98"/>
          </a:solidFill>
        </p:spPr>
        <p:txBody>
          <a:bodyPr wrap="square">
            <a:spAutoFit/>
          </a:bodyPr>
          <a:lstStyle/>
          <a:p>
            <a:r>
              <a:rPr lang="nl-NL" sz="2000" b="1" dirty="0">
                <a:solidFill>
                  <a:schemeClr val="bg1"/>
                </a:solidFill>
              </a:rPr>
              <a:t>Stillevens</a:t>
            </a:r>
            <a:endParaRPr lang="nl-NL" sz="2800" dirty="0">
              <a:solidFill>
                <a:schemeClr val="bg1"/>
              </a:solidFill>
            </a:endParaRPr>
          </a:p>
        </p:txBody>
      </p:sp>
      <p:pic>
        <p:nvPicPr>
          <p:cNvPr id="11" name="Afbeelding 10">
            <a:extLst>
              <a:ext uri="{FF2B5EF4-FFF2-40B4-BE49-F238E27FC236}">
                <a16:creationId xmlns:a16="http://schemas.microsoft.com/office/drawing/2014/main" id="{C560A6BB-8A69-249B-9575-A5DDD44AD938}"/>
              </a:ext>
            </a:extLst>
          </p:cNvPr>
          <p:cNvPicPr>
            <a:picLocks noChangeAspect="1"/>
          </p:cNvPicPr>
          <p:nvPr/>
        </p:nvPicPr>
        <p:blipFill>
          <a:blip r:embed="rId4"/>
          <a:stretch>
            <a:fillRect/>
          </a:stretch>
        </p:blipFill>
        <p:spPr>
          <a:xfrm rot="589463">
            <a:off x="7180726" y="3543768"/>
            <a:ext cx="4208122" cy="4208122"/>
          </a:xfrm>
          <a:prstGeom prst="rect">
            <a:avLst/>
          </a:prstGeom>
        </p:spPr>
      </p:pic>
      <p:sp>
        <p:nvSpPr>
          <p:cNvPr id="3" name="Tekstvak 2">
            <a:extLst>
              <a:ext uri="{FF2B5EF4-FFF2-40B4-BE49-F238E27FC236}">
                <a16:creationId xmlns:a16="http://schemas.microsoft.com/office/drawing/2014/main" id="{06AB6873-11FA-BADA-622E-2107EC9304D4}"/>
              </a:ext>
            </a:extLst>
          </p:cNvPr>
          <p:cNvSpPr txBox="1"/>
          <p:nvPr/>
        </p:nvSpPr>
        <p:spPr>
          <a:xfrm rot="481083">
            <a:off x="8244627" y="4877356"/>
            <a:ext cx="1820239" cy="1438855"/>
          </a:xfrm>
          <a:prstGeom prst="rect">
            <a:avLst/>
          </a:prstGeom>
          <a:noFill/>
        </p:spPr>
        <p:txBody>
          <a:bodyPr wrap="square" rtlCol="0">
            <a:spAutoFit/>
          </a:bodyPr>
          <a:lstStyle/>
          <a:p>
            <a:pPr algn="ctr"/>
            <a:r>
              <a:rPr lang="nl-NL" sz="1250" b="1" i="1" dirty="0">
                <a:solidFill>
                  <a:srgbClr val="EC4916"/>
                </a:solidFill>
                <a:latin typeface="Comic Sans MS" panose="030F0702030302020204" pitchFamily="66" charset="0"/>
              </a:rPr>
              <a:t>Een stilleven is een tekening, schilderij of foto van spullen die niet bewegen. Bijvoorbeeld een vaas met bloemen, fruit of speelgoed.</a:t>
            </a:r>
          </a:p>
        </p:txBody>
      </p:sp>
      <p:pic>
        <p:nvPicPr>
          <p:cNvPr id="10" name="Afbeelding 9" descr="Afbeelding met tekst, Lettertype, Graphics, grafische vormgeving&#10;&#10;Automatisch gegenereerde beschrijving">
            <a:extLst>
              <a:ext uri="{FF2B5EF4-FFF2-40B4-BE49-F238E27FC236}">
                <a16:creationId xmlns:a16="http://schemas.microsoft.com/office/drawing/2014/main" id="{63C8BFB3-2910-5483-EBA7-B5ED20BCF0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3" name="Afbeelding 12" descr="Matisse abstract floral algae shapes in trendy contemporary organic style.  composition Doodle painted aestethic flower and leaf. Botanic vector  illustration in vibrant color on the white background. 23165061 Vector Art  at Vecteezy">
            <a:extLst>
              <a:ext uri="{FF2B5EF4-FFF2-40B4-BE49-F238E27FC236}">
                <a16:creationId xmlns:a16="http://schemas.microsoft.com/office/drawing/2014/main" id="{AE72E0F2-0FF4-4A5A-9CBA-B286246F8F85}"/>
              </a:ext>
            </a:extLst>
          </p:cNvPr>
          <p:cNvPicPr>
            <a:picLocks noChangeAspect="1"/>
          </p:cNvPicPr>
          <p:nvPr/>
        </p:nvPicPr>
        <p:blipFill>
          <a:blip r:embed="rId6"/>
          <a:srcRect l="68577" t="43765"/>
          <a:stretch>
            <a:fillRect/>
          </a:stretch>
        </p:blipFill>
        <p:spPr>
          <a:xfrm>
            <a:off x="5423362" y="5948794"/>
            <a:ext cx="1000164" cy="778441"/>
          </a:xfrm>
          <a:prstGeom prst="rect">
            <a:avLst/>
          </a:prstGeom>
        </p:spPr>
      </p:pic>
      <p:sp>
        <p:nvSpPr>
          <p:cNvPr id="15" name="Ovaal 14">
            <a:extLst>
              <a:ext uri="{FF2B5EF4-FFF2-40B4-BE49-F238E27FC236}">
                <a16:creationId xmlns:a16="http://schemas.microsoft.com/office/drawing/2014/main" id="{26B9CCD7-C826-748D-14B0-1E63484AB20A}"/>
              </a:ext>
            </a:extLst>
          </p:cNvPr>
          <p:cNvSpPr/>
          <p:nvPr/>
        </p:nvSpPr>
        <p:spPr>
          <a:xfrm>
            <a:off x="5286748" y="5830807"/>
            <a:ext cx="767886" cy="23597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4669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DCBF6-17FA-22B2-B19F-2FAEF295B6F8}"/>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708A84A9-4ABB-B0CE-AB98-C2010C744D5D}"/>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F8EF3B6-3D5E-8B4B-8B8C-70D53E2AA4E6}"/>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FD426023-48D3-E9A7-F29F-760496691DE4}"/>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6" name="Tekstvak 5">
            <a:extLst>
              <a:ext uri="{FF2B5EF4-FFF2-40B4-BE49-F238E27FC236}">
                <a16:creationId xmlns:a16="http://schemas.microsoft.com/office/drawing/2014/main" id="{B80FD836-6C9B-C18E-B24E-2AF62C42B4A7}"/>
              </a:ext>
            </a:extLst>
          </p:cNvPr>
          <p:cNvSpPr txBox="1"/>
          <p:nvPr/>
        </p:nvSpPr>
        <p:spPr>
          <a:xfrm>
            <a:off x="309419" y="1727902"/>
            <a:ext cx="2686507" cy="1477328"/>
          </a:xfrm>
          <a:prstGeom prst="rect">
            <a:avLst/>
          </a:prstGeom>
          <a:noFill/>
        </p:spPr>
        <p:txBody>
          <a:bodyPr wrap="square" rtlCol="0">
            <a:spAutoFit/>
          </a:bodyPr>
          <a:lstStyle/>
          <a:p>
            <a:endParaRPr lang="nl-NL" b="1" dirty="0">
              <a:solidFill>
                <a:srgbClr val="EC4916"/>
              </a:solidFill>
            </a:endParaRPr>
          </a:p>
          <a:p>
            <a:r>
              <a:rPr lang="nl-NL" b="1" dirty="0">
                <a:solidFill>
                  <a:srgbClr val="EC4916"/>
                </a:solidFill>
              </a:rPr>
              <a:t>Kijk jij ook wel eens lang naar buiten? (Als je je verveelt in de les?)</a:t>
            </a:r>
          </a:p>
          <a:p>
            <a:endParaRPr lang="nl-NL" b="1" dirty="0">
              <a:solidFill>
                <a:srgbClr val="EC4916"/>
              </a:solidFill>
            </a:endParaRPr>
          </a:p>
        </p:txBody>
      </p:sp>
      <p:pic>
        <p:nvPicPr>
          <p:cNvPr id="2" name="Afbeelding 1" descr="Le Violoniste à la fenêtre - Centre Pompidou">
            <a:extLst>
              <a:ext uri="{FF2B5EF4-FFF2-40B4-BE49-F238E27FC236}">
                <a16:creationId xmlns:a16="http://schemas.microsoft.com/office/drawing/2014/main" id="{B81328BD-68CC-8875-CD57-F4B43C71D23C}"/>
              </a:ext>
            </a:extLst>
          </p:cNvPr>
          <p:cNvPicPr>
            <a:picLocks noChangeAspect="1"/>
          </p:cNvPicPr>
          <p:nvPr/>
        </p:nvPicPr>
        <p:blipFill>
          <a:blip r:embed="rId2"/>
          <a:stretch>
            <a:fillRect/>
          </a:stretch>
        </p:blipFill>
        <p:spPr>
          <a:xfrm>
            <a:off x="3117639" y="411655"/>
            <a:ext cx="3384276" cy="5147188"/>
          </a:xfrm>
          <a:prstGeom prst="rect">
            <a:avLst/>
          </a:prstGeom>
        </p:spPr>
      </p:pic>
      <p:pic>
        <p:nvPicPr>
          <p:cNvPr id="4" name="Afbeelding 3" descr="Intérieur, bocal de poissons rouges - Centre Pompidou">
            <a:extLst>
              <a:ext uri="{FF2B5EF4-FFF2-40B4-BE49-F238E27FC236}">
                <a16:creationId xmlns:a16="http://schemas.microsoft.com/office/drawing/2014/main" id="{0A080833-32E4-04AA-DEBB-4AA7AF08D5F6}"/>
              </a:ext>
            </a:extLst>
          </p:cNvPr>
          <p:cNvPicPr>
            <a:picLocks noChangeAspect="1"/>
          </p:cNvPicPr>
          <p:nvPr/>
        </p:nvPicPr>
        <p:blipFill>
          <a:blip r:embed="rId3"/>
          <a:stretch>
            <a:fillRect/>
          </a:stretch>
        </p:blipFill>
        <p:spPr>
          <a:xfrm>
            <a:off x="7015287" y="411655"/>
            <a:ext cx="3448616" cy="5147188"/>
          </a:xfrm>
          <a:prstGeom prst="rect">
            <a:avLst/>
          </a:prstGeom>
        </p:spPr>
      </p:pic>
      <p:sp>
        <p:nvSpPr>
          <p:cNvPr id="8" name="Tekstvak 7">
            <a:extLst>
              <a:ext uri="{FF2B5EF4-FFF2-40B4-BE49-F238E27FC236}">
                <a16:creationId xmlns:a16="http://schemas.microsoft.com/office/drawing/2014/main" id="{82BA8425-0876-9155-967C-A119450AE553}"/>
              </a:ext>
            </a:extLst>
          </p:cNvPr>
          <p:cNvSpPr txBox="1"/>
          <p:nvPr/>
        </p:nvSpPr>
        <p:spPr>
          <a:xfrm rot="21208140">
            <a:off x="817322" y="971577"/>
            <a:ext cx="1112936" cy="400110"/>
          </a:xfrm>
          <a:prstGeom prst="rect">
            <a:avLst/>
          </a:prstGeom>
          <a:solidFill>
            <a:srgbClr val="EF7C98"/>
          </a:solidFill>
        </p:spPr>
        <p:txBody>
          <a:bodyPr wrap="square">
            <a:spAutoFit/>
          </a:bodyPr>
          <a:lstStyle/>
          <a:p>
            <a:r>
              <a:rPr lang="nl-NL" sz="2000" b="1" dirty="0">
                <a:solidFill>
                  <a:schemeClr val="bg1"/>
                </a:solidFill>
              </a:rPr>
              <a:t>Ramen</a:t>
            </a:r>
            <a:endParaRPr lang="nl-NL" sz="2800" dirty="0">
              <a:solidFill>
                <a:schemeClr val="bg1"/>
              </a:solidFill>
            </a:endParaRPr>
          </a:p>
        </p:txBody>
      </p:sp>
      <p:sp>
        <p:nvSpPr>
          <p:cNvPr id="12" name="Tekstvak 11">
            <a:extLst>
              <a:ext uri="{FF2B5EF4-FFF2-40B4-BE49-F238E27FC236}">
                <a16:creationId xmlns:a16="http://schemas.microsoft.com/office/drawing/2014/main" id="{64084FDC-81B4-9486-22AB-88260CFEBC01}"/>
              </a:ext>
            </a:extLst>
          </p:cNvPr>
          <p:cNvSpPr txBox="1"/>
          <p:nvPr/>
        </p:nvSpPr>
        <p:spPr>
          <a:xfrm>
            <a:off x="306106" y="2939705"/>
            <a:ext cx="2843981" cy="369332"/>
          </a:xfrm>
          <a:prstGeom prst="rect">
            <a:avLst/>
          </a:prstGeom>
          <a:noFill/>
        </p:spPr>
        <p:txBody>
          <a:bodyPr wrap="square">
            <a:spAutoFit/>
          </a:bodyPr>
          <a:lstStyle/>
          <a:p>
            <a:r>
              <a:rPr lang="nl-NL" sz="1800" b="1" dirty="0">
                <a:solidFill>
                  <a:srgbClr val="EC4916"/>
                </a:solidFill>
              </a:rPr>
              <a:t>Matisse ook! </a:t>
            </a:r>
          </a:p>
        </p:txBody>
      </p:sp>
      <p:sp>
        <p:nvSpPr>
          <p:cNvPr id="14" name="Tekstvak 13">
            <a:extLst>
              <a:ext uri="{FF2B5EF4-FFF2-40B4-BE49-F238E27FC236}">
                <a16:creationId xmlns:a16="http://schemas.microsoft.com/office/drawing/2014/main" id="{FA2F9A51-59E6-178D-72C4-AEF16CF3ABF1}"/>
              </a:ext>
            </a:extLst>
          </p:cNvPr>
          <p:cNvSpPr txBox="1"/>
          <p:nvPr/>
        </p:nvSpPr>
        <p:spPr>
          <a:xfrm>
            <a:off x="306106" y="3418278"/>
            <a:ext cx="2735826" cy="1200329"/>
          </a:xfrm>
          <a:prstGeom prst="rect">
            <a:avLst/>
          </a:prstGeom>
          <a:noFill/>
        </p:spPr>
        <p:txBody>
          <a:bodyPr wrap="square">
            <a:spAutoFit/>
          </a:bodyPr>
          <a:lstStyle/>
          <a:p>
            <a:r>
              <a:rPr lang="nl-NL" sz="1800" b="1" dirty="0">
                <a:solidFill>
                  <a:srgbClr val="EC4916"/>
                </a:solidFill>
              </a:rPr>
              <a:t>Op veel van zijn schilderijen zie je de buitenwereld door een </a:t>
            </a:r>
            <a:r>
              <a:rPr lang="nl-NL" sz="1800" b="1" dirty="0">
                <a:solidFill>
                  <a:srgbClr val="0055A9"/>
                </a:solidFill>
              </a:rPr>
              <a:t>raam</a:t>
            </a:r>
            <a:r>
              <a:rPr lang="nl-NL" sz="1800" b="1" dirty="0">
                <a:solidFill>
                  <a:srgbClr val="EC4916"/>
                </a:solidFill>
              </a:rPr>
              <a:t>.</a:t>
            </a:r>
          </a:p>
        </p:txBody>
      </p:sp>
      <p:sp>
        <p:nvSpPr>
          <p:cNvPr id="16" name="Tekstvak 15">
            <a:extLst>
              <a:ext uri="{FF2B5EF4-FFF2-40B4-BE49-F238E27FC236}">
                <a16:creationId xmlns:a16="http://schemas.microsoft.com/office/drawing/2014/main" id="{89132F19-247E-161C-D6D4-9370BC58B8CE}"/>
              </a:ext>
            </a:extLst>
          </p:cNvPr>
          <p:cNvSpPr txBox="1"/>
          <p:nvPr/>
        </p:nvSpPr>
        <p:spPr>
          <a:xfrm>
            <a:off x="306106" y="4358516"/>
            <a:ext cx="2588342" cy="1477328"/>
          </a:xfrm>
          <a:prstGeom prst="rect">
            <a:avLst/>
          </a:prstGeom>
          <a:noFill/>
        </p:spPr>
        <p:txBody>
          <a:bodyPr wrap="square">
            <a:spAutoFit/>
          </a:bodyPr>
          <a:lstStyle/>
          <a:p>
            <a:endParaRPr lang="nl-NL" sz="1800" b="1" dirty="0">
              <a:solidFill>
                <a:srgbClr val="EC4916"/>
              </a:solidFill>
            </a:endParaRPr>
          </a:p>
          <a:p>
            <a:r>
              <a:rPr lang="nl-NL" sz="1800" b="1" dirty="0">
                <a:solidFill>
                  <a:srgbClr val="EC4916"/>
                </a:solidFill>
              </a:rPr>
              <a:t>Voor hem zijn ramen een soort doorgang naar een andere wereld. </a:t>
            </a:r>
          </a:p>
        </p:txBody>
      </p:sp>
      <p:pic>
        <p:nvPicPr>
          <p:cNvPr id="18" name="Afbeelding 17" descr="Afbeelding met tekst, Lettertype, Graphics, grafische vormgeving&#10;&#10;Automatisch gegenereerde beschrijving">
            <a:extLst>
              <a:ext uri="{FF2B5EF4-FFF2-40B4-BE49-F238E27FC236}">
                <a16:creationId xmlns:a16="http://schemas.microsoft.com/office/drawing/2014/main" id="{D3BD7432-2A49-2BAA-C969-4AA947E271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9" name="Afbeelding 18"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25FEC686-DF63-B159-9AA7-A3598EA043FD}"/>
              </a:ext>
            </a:extLst>
          </p:cNvPr>
          <p:cNvPicPr>
            <a:picLocks noChangeAspect="1"/>
          </p:cNvPicPr>
          <p:nvPr/>
        </p:nvPicPr>
        <p:blipFill>
          <a:blip r:embed="rId5"/>
          <a:srcRect r="36635"/>
          <a:stretch>
            <a:fillRect/>
          </a:stretch>
        </p:blipFill>
        <p:spPr>
          <a:xfrm>
            <a:off x="6481516" y="5669571"/>
            <a:ext cx="1067541" cy="1123171"/>
          </a:xfrm>
          <a:prstGeom prst="rect">
            <a:avLst/>
          </a:prstGeom>
        </p:spPr>
      </p:pic>
      <p:grpSp>
        <p:nvGrpSpPr>
          <p:cNvPr id="20" name="Groep 19">
            <a:extLst>
              <a:ext uri="{FF2B5EF4-FFF2-40B4-BE49-F238E27FC236}">
                <a16:creationId xmlns:a16="http://schemas.microsoft.com/office/drawing/2014/main" id="{7863862F-1B08-5C19-4526-FC72CC0A53A2}"/>
              </a:ext>
            </a:extLst>
          </p:cNvPr>
          <p:cNvGrpSpPr/>
          <p:nvPr/>
        </p:nvGrpSpPr>
        <p:grpSpPr>
          <a:xfrm>
            <a:off x="7279990" y="5751273"/>
            <a:ext cx="272160" cy="438120"/>
            <a:chOff x="9455036" y="725717"/>
            <a:chExt cx="272160" cy="438120"/>
          </a:xfrm>
        </p:grpSpPr>
        <mc:AlternateContent xmlns:mc="http://schemas.openxmlformats.org/markup-compatibility/2006" xmlns:p14="http://schemas.microsoft.com/office/powerpoint/2010/main">
          <mc:Choice Requires="p14">
            <p:contentPart p14:bwMode="auto" r:id="rId6">
              <p14:nvContentPartPr>
                <p14:cNvPr id="21" name="Inkt 20">
                  <a:extLst>
                    <a:ext uri="{FF2B5EF4-FFF2-40B4-BE49-F238E27FC236}">
                      <a16:creationId xmlns:a16="http://schemas.microsoft.com/office/drawing/2014/main" id="{DDBD3757-21A3-B43E-6780-531054F53EDA}"/>
                    </a:ext>
                  </a:extLst>
                </p14:cNvPr>
                <p14:cNvContentPartPr/>
                <p14:nvPr/>
              </p14:nvContentPartPr>
              <p14:xfrm>
                <a:off x="9472676" y="1002557"/>
                <a:ext cx="94320" cy="32400"/>
              </p14:xfrm>
            </p:contentPart>
          </mc:Choice>
          <mc:Fallback xmlns="">
            <p:pic>
              <p:nvPicPr>
                <p:cNvPr id="4" name="Inkt 3">
                  <a:extLst>
                    <a:ext uri="{FF2B5EF4-FFF2-40B4-BE49-F238E27FC236}">
                      <a16:creationId xmlns:a16="http://schemas.microsoft.com/office/drawing/2014/main" id="{16122649-24E0-CF8E-9A25-72D4D1CD0196}"/>
                    </a:ext>
                  </a:extLst>
                </p:cNvPr>
                <p:cNvPicPr/>
                <p:nvPr/>
              </p:nvPicPr>
              <p:blipFill>
                <a:blip r:embed="rId8"/>
                <a:stretch>
                  <a:fillRect/>
                </a:stretch>
              </p:blipFill>
              <p:spPr>
                <a:xfrm>
                  <a:off x="9466556" y="996437"/>
                  <a:ext cx="1065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t 21">
                  <a:extLst>
                    <a:ext uri="{FF2B5EF4-FFF2-40B4-BE49-F238E27FC236}">
                      <a16:creationId xmlns:a16="http://schemas.microsoft.com/office/drawing/2014/main" id="{2246B072-C4A6-CD69-412B-E51A5C89E91D}"/>
                    </a:ext>
                  </a:extLst>
                </p14:cNvPr>
                <p14:cNvContentPartPr/>
                <p14:nvPr/>
              </p14:nvContentPartPr>
              <p14:xfrm>
                <a:off x="9565556" y="901757"/>
                <a:ext cx="30960" cy="81720"/>
              </p14:xfrm>
            </p:contentPart>
          </mc:Choice>
          <mc:Fallback xmlns="">
            <p:pic>
              <p:nvPicPr>
                <p:cNvPr id="6" name="Inkt 5">
                  <a:extLst>
                    <a:ext uri="{FF2B5EF4-FFF2-40B4-BE49-F238E27FC236}">
                      <a16:creationId xmlns:a16="http://schemas.microsoft.com/office/drawing/2014/main" id="{D5DAD8D6-980F-4484-1A98-48542AA7E1A5}"/>
                    </a:ext>
                  </a:extLst>
                </p:cNvPr>
                <p:cNvPicPr/>
                <p:nvPr/>
              </p:nvPicPr>
              <p:blipFill>
                <a:blip r:embed="rId10"/>
                <a:stretch>
                  <a:fillRect/>
                </a:stretch>
              </p:blipFill>
              <p:spPr>
                <a:xfrm>
                  <a:off x="9559436" y="895637"/>
                  <a:ext cx="43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Inkt 22">
                  <a:extLst>
                    <a:ext uri="{FF2B5EF4-FFF2-40B4-BE49-F238E27FC236}">
                      <a16:creationId xmlns:a16="http://schemas.microsoft.com/office/drawing/2014/main" id="{9FDCD9F4-0227-A4A1-09D9-2D74F8D81C2D}"/>
                    </a:ext>
                  </a:extLst>
                </p14:cNvPr>
                <p14:cNvContentPartPr/>
                <p14:nvPr/>
              </p14:nvContentPartPr>
              <p14:xfrm>
                <a:off x="9468356" y="725717"/>
                <a:ext cx="258840" cy="390240"/>
              </p14:xfrm>
            </p:contentPart>
          </mc:Choice>
          <mc:Fallback xmlns="">
            <p:pic>
              <p:nvPicPr>
                <p:cNvPr id="18" name="Inkt 17">
                  <a:extLst>
                    <a:ext uri="{FF2B5EF4-FFF2-40B4-BE49-F238E27FC236}">
                      <a16:creationId xmlns:a16="http://schemas.microsoft.com/office/drawing/2014/main" id="{23918407-06F3-0937-A220-9B4DFE9B5454}"/>
                    </a:ext>
                  </a:extLst>
                </p:cNvPr>
                <p:cNvPicPr/>
                <p:nvPr/>
              </p:nvPicPr>
              <p:blipFill>
                <a:blip r:embed="rId12"/>
                <a:stretch>
                  <a:fillRect/>
                </a:stretch>
              </p:blipFill>
              <p:spPr>
                <a:xfrm>
                  <a:off x="9432716" y="689717"/>
                  <a:ext cx="33048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t 23">
                  <a:extLst>
                    <a:ext uri="{FF2B5EF4-FFF2-40B4-BE49-F238E27FC236}">
                      <a16:creationId xmlns:a16="http://schemas.microsoft.com/office/drawing/2014/main" id="{8DE0D1C8-AFBD-A594-60A8-ABF5CF5C607A}"/>
                    </a:ext>
                  </a:extLst>
                </p14:cNvPr>
                <p14:cNvContentPartPr/>
                <p14:nvPr/>
              </p14:nvContentPartPr>
              <p14:xfrm>
                <a:off x="9625316" y="943517"/>
                <a:ext cx="360" cy="360"/>
              </p14:xfrm>
            </p:contentPart>
          </mc:Choice>
          <mc:Fallback xmlns="">
            <p:pic>
              <p:nvPicPr>
                <p:cNvPr id="20" name="Inkt 19">
                  <a:extLst>
                    <a:ext uri="{FF2B5EF4-FFF2-40B4-BE49-F238E27FC236}">
                      <a16:creationId xmlns:a16="http://schemas.microsoft.com/office/drawing/2014/main" id="{6E888639-6091-165A-0A24-6CDABEEB01BF}"/>
                    </a:ext>
                  </a:extLst>
                </p:cNvPr>
                <p:cNvPicPr/>
                <p:nvPr/>
              </p:nvPicPr>
              <p:blipFill>
                <a:blip r:embed="rId14"/>
                <a:stretch>
                  <a:fillRect/>
                </a:stretch>
              </p:blipFill>
              <p:spPr>
                <a:xfrm>
                  <a:off x="9589676" y="90787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t 24">
                  <a:extLst>
                    <a:ext uri="{FF2B5EF4-FFF2-40B4-BE49-F238E27FC236}">
                      <a16:creationId xmlns:a16="http://schemas.microsoft.com/office/drawing/2014/main" id="{95529EB7-D909-89A6-91B5-1C6AEFB54651}"/>
                    </a:ext>
                  </a:extLst>
                </p14:cNvPr>
                <p14:cNvContentPartPr/>
                <p14:nvPr/>
              </p14:nvContentPartPr>
              <p14:xfrm>
                <a:off x="9714236" y="845597"/>
                <a:ext cx="360" cy="360"/>
              </p14:xfrm>
            </p:contentPart>
          </mc:Choice>
          <mc:Fallback xmlns="">
            <p:pic>
              <p:nvPicPr>
                <p:cNvPr id="22" name="Inkt 21">
                  <a:extLst>
                    <a:ext uri="{FF2B5EF4-FFF2-40B4-BE49-F238E27FC236}">
                      <a16:creationId xmlns:a16="http://schemas.microsoft.com/office/drawing/2014/main" id="{1D05EED5-17FE-625C-F5BF-0D4E35512032}"/>
                    </a:ext>
                  </a:extLst>
                </p:cNvPr>
                <p:cNvPicPr/>
                <p:nvPr/>
              </p:nvPicPr>
              <p:blipFill>
                <a:blip r:embed="rId14"/>
                <a:stretch>
                  <a:fillRect/>
                </a:stretch>
              </p:blipFill>
              <p:spPr>
                <a:xfrm>
                  <a:off x="9678236" y="80959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6" name="Inkt 25">
                  <a:extLst>
                    <a:ext uri="{FF2B5EF4-FFF2-40B4-BE49-F238E27FC236}">
                      <a16:creationId xmlns:a16="http://schemas.microsoft.com/office/drawing/2014/main" id="{899120AE-9433-4471-D100-6E4A66B211F8}"/>
                    </a:ext>
                  </a:extLst>
                </p14:cNvPr>
                <p14:cNvContentPartPr/>
                <p14:nvPr/>
              </p14:nvContentPartPr>
              <p14:xfrm>
                <a:off x="9455036" y="983117"/>
                <a:ext cx="52920" cy="180720"/>
              </p14:xfrm>
            </p:contentPart>
          </mc:Choice>
          <mc:Fallback xmlns="">
            <p:pic>
              <p:nvPicPr>
                <p:cNvPr id="24" name="Inkt 23">
                  <a:extLst>
                    <a:ext uri="{FF2B5EF4-FFF2-40B4-BE49-F238E27FC236}">
                      <a16:creationId xmlns:a16="http://schemas.microsoft.com/office/drawing/2014/main" id="{209049FA-2B67-094E-6FF9-DFFB1FE2E6BA}"/>
                    </a:ext>
                  </a:extLst>
                </p:cNvPr>
                <p:cNvPicPr/>
                <p:nvPr/>
              </p:nvPicPr>
              <p:blipFill>
                <a:blip r:embed="rId17"/>
                <a:stretch>
                  <a:fillRect/>
                </a:stretch>
              </p:blipFill>
              <p:spPr>
                <a:xfrm>
                  <a:off x="9419036" y="947117"/>
                  <a:ext cx="124560" cy="252360"/>
                </a:xfrm>
                <a:prstGeom prst="rect">
                  <a:avLst/>
                </a:prstGeom>
              </p:spPr>
            </p:pic>
          </mc:Fallback>
        </mc:AlternateContent>
      </p:grpSp>
    </p:spTree>
    <p:extLst>
      <p:ext uri="{BB962C8B-B14F-4D97-AF65-F5344CB8AC3E}">
        <p14:creationId xmlns:p14="http://schemas.microsoft.com/office/powerpoint/2010/main" val="315695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2" grpId="0"/>
      <p:bldP spid="14"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955DA-D09F-3E4E-EF86-7D703353D934}"/>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DA1CA337-DB9C-46D6-9CC4-13021C026A95}"/>
              </a:ext>
            </a:extLst>
          </p:cNvPr>
          <p:cNvPicPr>
            <a:picLocks noChangeAspect="1"/>
          </p:cNvPicPr>
          <p:nvPr/>
        </p:nvPicPr>
        <p:blipFill>
          <a:blip r:embed="rId2"/>
          <a:stretch>
            <a:fillRect/>
          </a:stretch>
        </p:blipFill>
        <p:spPr>
          <a:xfrm>
            <a:off x="-1" y="0"/>
            <a:ext cx="7111287" cy="6956212"/>
          </a:xfrm>
          <a:prstGeom prst="rect">
            <a:avLst/>
          </a:prstGeom>
        </p:spPr>
      </p:pic>
      <p:sp>
        <p:nvSpPr>
          <p:cNvPr id="5" name="Rechthoek 4">
            <a:extLst>
              <a:ext uri="{FF2B5EF4-FFF2-40B4-BE49-F238E27FC236}">
                <a16:creationId xmlns:a16="http://schemas.microsoft.com/office/drawing/2014/main" id="{B205B8A0-44FA-5459-4887-B5094451A479}"/>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8A26C94-B59A-279C-B9AB-A712355513C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06F85093-486D-57B7-ADF3-7909668F27D9}"/>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3" name="Tekstvak 2">
            <a:extLst>
              <a:ext uri="{FF2B5EF4-FFF2-40B4-BE49-F238E27FC236}">
                <a16:creationId xmlns:a16="http://schemas.microsoft.com/office/drawing/2014/main" id="{059AAF1D-6E42-E4AD-179B-E7C341068E99}"/>
              </a:ext>
            </a:extLst>
          </p:cNvPr>
          <p:cNvSpPr txBox="1"/>
          <p:nvPr/>
        </p:nvSpPr>
        <p:spPr>
          <a:xfrm>
            <a:off x="7352173" y="2136338"/>
            <a:ext cx="3041802" cy="2585323"/>
          </a:xfrm>
          <a:prstGeom prst="rect">
            <a:avLst/>
          </a:prstGeom>
          <a:noFill/>
        </p:spPr>
        <p:txBody>
          <a:bodyPr wrap="square" rtlCol="0">
            <a:spAutoFit/>
          </a:bodyPr>
          <a:lstStyle/>
          <a:p>
            <a:r>
              <a:rPr lang="nl-NL" b="1" dirty="0">
                <a:solidFill>
                  <a:srgbClr val="EC4916"/>
                </a:solidFill>
              </a:rPr>
              <a:t>Aan het einde van zijn leven werd Matisse erg ziek. Daardoor kon hij niet meer zo lang staan, en was het moeilijker om te schilderen.</a:t>
            </a:r>
          </a:p>
          <a:p>
            <a:endParaRPr lang="nl-NL" b="1" dirty="0">
              <a:solidFill>
                <a:srgbClr val="EC4916"/>
              </a:solidFill>
            </a:endParaRPr>
          </a:p>
          <a:p>
            <a:r>
              <a:rPr lang="nl-NL" b="1" dirty="0">
                <a:solidFill>
                  <a:srgbClr val="EC4916"/>
                </a:solidFill>
              </a:rPr>
              <a:t>Daarom bedacht hij wat anders. Namelijk: </a:t>
            </a:r>
            <a:r>
              <a:rPr lang="nl-NL" b="1" dirty="0">
                <a:solidFill>
                  <a:srgbClr val="108C58"/>
                </a:solidFill>
              </a:rPr>
              <a:t>knippen</a:t>
            </a:r>
            <a:r>
              <a:rPr lang="nl-NL" b="1" dirty="0">
                <a:solidFill>
                  <a:srgbClr val="EC4916"/>
                </a:solidFill>
              </a:rPr>
              <a:t>!</a:t>
            </a:r>
          </a:p>
        </p:txBody>
      </p:sp>
      <p:pic>
        <p:nvPicPr>
          <p:cNvPr id="4" name="Afbeelding 3" descr="Afbeelding met tekst, Lettertype, Graphics, grafische vormgeving&#10;&#10;Automatisch gegenereerde beschrijving">
            <a:extLst>
              <a:ext uri="{FF2B5EF4-FFF2-40B4-BE49-F238E27FC236}">
                <a16:creationId xmlns:a16="http://schemas.microsoft.com/office/drawing/2014/main" id="{F3911039-9134-2186-B29D-DB932A42B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8" name="Afbeelding 7" descr="matisse collage element 12449526 PNG">
            <a:extLst>
              <a:ext uri="{FF2B5EF4-FFF2-40B4-BE49-F238E27FC236}">
                <a16:creationId xmlns:a16="http://schemas.microsoft.com/office/drawing/2014/main" id="{FE94A46A-5511-2EB0-5500-44FDF93679AC}"/>
              </a:ext>
            </a:extLst>
          </p:cNvPr>
          <p:cNvPicPr>
            <a:picLocks noChangeAspect="1"/>
          </p:cNvPicPr>
          <p:nvPr/>
        </p:nvPicPr>
        <p:blipFill>
          <a:blip r:embed="rId4"/>
          <a:stretch>
            <a:fillRect/>
          </a:stretch>
        </p:blipFill>
        <p:spPr>
          <a:xfrm rot="4837189">
            <a:off x="6887614" y="5852767"/>
            <a:ext cx="929120" cy="817065"/>
          </a:xfrm>
          <a:prstGeom prst="rect">
            <a:avLst/>
          </a:prstGeom>
        </p:spPr>
      </p:pic>
    </p:spTree>
    <p:extLst>
      <p:ext uri="{BB962C8B-B14F-4D97-AF65-F5344CB8AC3E}">
        <p14:creationId xmlns:p14="http://schemas.microsoft.com/office/powerpoint/2010/main" val="2400530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7C8A4-B654-5929-7090-7E5A21BF6EEC}"/>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B691C5F3-937B-E65F-DDB9-E6C9C158FBB6}"/>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A6CE920A-DC21-E4D1-83DD-266D3A3F6CE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40D99ECD-BAAA-1CFD-6085-C7F439D08E4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3" name="Tekstvak 2">
            <a:extLst>
              <a:ext uri="{FF2B5EF4-FFF2-40B4-BE49-F238E27FC236}">
                <a16:creationId xmlns:a16="http://schemas.microsoft.com/office/drawing/2014/main" id="{1862D1A1-E26D-6787-6A57-983B5A1693FC}"/>
              </a:ext>
            </a:extLst>
          </p:cNvPr>
          <p:cNvSpPr txBox="1"/>
          <p:nvPr/>
        </p:nvSpPr>
        <p:spPr>
          <a:xfrm>
            <a:off x="534954" y="1040770"/>
            <a:ext cx="4800600" cy="923330"/>
          </a:xfrm>
          <a:prstGeom prst="rect">
            <a:avLst/>
          </a:prstGeom>
          <a:noFill/>
        </p:spPr>
        <p:txBody>
          <a:bodyPr wrap="square">
            <a:spAutoFit/>
          </a:bodyPr>
          <a:lstStyle/>
          <a:p>
            <a:r>
              <a:rPr lang="nl-NL" sz="1800" b="1" dirty="0">
                <a:solidFill>
                  <a:srgbClr val="0055A9"/>
                </a:solidFill>
              </a:rPr>
              <a:t>Zo maakte hij op het eind van zijn leven nog allemaal kunstwerken die bestonden uit geknipt papier.</a:t>
            </a:r>
          </a:p>
        </p:txBody>
      </p:sp>
      <p:pic>
        <p:nvPicPr>
          <p:cNvPr id="6" name="Afbeelding 5" descr="Henri MATISSE. Oeuvres récentes 1947-1948. by CASSOU Jean: Très bon Broché,  couverture illustrée (1949) | Librairie-Galerie Emmanuel Hutin">
            <a:extLst>
              <a:ext uri="{FF2B5EF4-FFF2-40B4-BE49-F238E27FC236}">
                <a16:creationId xmlns:a16="http://schemas.microsoft.com/office/drawing/2014/main" id="{930D3F2A-49ED-223D-DC0F-757551AFFD74}"/>
              </a:ext>
            </a:extLst>
          </p:cNvPr>
          <p:cNvPicPr>
            <a:picLocks noChangeAspect="1"/>
          </p:cNvPicPr>
          <p:nvPr/>
        </p:nvPicPr>
        <p:blipFill>
          <a:blip r:embed="rId2"/>
          <a:stretch>
            <a:fillRect/>
          </a:stretch>
        </p:blipFill>
        <p:spPr>
          <a:xfrm>
            <a:off x="8044745" y="671442"/>
            <a:ext cx="1484671" cy="1756860"/>
          </a:xfrm>
          <a:prstGeom prst="rect">
            <a:avLst/>
          </a:prstGeom>
        </p:spPr>
      </p:pic>
      <p:pic>
        <p:nvPicPr>
          <p:cNvPr id="10" name="Afbeelding 9" descr="Commandez des tableaux de Henri Matisse | Posterlounge.be">
            <a:extLst>
              <a:ext uri="{FF2B5EF4-FFF2-40B4-BE49-F238E27FC236}">
                <a16:creationId xmlns:a16="http://schemas.microsoft.com/office/drawing/2014/main" id="{A83F027A-9925-D2B6-DE24-406A5CAF8CB4}"/>
              </a:ext>
            </a:extLst>
          </p:cNvPr>
          <p:cNvPicPr>
            <a:picLocks noChangeAspect="1"/>
          </p:cNvPicPr>
          <p:nvPr/>
        </p:nvPicPr>
        <p:blipFill>
          <a:blip r:embed="rId3"/>
          <a:stretch>
            <a:fillRect/>
          </a:stretch>
        </p:blipFill>
        <p:spPr>
          <a:xfrm>
            <a:off x="331303" y="1944709"/>
            <a:ext cx="2727488" cy="3627694"/>
          </a:xfrm>
          <a:prstGeom prst="rect">
            <a:avLst/>
          </a:prstGeom>
        </p:spPr>
      </p:pic>
      <p:pic>
        <p:nvPicPr>
          <p:cNvPr id="2" name="Afbeelding 1" descr="Matisse's 'The Swimming Pool' now on view at MoMA - WSJ">
            <a:extLst>
              <a:ext uri="{FF2B5EF4-FFF2-40B4-BE49-F238E27FC236}">
                <a16:creationId xmlns:a16="http://schemas.microsoft.com/office/drawing/2014/main" id="{876B1863-9579-D7B5-10C4-56598F914975}"/>
              </a:ext>
            </a:extLst>
          </p:cNvPr>
          <p:cNvPicPr>
            <a:picLocks noChangeAspect="1"/>
          </p:cNvPicPr>
          <p:nvPr/>
        </p:nvPicPr>
        <p:blipFill>
          <a:blip r:embed="rId4"/>
          <a:stretch>
            <a:fillRect/>
          </a:stretch>
        </p:blipFill>
        <p:spPr>
          <a:xfrm>
            <a:off x="5644445" y="3555834"/>
            <a:ext cx="4800600" cy="3199150"/>
          </a:xfrm>
          <a:prstGeom prst="rect">
            <a:avLst/>
          </a:prstGeom>
        </p:spPr>
      </p:pic>
      <p:sp>
        <p:nvSpPr>
          <p:cNvPr id="8" name="Tekstvak 7">
            <a:extLst>
              <a:ext uri="{FF2B5EF4-FFF2-40B4-BE49-F238E27FC236}">
                <a16:creationId xmlns:a16="http://schemas.microsoft.com/office/drawing/2014/main" id="{C0207ACD-647E-DB3D-198A-90B2A548AF30}"/>
              </a:ext>
            </a:extLst>
          </p:cNvPr>
          <p:cNvSpPr txBox="1"/>
          <p:nvPr/>
        </p:nvSpPr>
        <p:spPr>
          <a:xfrm>
            <a:off x="3504432" y="5447898"/>
            <a:ext cx="2202619" cy="369332"/>
          </a:xfrm>
          <a:prstGeom prst="rect">
            <a:avLst/>
          </a:prstGeom>
          <a:noFill/>
        </p:spPr>
        <p:txBody>
          <a:bodyPr wrap="square">
            <a:spAutoFit/>
          </a:bodyPr>
          <a:lstStyle/>
          <a:p>
            <a:r>
              <a:rPr lang="nl-NL" b="1" dirty="0">
                <a:solidFill>
                  <a:srgbClr val="EC4916"/>
                </a:solidFill>
              </a:rPr>
              <a:t>Soms heel groot!</a:t>
            </a:r>
            <a:endParaRPr lang="nl-NL" dirty="0"/>
          </a:p>
        </p:txBody>
      </p:sp>
      <p:sp>
        <p:nvSpPr>
          <p:cNvPr id="12" name="Tekstvak 11">
            <a:extLst>
              <a:ext uri="{FF2B5EF4-FFF2-40B4-BE49-F238E27FC236}">
                <a16:creationId xmlns:a16="http://schemas.microsoft.com/office/drawing/2014/main" id="{1E69FA59-821C-F7DF-E615-374596FA037B}"/>
              </a:ext>
            </a:extLst>
          </p:cNvPr>
          <p:cNvSpPr txBox="1"/>
          <p:nvPr/>
        </p:nvSpPr>
        <p:spPr>
          <a:xfrm>
            <a:off x="6584461" y="2525519"/>
            <a:ext cx="2202619" cy="369332"/>
          </a:xfrm>
          <a:prstGeom prst="rect">
            <a:avLst/>
          </a:prstGeom>
          <a:noFill/>
        </p:spPr>
        <p:txBody>
          <a:bodyPr wrap="square">
            <a:spAutoFit/>
          </a:bodyPr>
          <a:lstStyle/>
          <a:p>
            <a:r>
              <a:rPr lang="nl-NL" b="1" dirty="0">
                <a:solidFill>
                  <a:srgbClr val="EC4916"/>
                </a:solidFill>
              </a:rPr>
              <a:t>Soms klein</a:t>
            </a:r>
            <a:endParaRPr lang="nl-NL" dirty="0"/>
          </a:p>
        </p:txBody>
      </p:sp>
      <p:sp>
        <p:nvSpPr>
          <p:cNvPr id="14" name="Boog 13">
            <a:extLst>
              <a:ext uri="{FF2B5EF4-FFF2-40B4-BE49-F238E27FC236}">
                <a16:creationId xmlns:a16="http://schemas.microsoft.com/office/drawing/2014/main" id="{9B9BAABA-6DC9-6D42-5FFE-45EB303F49BF}"/>
              </a:ext>
            </a:extLst>
          </p:cNvPr>
          <p:cNvSpPr/>
          <p:nvPr/>
        </p:nvSpPr>
        <p:spPr>
          <a:xfrm rot="16200000">
            <a:off x="7066259" y="1753371"/>
            <a:ext cx="1599834" cy="1544297"/>
          </a:xfrm>
          <a:prstGeom prst="arc">
            <a:avLst/>
          </a:prstGeom>
          <a:ln w="38100">
            <a:solidFill>
              <a:srgbClr val="EC4916"/>
            </a:solidFill>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
        <p:nvSpPr>
          <p:cNvPr id="16" name="Boog 15">
            <a:extLst>
              <a:ext uri="{FF2B5EF4-FFF2-40B4-BE49-F238E27FC236}">
                <a16:creationId xmlns:a16="http://schemas.microsoft.com/office/drawing/2014/main" id="{209BB9F8-9A73-04AA-3F90-04F8E9436153}"/>
              </a:ext>
            </a:extLst>
          </p:cNvPr>
          <p:cNvSpPr/>
          <p:nvPr/>
        </p:nvSpPr>
        <p:spPr>
          <a:xfrm rot="4107326" flipV="1">
            <a:off x="4384789" y="4960330"/>
            <a:ext cx="1358359" cy="1242516"/>
          </a:xfrm>
          <a:prstGeom prst="arc">
            <a:avLst/>
          </a:prstGeom>
          <a:ln w="38100">
            <a:solidFill>
              <a:srgbClr val="EC4916"/>
            </a:solidFill>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
        <p:nvSpPr>
          <p:cNvPr id="18" name="Tekstvak 17">
            <a:extLst>
              <a:ext uri="{FF2B5EF4-FFF2-40B4-BE49-F238E27FC236}">
                <a16:creationId xmlns:a16="http://schemas.microsoft.com/office/drawing/2014/main" id="{FD953AA9-E9B2-3141-C387-E2DBD742F2CC}"/>
              </a:ext>
            </a:extLst>
          </p:cNvPr>
          <p:cNvSpPr txBox="1"/>
          <p:nvPr/>
        </p:nvSpPr>
        <p:spPr>
          <a:xfrm>
            <a:off x="3590581" y="3424999"/>
            <a:ext cx="2202619" cy="369332"/>
          </a:xfrm>
          <a:prstGeom prst="rect">
            <a:avLst/>
          </a:prstGeom>
          <a:noFill/>
        </p:spPr>
        <p:txBody>
          <a:bodyPr wrap="square">
            <a:spAutoFit/>
          </a:bodyPr>
          <a:lstStyle/>
          <a:p>
            <a:r>
              <a:rPr lang="nl-NL" b="1" dirty="0">
                <a:solidFill>
                  <a:srgbClr val="EC4916"/>
                </a:solidFill>
              </a:rPr>
              <a:t>Soms groot</a:t>
            </a:r>
            <a:endParaRPr lang="nl-NL" dirty="0"/>
          </a:p>
        </p:txBody>
      </p:sp>
      <p:sp>
        <p:nvSpPr>
          <p:cNvPr id="20" name="Boog 19">
            <a:extLst>
              <a:ext uri="{FF2B5EF4-FFF2-40B4-BE49-F238E27FC236}">
                <a16:creationId xmlns:a16="http://schemas.microsoft.com/office/drawing/2014/main" id="{8506B85B-DA6A-AE6C-CBF6-A26173F28064}"/>
              </a:ext>
            </a:extLst>
          </p:cNvPr>
          <p:cNvSpPr/>
          <p:nvPr/>
        </p:nvSpPr>
        <p:spPr>
          <a:xfrm rot="17460558" flipH="1" flipV="1">
            <a:off x="2816434" y="2933804"/>
            <a:ext cx="1548291" cy="1420118"/>
          </a:xfrm>
          <a:prstGeom prst="arc">
            <a:avLst/>
          </a:prstGeom>
          <a:ln w="38100">
            <a:solidFill>
              <a:srgbClr val="EC4916"/>
            </a:solidFill>
            <a:headEnd type="none" w="med" len="med"/>
            <a:tailEnd type="arrow"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pic>
        <p:nvPicPr>
          <p:cNvPr id="22" name="Afbeelding 21" descr="Afbeelding met tekst, Lettertype, Graphics, grafische vormgeving&#10;&#10;Automatisch gegenereerde beschrijving">
            <a:extLst>
              <a:ext uri="{FF2B5EF4-FFF2-40B4-BE49-F238E27FC236}">
                <a16:creationId xmlns:a16="http://schemas.microsoft.com/office/drawing/2014/main" id="{9729EF9C-CE3A-9E8A-0DC7-222B77A7B7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24" name="Afbeelding 23" descr="Matisse abstract floral algae shapes in trendy contemporary organic style.  composition Doodle painted aestethic flower and leaf. Botanic vector  illustration in vibrant color on the white background. 23165061 Vector Art  at Vecteezy">
            <a:extLst>
              <a:ext uri="{FF2B5EF4-FFF2-40B4-BE49-F238E27FC236}">
                <a16:creationId xmlns:a16="http://schemas.microsoft.com/office/drawing/2014/main" id="{A7D2AD0A-D22F-51AB-792A-C7C52CC3D246}"/>
              </a:ext>
            </a:extLst>
          </p:cNvPr>
          <p:cNvPicPr>
            <a:picLocks noChangeAspect="1"/>
          </p:cNvPicPr>
          <p:nvPr/>
        </p:nvPicPr>
        <p:blipFill>
          <a:blip r:embed="rId6"/>
          <a:srcRect l="68577" t="43765"/>
          <a:stretch>
            <a:fillRect/>
          </a:stretch>
        </p:blipFill>
        <p:spPr>
          <a:xfrm rot="20287884">
            <a:off x="643052" y="5690390"/>
            <a:ext cx="1000164" cy="778441"/>
          </a:xfrm>
          <a:prstGeom prst="rect">
            <a:avLst/>
          </a:prstGeom>
        </p:spPr>
      </p:pic>
      <p:sp>
        <p:nvSpPr>
          <p:cNvPr id="26" name="Ovaal 25">
            <a:extLst>
              <a:ext uri="{FF2B5EF4-FFF2-40B4-BE49-F238E27FC236}">
                <a16:creationId xmlns:a16="http://schemas.microsoft.com/office/drawing/2014/main" id="{CCBB40C6-7294-5202-1CDF-2F31586C50B8}"/>
              </a:ext>
            </a:extLst>
          </p:cNvPr>
          <p:cNvSpPr/>
          <p:nvPr/>
        </p:nvSpPr>
        <p:spPr>
          <a:xfrm rot="19352326">
            <a:off x="421323" y="5654583"/>
            <a:ext cx="767886" cy="23597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77415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62E09BC2-00E6-D2AB-4B70-474A8D3D4352}"/>
              </a:ext>
            </a:extLst>
          </p:cNvPr>
          <p:cNvSpPr/>
          <p:nvPr/>
        </p:nvSpPr>
        <p:spPr>
          <a:xfrm>
            <a:off x="10707329"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0FE9F98-6C4E-BA79-E4B5-13A6841A4B10}"/>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93AC4D00-71E9-0ED4-91E0-5CC79D171E4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10" name="Afbeelding 9" descr="Henri Matisse komt naar H'ART Museum! Samen met Centre Pompidou presenteren  we een uitzonderlijke tentoonstelling van Henri Matisse, te zien vanaf  zaterdag 3 oktober 2026. Chez Matisse – Masterpieces from Centre Pompidou">
            <a:extLst>
              <a:ext uri="{FF2B5EF4-FFF2-40B4-BE49-F238E27FC236}">
                <a16:creationId xmlns:a16="http://schemas.microsoft.com/office/drawing/2014/main" id="{EBF95C72-EF97-A391-43EC-738C7A0ED3A8}"/>
              </a:ext>
            </a:extLst>
          </p:cNvPr>
          <p:cNvPicPr>
            <a:picLocks noChangeAspect="1"/>
          </p:cNvPicPr>
          <p:nvPr/>
        </p:nvPicPr>
        <p:blipFill>
          <a:blip r:embed="rId2"/>
          <a:stretch>
            <a:fillRect/>
          </a:stretch>
        </p:blipFill>
        <p:spPr>
          <a:xfrm>
            <a:off x="5999981" y="1042987"/>
            <a:ext cx="3800475" cy="4772025"/>
          </a:xfrm>
          <a:prstGeom prst="rect">
            <a:avLst/>
          </a:prstGeom>
        </p:spPr>
      </p:pic>
      <p:sp>
        <p:nvSpPr>
          <p:cNvPr id="11" name="Tekstvak 10">
            <a:extLst>
              <a:ext uri="{FF2B5EF4-FFF2-40B4-BE49-F238E27FC236}">
                <a16:creationId xmlns:a16="http://schemas.microsoft.com/office/drawing/2014/main" id="{45029442-2EDD-BCE4-8A79-D515DF83C45B}"/>
              </a:ext>
            </a:extLst>
          </p:cNvPr>
          <p:cNvSpPr txBox="1"/>
          <p:nvPr/>
        </p:nvSpPr>
        <p:spPr>
          <a:xfrm>
            <a:off x="1209368" y="1818968"/>
            <a:ext cx="3608439" cy="2862322"/>
          </a:xfrm>
          <a:prstGeom prst="rect">
            <a:avLst/>
          </a:prstGeom>
          <a:noFill/>
        </p:spPr>
        <p:txBody>
          <a:bodyPr wrap="square" rtlCol="0">
            <a:spAutoFit/>
          </a:bodyPr>
          <a:lstStyle/>
          <a:p>
            <a:r>
              <a:rPr lang="nl-NL" b="1" dirty="0">
                <a:solidFill>
                  <a:srgbClr val="0055A9"/>
                </a:solidFill>
              </a:rPr>
              <a:t>Matisse is nog steeds een van de beroemdste schilders van de wereld.</a:t>
            </a:r>
          </a:p>
          <a:p>
            <a:endParaRPr lang="nl-NL" b="1" dirty="0">
              <a:solidFill>
                <a:srgbClr val="0055A9"/>
              </a:solidFill>
            </a:endParaRPr>
          </a:p>
          <a:p>
            <a:r>
              <a:rPr lang="nl-NL" b="1" dirty="0">
                <a:solidFill>
                  <a:srgbClr val="0055A9"/>
                </a:solidFill>
              </a:rPr>
              <a:t>Binnenkort komen jullie zijn kunst zelf bekijken in H’ART Museum.</a:t>
            </a:r>
          </a:p>
          <a:p>
            <a:endParaRPr lang="nl-NL" b="1" dirty="0">
              <a:solidFill>
                <a:srgbClr val="0055A9"/>
              </a:solidFill>
            </a:endParaRPr>
          </a:p>
          <a:p>
            <a:r>
              <a:rPr lang="nl-NL" b="1" dirty="0">
                <a:solidFill>
                  <a:srgbClr val="0055A9"/>
                </a:solidFill>
              </a:rPr>
              <a:t>Maar nu is het eerst tijd voor de quiz. Heb je goed opgelet?</a:t>
            </a:r>
          </a:p>
        </p:txBody>
      </p:sp>
      <p:pic>
        <p:nvPicPr>
          <p:cNvPr id="13" name="Afbeelding 12" descr="Afbeelding met tekst, Lettertype, Graphics, grafische vormgeving&#10;&#10;Automatisch gegenereerde beschrijving">
            <a:extLst>
              <a:ext uri="{FF2B5EF4-FFF2-40B4-BE49-F238E27FC236}">
                <a16:creationId xmlns:a16="http://schemas.microsoft.com/office/drawing/2014/main" id="{84445E4A-D8CF-C5A7-E033-C7DCC0BCE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pic>
        <p:nvPicPr>
          <p:cNvPr id="14" name="Afbeelding 13"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0046491E-1DCB-3EB0-8114-B3EAC6A01930}"/>
              </a:ext>
            </a:extLst>
          </p:cNvPr>
          <p:cNvPicPr>
            <a:picLocks noChangeAspect="1"/>
          </p:cNvPicPr>
          <p:nvPr/>
        </p:nvPicPr>
        <p:blipFill>
          <a:blip r:embed="rId4"/>
          <a:srcRect r="36635"/>
          <a:stretch>
            <a:fillRect/>
          </a:stretch>
        </p:blipFill>
        <p:spPr>
          <a:xfrm>
            <a:off x="425381" y="5453751"/>
            <a:ext cx="1067541" cy="1123171"/>
          </a:xfrm>
          <a:prstGeom prst="rect">
            <a:avLst/>
          </a:prstGeom>
        </p:spPr>
      </p:pic>
      <p:grpSp>
        <p:nvGrpSpPr>
          <p:cNvPr id="15" name="Groep 14">
            <a:extLst>
              <a:ext uri="{FF2B5EF4-FFF2-40B4-BE49-F238E27FC236}">
                <a16:creationId xmlns:a16="http://schemas.microsoft.com/office/drawing/2014/main" id="{8DFFA171-2782-B263-1FE0-77D8076CCF72}"/>
              </a:ext>
            </a:extLst>
          </p:cNvPr>
          <p:cNvGrpSpPr/>
          <p:nvPr/>
        </p:nvGrpSpPr>
        <p:grpSpPr>
          <a:xfrm>
            <a:off x="1223855" y="5535453"/>
            <a:ext cx="272160" cy="438120"/>
            <a:chOff x="9455036" y="725717"/>
            <a:chExt cx="272160" cy="438120"/>
          </a:xfrm>
        </p:grpSpPr>
        <mc:AlternateContent xmlns:mc="http://schemas.openxmlformats.org/markup-compatibility/2006" xmlns:p14="http://schemas.microsoft.com/office/powerpoint/2010/main">
          <mc:Choice Requires="p14">
            <p:contentPart p14:bwMode="auto" r:id="rId5">
              <p14:nvContentPartPr>
                <p14:cNvPr id="16" name="Inkt 15">
                  <a:extLst>
                    <a:ext uri="{FF2B5EF4-FFF2-40B4-BE49-F238E27FC236}">
                      <a16:creationId xmlns:a16="http://schemas.microsoft.com/office/drawing/2014/main" id="{53611556-9391-83D7-069E-C83D572881AE}"/>
                    </a:ext>
                  </a:extLst>
                </p14:cNvPr>
                <p14:cNvContentPartPr/>
                <p14:nvPr/>
              </p14:nvContentPartPr>
              <p14:xfrm>
                <a:off x="9472676" y="1002557"/>
                <a:ext cx="94320" cy="32400"/>
              </p14:xfrm>
            </p:contentPart>
          </mc:Choice>
          <mc:Fallback xmlns="">
            <p:pic>
              <p:nvPicPr>
                <p:cNvPr id="4" name="Inkt 3">
                  <a:extLst>
                    <a:ext uri="{FF2B5EF4-FFF2-40B4-BE49-F238E27FC236}">
                      <a16:creationId xmlns:a16="http://schemas.microsoft.com/office/drawing/2014/main" id="{16122649-24E0-CF8E-9A25-72D4D1CD0196}"/>
                    </a:ext>
                  </a:extLst>
                </p:cNvPr>
                <p:cNvPicPr/>
                <p:nvPr/>
              </p:nvPicPr>
              <p:blipFill>
                <a:blip r:embed="rId8"/>
                <a:stretch>
                  <a:fillRect/>
                </a:stretch>
              </p:blipFill>
              <p:spPr>
                <a:xfrm>
                  <a:off x="9466556" y="996437"/>
                  <a:ext cx="1065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t 16">
                  <a:extLst>
                    <a:ext uri="{FF2B5EF4-FFF2-40B4-BE49-F238E27FC236}">
                      <a16:creationId xmlns:a16="http://schemas.microsoft.com/office/drawing/2014/main" id="{86D2E5C4-1664-3D06-958E-1FF26197D3E0}"/>
                    </a:ext>
                  </a:extLst>
                </p14:cNvPr>
                <p14:cNvContentPartPr/>
                <p14:nvPr/>
              </p14:nvContentPartPr>
              <p14:xfrm>
                <a:off x="9565556" y="901757"/>
                <a:ext cx="30960" cy="81720"/>
              </p14:xfrm>
            </p:contentPart>
          </mc:Choice>
          <mc:Fallback xmlns="">
            <p:pic>
              <p:nvPicPr>
                <p:cNvPr id="6" name="Inkt 5">
                  <a:extLst>
                    <a:ext uri="{FF2B5EF4-FFF2-40B4-BE49-F238E27FC236}">
                      <a16:creationId xmlns:a16="http://schemas.microsoft.com/office/drawing/2014/main" id="{D5DAD8D6-980F-4484-1A98-48542AA7E1A5}"/>
                    </a:ext>
                  </a:extLst>
                </p:cNvPr>
                <p:cNvPicPr/>
                <p:nvPr/>
              </p:nvPicPr>
              <p:blipFill>
                <a:blip r:embed="rId10"/>
                <a:stretch>
                  <a:fillRect/>
                </a:stretch>
              </p:blipFill>
              <p:spPr>
                <a:xfrm>
                  <a:off x="9559436" y="895637"/>
                  <a:ext cx="43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t 17">
                  <a:extLst>
                    <a:ext uri="{FF2B5EF4-FFF2-40B4-BE49-F238E27FC236}">
                      <a16:creationId xmlns:a16="http://schemas.microsoft.com/office/drawing/2014/main" id="{8FFB321E-F8BC-C2B7-A2FC-D903E9CE1069}"/>
                    </a:ext>
                  </a:extLst>
                </p14:cNvPr>
                <p14:cNvContentPartPr/>
                <p14:nvPr/>
              </p14:nvContentPartPr>
              <p14:xfrm>
                <a:off x="9468356" y="725717"/>
                <a:ext cx="258840" cy="390240"/>
              </p14:xfrm>
            </p:contentPart>
          </mc:Choice>
          <mc:Fallback xmlns="">
            <p:pic>
              <p:nvPicPr>
                <p:cNvPr id="18" name="Inkt 17">
                  <a:extLst>
                    <a:ext uri="{FF2B5EF4-FFF2-40B4-BE49-F238E27FC236}">
                      <a16:creationId xmlns:a16="http://schemas.microsoft.com/office/drawing/2014/main" id="{23918407-06F3-0937-A220-9B4DFE9B5454}"/>
                    </a:ext>
                  </a:extLst>
                </p:cNvPr>
                <p:cNvPicPr/>
                <p:nvPr/>
              </p:nvPicPr>
              <p:blipFill>
                <a:blip r:embed="rId12"/>
                <a:stretch>
                  <a:fillRect/>
                </a:stretch>
              </p:blipFill>
              <p:spPr>
                <a:xfrm>
                  <a:off x="9432716" y="689717"/>
                  <a:ext cx="33048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t 18">
                  <a:extLst>
                    <a:ext uri="{FF2B5EF4-FFF2-40B4-BE49-F238E27FC236}">
                      <a16:creationId xmlns:a16="http://schemas.microsoft.com/office/drawing/2014/main" id="{214207C4-9E14-3A75-D0D4-4784C51256B1}"/>
                    </a:ext>
                  </a:extLst>
                </p14:cNvPr>
                <p14:cNvContentPartPr/>
                <p14:nvPr/>
              </p14:nvContentPartPr>
              <p14:xfrm>
                <a:off x="9625316" y="943517"/>
                <a:ext cx="360" cy="360"/>
              </p14:xfrm>
            </p:contentPart>
          </mc:Choice>
          <mc:Fallback xmlns="">
            <p:pic>
              <p:nvPicPr>
                <p:cNvPr id="20" name="Inkt 19">
                  <a:extLst>
                    <a:ext uri="{FF2B5EF4-FFF2-40B4-BE49-F238E27FC236}">
                      <a16:creationId xmlns:a16="http://schemas.microsoft.com/office/drawing/2014/main" id="{6E888639-6091-165A-0A24-6CDABEEB01BF}"/>
                    </a:ext>
                  </a:extLst>
                </p:cNvPr>
                <p:cNvPicPr/>
                <p:nvPr/>
              </p:nvPicPr>
              <p:blipFill>
                <a:blip r:embed="rId6"/>
                <a:stretch>
                  <a:fillRect/>
                </a:stretch>
              </p:blipFill>
              <p:spPr>
                <a:xfrm>
                  <a:off x="9589676" y="90787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t 19">
                  <a:extLst>
                    <a:ext uri="{FF2B5EF4-FFF2-40B4-BE49-F238E27FC236}">
                      <a16:creationId xmlns:a16="http://schemas.microsoft.com/office/drawing/2014/main" id="{48D2DC72-61F3-0575-7A44-422A2DEF602C}"/>
                    </a:ext>
                  </a:extLst>
                </p14:cNvPr>
                <p14:cNvContentPartPr/>
                <p14:nvPr/>
              </p14:nvContentPartPr>
              <p14:xfrm>
                <a:off x="9714236" y="845597"/>
                <a:ext cx="360" cy="360"/>
              </p14:xfrm>
            </p:contentPart>
          </mc:Choice>
          <mc:Fallback xmlns="">
            <p:pic>
              <p:nvPicPr>
                <p:cNvPr id="22" name="Inkt 21">
                  <a:extLst>
                    <a:ext uri="{FF2B5EF4-FFF2-40B4-BE49-F238E27FC236}">
                      <a16:creationId xmlns:a16="http://schemas.microsoft.com/office/drawing/2014/main" id="{1D05EED5-17FE-625C-F5BF-0D4E35512032}"/>
                    </a:ext>
                  </a:extLst>
                </p:cNvPr>
                <p:cNvPicPr/>
                <p:nvPr/>
              </p:nvPicPr>
              <p:blipFill>
                <a:blip r:embed="rId6"/>
                <a:stretch>
                  <a:fillRect/>
                </a:stretch>
              </p:blipFill>
              <p:spPr>
                <a:xfrm>
                  <a:off x="9678236" y="80959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 name="Inkt 20">
                  <a:extLst>
                    <a:ext uri="{FF2B5EF4-FFF2-40B4-BE49-F238E27FC236}">
                      <a16:creationId xmlns:a16="http://schemas.microsoft.com/office/drawing/2014/main" id="{1137D8F0-2592-5CB7-E84F-26862D449399}"/>
                    </a:ext>
                  </a:extLst>
                </p14:cNvPr>
                <p14:cNvContentPartPr/>
                <p14:nvPr/>
              </p14:nvContentPartPr>
              <p14:xfrm>
                <a:off x="9455036" y="983117"/>
                <a:ext cx="52920" cy="180720"/>
              </p14:xfrm>
            </p:contentPart>
          </mc:Choice>
          <mc:Fallback xmlns="">
            <p:pic>
              <p:nvPicPr>
                <p:cNvPr id="24" name="Inkt 23">
                  <a:extLst>
                    <a:ext uri="{FF2B5EF4-FFF2-40B4-BE49-F238E27FC236}">
                      <a16:creationId xmlns:a16="http://schemas.microsoft.com/office/drawing/2014/main" id="{209049FA-2B67-094E-6FF9-DFFB1FE2E6BA}"/>
                    </a:ext>
                  </a:extLst>
                </p:cNvPr>
                <p:cNvPicPr/>
                <p:nvPr/>
              </p:nvPicPr>
              <p:blipFill>
                <a:blip r:embed="rId16"/>
                <a:stretch>
                  <a:fillRect/>
                </a:stretch>
              </p:blipFill>
              <p:spPr>
                <a:xfrm>
                  <a:off x="9419036" y="947117"/>
                  <a:ext cx="124560" cy="252360"/>
                </a:xfrm>
                <a:prstGeom prst="rect">
                  <a:avLst/>
                </a:prstGeom>
              </p:spPr>
            </p:pic>
          </mc:Fallback>
        </mc:AlternateContent>
      </p:grpSp>
    </p:spTree>
    <p:extLst>
      <p:ext uri="{BB962C8B-B14F-4D97-AF65-F5344CB8AC3E}">
        <p14:creationId xmlns:p14="http://schemas.microsoft.com/office/powerpoint/2010/main" val="2740889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7F1F0-9E0A-A302-2D15-30A299C4298C}"/>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9FBE3C05-3909-B199-48A4-54B329A8F98A}"/>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47BD6F7-4250-198B-0E23-D582BC11186F}"/>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75D0B32B-57DE-0FC9-441C-AB18CA8B4A38}"/>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DA3BF9BA-8381-C643-1387-8E311AB007CE}"/>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05E46"/>
                </a:solidFill>
              </a:rPr>
              <a:t>1. Wat studeerde Matisse voordat hij kunstenaar werd?</a:t>
            </a:r>
          </a:p>
        </p:txBody>
      </p:sp>
      <p:sp>
        <p:nvSpPr>
          <p:cNvPr id="8" name="Tekstvak 7">
            <a:extLst>
              <a:ext uri="{FF2B5EF4-FFF2-40B4-BE49-F238E27FC236}">
                <a16:creationId xmlns:a16="http://schemas.microsoft.com/office/drawing/2014/main" id="{A5B716A7-B1A9-62E6-A173-99BE693508AB}"/>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Rechten</a:t>
            </a:r>
          </a:p>
          <a:p>
            <a:pPr marL="514350" indent="-514350">
              <a:buAutoNum type="alphaUcPeriod"/>
            </a:pPr>
            <a:r>
              <a:rPr lang="nl-NL" sz="3200" b="1" dirty="0">
                <a:solidFill>
                  <a:srgbClr val="E05E46"/>
                </a:solidFill>
              </a:rPr>
              <a:t>Frans</a:t>
            </a:r>
          </a:p>
          <a:p>
            <a:pPr marL="514350" indent="-514350">
              <a:buAutoNum type="alphaUcPeriod"/>
            </a:pPr>
            <a:r>
              <a:rPr lang="nl-NL" sz="3200" b="1" dirty="0">
                <a:solidFill>
                  <a:srgbClr val="E05E46"/>
                </a:solidFill>
              </a:rPr>
              <a:t>Wiskunde</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CC2991E8-5B17-81B6-1CBE-2A4F5A0860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0161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7C4F-0F45-85CB-1AD1-0F535F15DE6A}"/>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F5B297DE-0117-8F52-6367-4E657F3F34DF}"/>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0156093-60CA-5141-4C11-4C7E65CCB67F}"/>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2CD3DBD-E533-0E8A-C321-052978D4FCC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C9ED1AB9-0321-7223-7395-B2AE13EEDABE}"/>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05E46"/>
                </a:solidFill>
              </a:rPr>
              <a:t>1. Wat studeerde Matisse voordat hij kunstenaar werd?</a:t>
            </a:r>
          </a:p>
        </p:txBody>
      </p:sp>
      <p:sp>
        <p:nvSpPr>
          <p:cNvPr id="8" name="Tekstvak 7">
            <a:extLst>
              <a:ext uri="{FF2B5EF4-FFF2-40B4-BE49-F238E27FC236}">
                <a16:creationId xmlns:a16="http://schemas.microsoft.com/office/drawing/2014/main" id="{30CF5D5C-8192-CE96-2EAD-592FDDA9FE87}"/>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108C58"/>
                </a:solidFill>
              </a:rPr>
              <a:t>Rechten</a:t>
            </a:r>
          </a:p>
          <a:p>
            <a:pPr marL="514350" indent="-514350">
              <a:buAutoNum type="alphaUcPeriod"/>
            </a:pPr>
            <a:r>
              <a:rPr lang="nl-NL" sz="3200" b="1" dirty="0">
                <a:solidFill>
                  <a:srgbClr val="E05E46"/>
                </a:solidFill>
              </a:rPr>
              <a:t>Frans</a:t>
            </a:r>
          </a:p>
          <a:p>
            <a:pPr marL="514350" indent="-514350">
              <a:buAutoNum type="alphaUcPeriod"/>
            </a:pPr>
            <a:r>
              <a:rPr lang="nl-NL" sz="3200" b="1" dirty="0">
                <a:solidFill>
                  <a:srgbClr val="E05E46"/>
                </a:solidFill>
              </a:rPr>
              <a:t>Wiskunde</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A8997AFF-8B12-879A-737F-5F54BDF37E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438430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99F7E-C5A7-EFDF-D3AA-2A5C357468B6}"/>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34329918-ABF6-B045-E650-22D55BD9B221}"/>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F809F54-DDD6-9077-EE11-79FFFFDDB087}"/>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35F1626-053F-B13E-C311-071C034F0BC6}"/>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E6FD5167-D24B-3273-6C0B-24CA7FA9BDBB}"/>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2. Door wie raakte Matisse geïnspireerd?</a:t>
            </a:r>
          </a:p>
        </p:txBody>
      </p:sp>
      <p:sp>
        <p:nvSpPr>
          <p:cNvPr id="8" name="Tekstvak 7">
            <a:extLst>
              <a:ext uri="{FF2B5EF4-FFF2-40B4-BE49-F238E27FC236}">
                <a16:creationId xmlns:a16="http://schemas.microsoft.com/office/drawing/2014/main" id="{DCFDE3DC-E760-5BB7-1B73-575A51A368E0}"/>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Rembrandt van Rijn</a:t>
            </a:r>
          </a:p>
          <a:p>
            <a:pPr marL="514350" indent="-514350">
              <a:buAutoNum type="alphaUcPeriod"/>
            </a:pPr>
            <a:r>
              <a:rPr lang="nl-NL" sz="3200" b="1" dirty="0">
                <a:solidFill>
                  <a:srgbClr val="E05E46"/>
                </a:solidFill>
              </a:rPr>
              <a:t>Vincent van Gogh</a:t>
            </a:r>
          </a:p>
          <a:p>
            <a:pPr marL="514350" indent="-514350">
              <a:buAutoNum type="alphaUcPeriod"/>
            </a:pPr>
            <a:r>
              <a:rPr lang="nl-NL" sz="3200" b="1" dirty="0">
                <a:solidFill>
                  <a:srgbClr val="E05E46"/>
                </a:solidFill>
              </a:rPr>
              <a:t>Frans Hals</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012C602A-A991-FED0-E5A0-39EF24C0D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4279899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2880F-D35B-A2BE-4774-1B7D49B2CF17}"/>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F4AEA1B6-8CAE-F841-1652-81EEFAA12415}"/>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00ECDD7-80AF-A0F3-1520-8EC044D6F1E3}"/>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207FEA75-8985-758D-3BCB-7EB59B324373}"/>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B7AB7A40-4D10-BB6B-02B0-4769C2DE5390}"/>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2. Door wie raakte Matisse geïnspireerd?</a:t>
            </a:r>
          </a:p>
        </p:txBody>
      </p:sp>
      <p:sp>
        <p:nvSpPr>
          <p:cNvPr id="8" name="Tekstvak 7">
            <a:extLst>
              <a:ext uri="{FF2B5EF4-FFF2-40B4-BE49-F238E27FC236}">
                <a16:creationId xmlns:a16="http://schemas.microsoft.com/office/drawing/2014/main" id="{65526A47-C30B-AB03-F599-6AF27E46C9C1}"/>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Rembrandt van Rijn</a:t>
            </a:r>
          </a:p>
          <a:p>
            <a:pPr marL="514350" indent="-514350">
              <a:buAutoNum type="alphaUcPeriod"/>
            </a:pPr>
            <a:r>
              <a:rPr lang="nl-NL" sz="3200" b="1" dirty="0">
                <a:solidFill>
                  <a:srgbClr val="108C58"/>
                </a:solidFill>
              </a:rPr>
              <a:t>Vincent van Gogh</a:t>
            </a:r>
          </a:p>
          <a:p>
            <a:pPr marL="514350" indent="-514350">
              <a:buAutoNum type="alphaUcPeriod"/>
            </a:pPr>
            <a:r>
              <a:rPr lang="nl-NL" sz="3200" b="1" dirty="0">
                <a:solidFill>
                  <a:srgbClr val="E05E46"/>
                </a:solidFill>
              </a:rPr>
              <a:t>Frans Hals</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DA6F79B0-CBF2-87A0-13D2-2DF91D0F78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196040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AF003-1CE8-1364-AD3E-F9CCF0B3DC9B}"/>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BEB8475B-2246-70C9-DDFD-9FFF819623DB}"/>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D287981D-DC4B-B96F-B11A-1C7E91F26553}"/>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2B0FF6BD-F1BD-CBA9-D91C-5D3603EC577A}"/>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73E7A987-B84D-8A8B-4281-040B52775E76}"/>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3. Wat betekent ‘Les </a:t>
            </a:r>
            <a:r>
              <a:rPr lang="nl-NL" sz="3200" b="1" dirty="0" err="1">
                <a:solidFill>
                  <a:srgbClr val="E05E46"/>
                </a:solidFill>
              </a:rPr>
              <a:t>Fauves</a:t>
            </a:r>
            <a:r>
              <a:rPr lang="nl-NL" sz="3200" b="1" dirty="0">
                <a:solidFill>
                  <a:srgbClr val="E05E46"/>
                </a:solidFill>
              </a:rPr>
              <a:t>’?</a:t>
            </a:r>
          </a:p>
        </p:txBody>
      </p:sp>
      <p:sp>
        <p:nvSpPr>
          <p:cNvPr id="8" name="Tekstvak 7">
            <a:extLst>
              <a:ext uri="{FF2B5EF4-FFF2-40B4-BE49-F238E27FC236}">
                <a16:creationId xmlns:a16="http://schemas.microsoft.com/office/drawing/2014/main" id="{B0CDAACF-6D40-EAAF-B038-A6951A9FC0D2}"/>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De woeste mannen</a:t>
            </a:r>
          </a:p>
          <a:p>
            <a:pPr marL="514350" indent="-514350">
              <a:buAutoNum type="alphaUcPeriod"/>
            </a:pPr>
            <a:r>
              <a:rPr lang="nl-NL" sz="3200" b="1" dirty="0">
                <a:solidFill>
                  <a:srgbClr val="E05E46"/>
                </a:solidFill>
              </a:rPr>
              <a:t>De wilde beesten</a:t>
            </a:r>
          </a:p>
          <a:p>
            <a:r>
              <a:rPr lang="nl-NL" sz="3200" b="1" dirty="0">
                <a:solidFill>
                  <a:srgbClr val="E05E46"/>
                </a:solidFill>
              </a:rPr>
              <a:t>C. De boze dieren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48A1E7B5-453C-AB4D-B4B4-16D31ABEC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979823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953FC-4AB8-6413-C503-59B170C4B6A8}"/>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8A87AAD7-871E-4F9D-A489-D28FA1ADD32B}"/>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87FC84E3-F365-4E9D-A839-A6F56154EE07}"/>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D013D63-D6F4-E910-4E73-41D7B7AFED9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976FA7A2-9B72-090C-E718-235655CF8CF5}"/>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3. Wat betekent ‘Les </a:t>
            </a:r>
            <a:r>
              <a:rPr lang="nl-NL" sz="3200" b="1" dirty="0" err="1">
                <a:solidFill>
                  <a:srgbClr val="E05E46"/>
                </a:solidFill>
              </a:rPr>
              <a:t>Fauves</a:t>
            </a:r>
            <a:r>
              <a:rPr lang="nl-NL" sz="3200" b="1" dirty="0">
                <a:solidFill>
                  <a:srgbClr val="E05E46"/>
                </a:solidFill>
              </a:rPr>
              <a:t>’?</a:t>
            </a:r>
          </a:p>
        </p:txBody>
      </p:sp>
      <p:sp>
        <p:nvSpPr>
          <p:cNvPr id="8" name="Tekstvak 7">
            <a:extLst>
              <a:ext uri="{FF2B5EF4-FFF2-40B4-BE49-F238E27FC236}">
                <a16:creationId xmlns:a16="http://schemas.microsoft.com/office/drawing/2014/main" id="{785A64EB-2090-C347-BE8A-84F5257E5118}"/>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De woeste mannen</a:t>
            </a:r>
          </a:p>
          <a:p>
            <a:pPr marL="514350" indent="-514350">
              <a:buAutoNum type="alphaUcPeriod"/>
            </a:pPr>
            <a:r>
              <a:rPr lang="nl-NL" sz="3200" b="1" dirty="0">
                <a:solidFill>
                  <a:srgbClr val="108C58"/>
                </a:solidFill>
              </a:rPr>
              <a:t>De wilde beesten</a:t>
            </a:r>
          </a:p>
          <a:p>
            <a:r>
              <a:rPr lang="nl-NL" sz="3200" b="1" dirty="0">
                <a:solidFill>
                  <a:srgbClr val="E05E46"/>
                </a:solidFill>
              </a:rPr>
              <a:t>C. De boze dieren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2CBA7A9A-0C7C-E05A-EB07-B168418E95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734768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669B9-BB48-F744-81EC-6BA0D01B3311}"/>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CB111CB0-E512-9A95-C02A-772B440C84C5}"/>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DE61649-E698-BB0B-FC5D-42E9C5B7D2CE}"/>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CCD6FA43-8701-6677-3A73-310F70D84090}"/>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F8F6CF5F-0E9E-0715-3278-5080C4C681CD}"/>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05E46"/>
                </a:solidFill>
              </a:rPr>
              <a:t>4. Waarom schilderde Matisse graag ramen?</a:t>
            </a:r>
          </a:p>
        </p:txBody>
      </p:sp>
      <p:sp>
        <p:nvSpPr>
          <p:cNvPr id="8" name="Tekstvak 7">
            <a:extLst>
              <a:ext uri="{FF2B5EF4-FFF2-40B4-BE49-F238E27FC236}">
                <a16:creationId xmlns:a16="http://schemas.microsoft.com/office/drawing/2014/main" id="{E9D78AFB-F2EB-F97E-9532-0D65919FD25D}"/>
              </a:ext>
            </a:extLst>
          </p:cNvPr>
          <p:cNvSpPr txBox="1"/>
          <p:nvPr/>
        </p:nvSpPr>
        <p:spPr>
          <a:xfrm>
            <a:off x="1917289" y="2969098"/>
            <a:ext cx="6508956" cy="1938992"/>
          </a:xfrm>
          <a:prstGeom prst="rect">
            <a:avLst/>
          </a:prstGeom>
          <a:noFill/>
        </p:spPr>
        <p:txBody>
          <a:bodyPr wrap="square" rtlCol="0">
            <a:spAutoFit/>
          </a:bodyPr>
          <a:lstStyle/>
          <a:p>
            <a:pPr marL="457200" indent="-457200">
              <a:buAutoNum type="alphaUcPeriod"/>
            </a:pPr>
            <a:r>
              <a:rPr lang="nl-NL" sz="2400" b="1" dirty="0">
                <a:solidFill>
                  <a:srgbClr val="E05E46"/>
                </a:solidFill>
              </a:rPr>
              <a:t>Hij zag ramen als een soort doorgang naar een andere wereld.</a:t>
            </a:r>
          </a:p>
          <a:p>
            <a:pPr marL="457200" indent="-457200">
              <a:buAutoNum type="alphaUcPeriod"/>
            </a:pPr>
            <a:r>
              <a:rPr lang="nl-NL" sz="2400" b="1" dirty="0">
                <a:solidFill>
                  <a:srgbClr val="E05E46"/>
                </a:solidFill>
              </a:rPr>
              <a:t>Hij vond ramen makkelijk om te schilderen</a:t>
            </a:r>
          </a:p>
          <a:p>
            <a:pPr marL="457200" indent="-457200">
              <a:buAutoNum type="alphaUcPeriod"/>
            </a:pPr>
            <a:r>
              <a:rPr lang="nl-NL" sz="2400" b="1" dirty="0">
                <a:solidFill>
                  <a:srgbClr val="E05E46"/>
                </a:solidFill>
              </a:rPr>
              <a:t>Omdat hij van het uitzicht hield</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38545035-0FF5-625E-3190-D0DB311A54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5483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9AE1-26B0-F2A8-7FA3-9D549154AEEA}"/>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DCD3A15A-DE41-9C44-D9A9-529E6BB3FC6F}"/>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E8CC78E-845E-475C-C388-D57274A2E125}"/>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A66C93B6-E6B0-F37D-1CF8-32C754C8A649}"/>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C0A3C499-97C2-5563-94C7-D4A38678ED5F}"/>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05E46"/>
                </a:solidFill>
              </a:rPr>
              <a:t>4. Waarom schilderde Matisse graag ramen?</a:t>
            </a:r>
          </a:p>
        </p:txBody>
      </p:sp>
      <p:sp>
        <p:nvSpPr>
          <p:cNvPr id="8" name="Tekstvak 7">
            <a:extLst>
              <a:ext uri="{FF2B5EF4-FFF2-40B4-BE49-F238E27FC236}">
                <a16:creationId xmlns:a16="http://schemas.microsoft.com/office/drawing/2014/main" id="{80FB1255-7BEE-75B5-9C51-9F7EC8862A7D}"/>
              </a:ext>
            </a:extLst>
          </p:cNvPr>
          <p:cNvSpPr txBox="1"/>
          <p:nvPr/>
        </p:nvSpPr>
        <p:spPr>
          <a:xfrm>
            <a:off x="1917289" y="2969098"/>
            <a:ext cx="6508956" cy="1938992"/>
          </a:xfrm>
          <a:prstGeom prst="rect">
            <a:avLst/>
          </a:prstGeom>
          <a:noFill/>
        </p:spPr>
        <p:txBody>
          <a:bodyPr wrap="square" rtlCol="0">
            <a:spAutoFit/>
          </a:bodyPr>
          <a:lstStyle/>
          <a:p>
            <a:pPr marL="457200" indent="-457200">
              <a:buAutoNum type="alphaUcPeriod"/>
            </a:pPr>
            <a:r>
              <a:rPr lang="nl-NL" sz="2400" b="1" dirty="0">
                <a:solidFill>
                  <a:srgbClr val="108C58"/>
                </a:solidFill>
              </a:rPr>
              <a:t>Hij zag ramen als een soort doorgang naar een andere wereld.</a:t>
            </a:r>
          </a:p>
          <a:p>
            <a:pPr marL="457200" indent="-457200">
              <a:buAutoNum type="alphaUcPeriod"/>
            </a:pPr>
            <a:r>
              <a:rPr lang="nl-NL" sz="2400" b="1" dirty="0">
                <a:solidFill>
                  <a:srgbClr val="E05E46"/>
                </a:solidFill>
              </a:rPr>
              <a:t>Hij vond ramen makkelijk om te schilderen</a:t>
            </a:r>
          </a:p>
          <a:p>
            <a:pPr marL="457200" indent="-457200">
              <a:buAutoNum type="alphaUcPeriod"/>
            </a:pPr>
            <a:r>
              <a:rPr lang="nl-NL" sz="2400" b="1" dirty="0">
                <a:solidFill>
                  <a:srgbClr val="E05E46"/>
                </a:solidFill>
              </a:rPr>
              <a:t>Omdat hij van het uitzicht hield</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FAED35EC-EDB0-509A-3B92-BD1725A44A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076550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4BE3C-C418-C562-D791-5F77C2414DE4}"/>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21E9B081-D587-5498-87AA-3DF8052503A5}"/>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DEFBF30B-133B-F603-7578-90EDEE665220}"/>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77741FC8-7AAC-E9C4-58AF-88381ABE62A8}"/>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A645B003-3C7C-7544-B1AF-5D620B4361FC}"/>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C4916"/>
                </a:solidFill>
              </a:rPr>
              <a:t>5. Welke kunstvorm gebruikte Matisse veel aan het einde van zijn leven?</a:t>
            </a:r>
          </a:p>
        </p:txBody>
      </p:sp>
      <p:sp>
        <p:nvSpPr>
          <p:cNvPr id="8" name="Tekstvak 7">
            <a:extLst>
              <a:ext uri="{FF2B5EF4-FFF2-40B4-BE49-F238E27FC236}">
                <a16:creationId xmlns:a16="http://schemas.microsoft.com/office/drawing/2014/main" id="{99A6BEE8-BCE1-8DD4-1700-21855B49F515}"/>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C4916"/>
                </a:solidFill>
              </a:rPr>
              <a:t>Fotografie</a:t>
            </a:r>
          </a:p>
          <a:p>
            <a:pPr marL="514350" indent="-514350">
              <a:buAutoNum type="alphaUcPeriod"/>
            </a:pPr>
            <a:r>
              <a:rPr lang="nl-NL" sz="3200" b="1" dirty="0">
                <a:solidFill>
                  <a:srgbClr val="EC4916"/>
                </a:solidFill>
              </a:rPr>
              <a:t>Knippen en plakken</a:t>
            </a:r>
          </a:p>
          <a:p>
            <a:r>
              <a:rPr lang="nl-NL" sz="3200" b="1" dirty="0">
                <a:solidFill>
                  <a:srgbClr val="EC4916"/>
                </a:solidFill>
              </a:rPr>
              <a:t>C. Beeldhouwen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F1F63D68-2A2D-380C-05F0-1F4875B00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4117350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55703-B8A4-45B7-209F-14439D94C321}"/>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CBDEE363-5019-5EDF-A6EA-48AAC140F295}"/>
              </a:ext>
            </a:extLst>
          </p:cNvPr>
          <p:cNvSpPr/>
          <p:nvPr/>
        </p:nvSpPr>
        <p:spPr>
          <a:xfrm>
            <a:off x="10707329" y="0"/>
            <a:ext cx="1484671" cy="6858000"/>
          </a:xfrm>
          <a:prstGeom prst="rect">
            <a:avLst/>
          </a:prstGeom>
          <a:solidFill>
            <a:srgbClr val="EC49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53302C1-55DF-D4B4-2140-B7B8D04518F0}"/>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C14689FF-8FE8-2A84-125D-E81773023907}"/>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95BA6C00-3E0F-56C1-2A26-B3DE5F8D7BD9}"/>
              </a:ext>
            </a:extLst>
          </p:cNvPr>
          <p:cNvSpPr txBox="1"/>
          <p:nvPr/>
        </p:nvSpPr>
        <p:spPr>
          <a:xfrm>
            <a:off x="1828798" y="1725317"/>
            <a:ext cx="7737989" cy="1077218"/>
          </a:xfrm>
          <a:prstGeom prst="rect">
            <a:avLst/>
          </a:prstGeom>
          <a:noFill/>
        </p:spPr>
        <p:txBody>
          <a:bodyPr wrap="square" rtlCol="0">
            <a:spAutoFit/>
          </a:bodyPr>
          <a:lstStyle/>
          <a:p>
            <a:r>
              <a:rPr lang="nl-NL" sz="3200" b="1" dirty="0">
                <a:solidFill>
                  <a:srgbClr val="EC4916"/>
                </a:solidFill>
              </a:rPr>
              <a:t>5. Welke kunstvorm gebruikte Matisse veel aan het einde van zijn leven?</a:t>
            </a:r>
          </a:p>
        </p:txBody>
      </p:sp>
      <p:sp>
        <p:nvSpPr>
          <p:cNvPr id="8" name="Tekstvak 7">
            <a:extLst>
              <a:ext uri="{FF2B5EF4-FFF2-40B4-BE49-F238E27FC236}">
                <a16:creationId xmlns:a16="http://schemas.microsoft.com/office/drawing/2014/main" id="{8CFD92FE-089F-C7AA-3EF2-0B25CEE13892}"/>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C4916"/>
                </a:solidFill>
              </a:rPr>
              <a:t>Fotografie</a:t>
            </a:r>
          </a:p>
          <a:p>
            <a:pPr marL="514350" indent="-514350">
              <a:buAutoNum type="alphaUcPeriod"/>
            </a:pPr>
            <a:r>
              <a:rPr lang="nl-NL" sz="3200" b="1" dirty="0">
                <a:solidFill>
                  <a:srgbClr val="108C58"/>
                </a:solidFill>
              </a:rPr>
              <a:t>Knippen en plakken</a:t>
            </a:r>
          </a:p>
          <a:p>
            <a:r>
              <a:rPr lang="nl-NL" sz="3200" b="1" dirty="0">
                <a:solidFill>
                  <a:srgbClr val="EC4916"/>
                </a:solidFill>
              </a:rPr>
              <a:t>C. Beeldhouwen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46527B86-A62A-78B3-DEB7-B8FEDB25DD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857881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6B977-FEF6-015A-0689-10ABCD039096}"/>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874B8F69-57B2-2479-D905-0EF16610DC9E}"/>
              </a:ext>
            </a:extLst>
          </p:cNvPr>
          <p:cNvPicPr>
            <a:picLocks noChangeAspect="1"/>
          </p:cNvPicPr>
          <p:nvPr/>
        </p:nvPicPr>
        <p:blipFill>
          <a:blip r:embed="rId3"/>
          <a:stretch>
            <a:fillRect/>
          </a:stretch>
        </p:blipFill>
        <p:spPr>
          <a:xfrm>
            <a:off x="6694390" y="716998"/>
            <a:ext cx="3361854" cy="4309002"/>
          </a:xfrm>
          <a:prstGeom prst="rect">
            <a:avLst/>
          </a:prstGeom>
        </p:spPr>
      </p:pic>
      <p:pic>
        <p:nvPicPr>
          <p:cNvPr id="30" name="Afbeelding 29">
            <a:extLst>
              <a:ext uri="{FF2B5EF4-FFF2-40B4-BE49-F238E27FC236}">
                <a16:creationId xmlns:a16="http://schemas.microsoft.com/office/drawing/2014/main" id="{04BB295F-9A59-A469-B609-4149BC788C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424" y="1726569"/>
            <a:ext cx="4878398" cy="5816551"/>
          </a:xfrm>
          <a:prstGeom prst="rect">
            <a:avLst/>
          </a:prstGeom>
        </p:spPr>
      </p:pic>
      <p:pic>
        <p:nvPicPr>
          <p:cNvPr id="24" name="Afbeelding 23" descr="Nature morte au buffet vert - Centre Pompidou">
            <a:extLst>
              <a:ext uri="{FF2B5EF4-FFF2-40B4-BE49-F238E27FC236}">
                <a16:creationId xmlns:a16="http://schemas.microsoft.com/office/drawing/2014/main" id="{C2D31409-6D41-3A3E-DE59-C23BF8C14446}"/>
              </a:ext>
            </a:extLst>
          </p:cNvPr>
          <p:cNvPicPr>
            <a:picLocks noChangeAspect="1"/>
          </p:cNvPicPr>
          <p:nvPr/>
        </p:nvPicPr>
        <p:blipFill>
          <a:blip r:embed="rId5"/>
          <a:stretch>
            <a:fillRect/>
          </a:stretch>
        </p:blipFill>
        <p:spPr>
          <a:xfrm>
            <a:off x="1919824" y="1709702"/>
            <a:ext cx="3923052" cy="3182575"/>
          </a:xfrm>
          <a:prstGeom prst="rect">
            <a:avLst/>
          </a:prstGeom>
        </p:spPr>
      </p:pic>
      <p:pic>
        <p:nvPicPr>
          <p:cNvPr id="10" name="Afbeelding 9">
            <a:extLst>
              <a:ext uri="{FF2B5EF4-FFF2-40B4-BE49-F238E27FC236}">
                <a16:creationId xmlns:a16="http://schemas.microsoft.com/office/drawing/2014/main" id="{85FB1761-FF7F-0116-923A-0AE59577DC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50652">
            <a:off x="270626" y="83901"/>
            <a:ext cx="3741219" cy="1403732"/>
          </a:xfrm>
          <a:prstGeom prst="rect">
            <a:avLst/>
          </a:prstGeom>
        </p:spPr>
      </p:pic>
      <p:sp>
        <p:nvSpPr>
          <p:cNvPr id="21" name="Tekstvak 20">
            <a:extLst>
              <a:ext uri="{FF2B5EF4-FFF2-40B4-BE49-F238E27FC236}">
                <a16:creationId xmlns:a16="http://schemas.microsoft.com/office/drawing/2014/main" id="{DB3FCB33-F2AD-03C8-5BB7-92C3C7832886}"/>
              </a:ext>
            </a:extLst>
          </p:cNvPr>
          <p:cNvSpPr txBox="1"/>
          <p:nvPr/>
        </p:nvSpPr>
        <p:spPr>
          <a:xfrm>
            <a:off x="890360" y="5337970"/>
            <a:ext cx="4183619" cy="923330"/>
          </a:xfrm>
          <a:prstGeom prst="rect">
            <a:avLst/>
          </a:prstGeom>
          <a:noFill/>
        </p:spPr>
        <p:txBody>
          <a:bodyPr wrap="square">
            <a:spAutoFit/>
          </a:bodyPr>
          <a:lstStyle/>
          <a:p>
            <a:r>
              <a:rPr lang="nl-NL" b="1" dirty="0">
                <a:solidFill>
                  <a:srgbClr val="E05E46"/>
                </a:solidFill>
                <a:effectLst/>
                <a:latin typeface="+mn-lt"/>
                <a:ea typeface="Aptos" panose="020B0004020202020204" pitchFamily="34" charset="0"/>
                <a:cs typeface="Times New Roman" panose="02020603050405020304" pitchFamily="18" charset="0"/>
              </a:rPr>
              <a:t>Dit was de les! </a:t>
            </a:r>
          </a:p>
          <a:p>
            <a:endParaRPr lang="nl-NL" b="1" dirty="0">
              <a:solidFill>
                <a:srgbClr val="E05E46"/>
              </a:solidFill>
              <a:cs typeface="Times New Roman" panose="02020603050405020304" pitchFamily="18" charset="0"/>
            </a:endParaRPr>
          </a:p>
          <a:p>
            <a:r>
              <a:rPr lang="nl-NL" b="1" dirty="0">
                <a:solidFill>
                  <a:srgbClr val="E05E46"/>
                </a:solidFill>
                <a:cs typeface="Times New Roman" panose="02020603050405020304" pitchFamily="18" charset="0"/>
              </a:rPr>
              <a:t>Tot snel in H’ART Museum.</a:t>
            </a:r>
            <a:endParaRPr lang="nl-NL" b="1" dirty="0">
              <a:solidFill>
                <a:srgbClr val="E05E46"/>
              </a:solidFill>
            </a:endParaRPr>
          </a:p>
        </p:txBody>
      </p:sp>
      <p:pic>
        <p:nvPicPr>
          <p:cNvPr id="32" name="Afbeelding 31">
            <a:extLst>
              <a:ext uri="{FF2B5EF4-FFF2-40B4-BE49-F238E27FC236}">
                <a16:creationId xmlns:a16="http://schemas.microsoft.com/office/drawing/2014/main" id="{175A0176-16F9-8B8F-4851-86F03D5B60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3199" y="785768"/>
            <a:ext cx="4533019" cy="6414792"/>
          </a:xfrm>
          <a:prstGeom prst="rect">
            <a:avLst/>
          </a:prstGeom>
        </p:spPr>
      </p:pic>
      <p:sp>
        <p:nvSpPr>
          <p:cNvPr id="6" name="Rechthoek 5">
            <a:extLst>
              <a:ext uri="{FF2B5EF4-FFF2-40B4-BE49-F238E27FC236}">
                <a16:creationId xmlns:a16="http://schemas.microsoft.com/office/drawing/2014/main" id="{524CD495-8207-42F8-AFE0-CEAD098A7DF4}"/>
              </a:ext>
            </a:extLst>
          </p:cNvPr>
          <p:cNvSpPr/>
          <p:nvPr/>
        </p:nvSpPr>
        <p:spPr>
          <a:xfrm>
            <a:off x="10732413" y="0"/>
            <a:ext cx="1484671" cy="6858000"/>
          </a:xfrm>
          <a:prstGeom prst="rect">
            <a:avLst/>
          </a:prstGeom>
          <a:solidFill>
            <a:srgbClr val="EF7C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C0639120-81AF-0889-C075-673A917B5CB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BB7CFADD-0407-D1F0-BF16-AC61117DA365}"/>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34" name="Afbeelding 33">
            <a:extLst>
              <a:ext uri="{FF2B5EF4-FFF2-40B4-BE49-F238E27FC236}">
                <a16:creationId xmlns:a16="http://schemas.microsoft.com/office/drawing/2014/main" id="{2C0A9563-B0D5-01AB-998F-A7AAFB8EC2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1294" y="1923428"/>
            <a:ext cx="3648075" cy="6210300"/>
          </a:xfrm>
          <a:prstGeom prst="rect">
            <a:avLst/>
          </a:prstGeom>
        </p:spPr>
      </p:pic>
      <p:pic>
        <p:nvPicPr>
          <p:cNvPr id="17" name="Afbeelding 16">
            <a:extLst>
              <a:ext uri="{FF2B5EF4-FFF2-40B4-BE49-F238E27FC236}">
                <a16:creationId xmlns:a16="http://schemas.microsoft.com/office/drawing/2014/main" id="{9FB606DD-B48C-B73F-1582-01833153C1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1341" y="2057630"/>
            <a:ext cx="3267860" cy="6004019"/>
          </a:xfrm>
          <a:prstGeom prst="rect">
            <a:avLst/>
          </a:prstGeom>
        </p:spPr>
      </p:pic>
      <p:sp>
        <p:nvSpPr>
          <p:cNvPr id="3" name="Tekstvak 2">
            <a:extLst>
              <a:ext uri="{FF2B5EF4-FFF2-40B4-BE49-F238E27FC236}">
                <a16:creationId xmlns:a16="http://schemas.microsoft.com/office/drawing/2014/main" id="{ADB1A769-81F1-594F-78F5-049D56B64B93}"/>
              </a:ext>
            </a:extLst>
          </p:cNvPr>
          <p:cNvSpPr txBox="1"/>
          <p:nvPr/>
        </p:nvSpPr>
        <p:spPr>
          <a:xfrm>
            <a:off x="8960502" y="198943"/>
            <a:ext cx="1681317" cy="638103"/>
          </a:xfrm>
          <a:prstGeom prst="rect">
            <a:avLst/>
          </a:prstGeom>
          <a:solidFill>
            <a:srgbClr val="0052A2"/>
          </a:solidFill>
        </p:spPr>
        <p:txBody>
          <a:bodyPr wrap="square" rtlCol="0">
            <a:spAutoFit/>
          </a:bodyPr>
          <a:lstStyle/>
          <a:p>
            <a:endParaRPr lang="nl-NL" dirty="0"/>
          </a:p>
        </p:txBody>
      </p:sp>
      <p:sp>
        <p:nvSpPr>
          <p:cNvPr id="5" name="Tekstvak 4">
            <a:extLst>
              <a:ext uri="{FF2B5EF4-FFF2-40B4-BE49-F238E27FC236}">
                <a16:creationId xmlns:a16="http://schemas.microsoft.com/office/drawing/2014/main" id="{57DA4708-897C-7EE6-8F19-B6CBBB98CCF7}"/>
              </a:ext>
            </a:extLst>
          </p:cNvPr>
          <p:cNvSpPr txBox="1"/>
          <p:nvPr/>
        </p:nvSpPr>
        <p:spPr>
          <a:xfrm>
            <a:off x="9115360" y="210950"/>
            <a:ext cx="1390963" cy="646331"/>
          </a:xfrm>
          <a:prstGeom prst="rect">
            <a:avLst/>
          </a:prstGeom>
          <a:noFill/>
        </p:spPr>
        <p:txBody>
          <a:bodyPr wrap="square">
            <a:spAutoFit/>
          </a:bodyPr>
          <a:lstStyle/>
          <a:p>
            <a:r>
              <a:rPr lang="nl-NL" sz="3600" b="1" dirty="0">
                <a:solidFill>
                  <a:schemeClr val="bg1"/>
                </a:solidFill>
              </a:rPr>
              <a:t>Les 2</a:t>
            </a:r>
          </a:p>
        </p:txBody>
      </p:sp>
      <p:pic>
        <p:nvPicPr>
          <p:cNvPr id="4" name="Afbeelding 3" descr="Afbeelding met tekst, Lettertype, Graphics, grafische vormgeving&#10;&#10;Automatisch gegenereerde beschrijving">
            <a:extLst>
              <a:ext uri="{FF2B5EF4-FFF2-40B4-BE49-F238E27FC236}">
                <a16:creationId xmlns:a16="http://schemas.microsoft.com/office/drawing/2014/main" id="{42EBD653-1972-B179-1813-BD6FB31E9B7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94106122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1734</TotalTime>
  <Words>745</Words>
  <Application>Microsoft Office PowerPoint</Application>
  <PresentationFormat>Breedbeeld</PresentationFormat>
  <Paragraphs>154</Paragraphs>
  <Slides>25</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25</vt:i4>
      </vt:variant>
    </vt:vector>
  </HeadingPairs>
  <TitlesOfParts>
    <vt:vector size="31" baseType="lpstr">
      <vt:lpstr>Aptos</vt:lpstr>
      <vt:lpstr>Aptos Display</vt:lpstr>
      <vt:lpstr>Arial</vt:lpstr>
      <vt:lpstr>Comic Sans MS</vt:lpstr>
      <vt:lpstr>Times New Roman</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Vitoria Vinken</dc:creator>
  <cp:lastModifiedBy>Vitoria Vinken</cp:lastModifiedBy>
  <cp:revision>1</cp:revision>
  <dcterms:created xsi:type="dcterms:W3CDTF">2026-09-14T14:27:09Z</dcterms:created>
  <dcterms:modified xsi:type="dcterms:W3CDTF">2026-09-22T14:30:48Z</dcterms:modified>
</cp:coreProperties>
</file>