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62" r:id="rId3"/>
    <p:sldId id="258" r:id="rId4"/>
    <p:sldId id="261" r:id="rId5"/>
    <p:sldId id="263" r:id="rId6"/>
    <p:sldId id="260" r:id="rId7"/>
    <p:sldId id="257" r:id="rId8"/>
    <p:sldId id="264" r:id="rId9"/>
    <p:sldId id="265" r:id="rId10"/>
    <p:sldId id="266" r:id="rId11"/>
    <p:sldId id="267" r:id="rId12"/>
    <p:sldId id="268" r:id="rId13"/>
    <p:sldId id="269" r:id="rId14"/>
    <p:sldId id="271" r:id="rId15"/>
    <p:sldId id="272" r:id="rId16"/>
    <p:sldId id="273" r:id="rId17"/>
    <p:sldId id="270" r:id="rId18"/>
    <p:sldId id="275" r:id="rId19"/>
    <p:sldId id="274" r:id="rId20"/>
    <p:sldId id="284" r:id="rId21"/>
    <p:sldId id="285" r:id="rId22"/>
  </p:sldIdLst>
  <p:sldSz cx="12192000" cy="6858000"/>
  <p:notesSz cx="6858000" cy="9144000"/>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AF00"/>
    <a:srgbClr val="108C58"/>
    <a:srgbClr val="EF7C98"/>
    <a:srgbClr val="00824B"/>
    <a:srgbClr val="0052A2"/>
    <a:srgbClr val="E05E46"/>
    <a:srgbClr val="F99C00"/>
    <a:srgbClr val="E84816"/>
    <a:srgbClr val="752400"/>
    <a:srgbClr val="F1EFE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A0CF98E-CAAC-40C6-9154-E5011A2BCFC0}" v="1" dt="2026-09-22T06:40:31.8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4660"/>
  </p:normalViewPr>
  <p:slideViewPr>
    <p:cSldViewPr snapToGrid="0">
      <p:cViewPr varScale="1">
        <p:scale>
          <a:sx n="78" d="100"/>
          <a:sy n="78" d="100"/>
        </p:scale>
        <p:origin x="816" y="62"/>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itoria Vinken" userId="738f2a57-fa41-4d7b-8c72-8f18dfd5e0d3" providerId="ADAL" clId="{D8EA1078-B914-44C2-848A-9DDD04572698}"/>
    <pc:docChg chg="undo custSel addSld delSld modSld sldOrd">
      <pc:chgData name="Vitoria Vinken" userId="738f2a57-fa41-4d7b-8c72-8f18dfd5e0d3" providerId="ADAL" clId="{D8EA1078-B914-44C2-848A-9DDD04572698}" dt="2026-09-22T06:46:43.324" v="2689" actId="20577"/>
      <pc:docMkLst>
        <pc:docMk/>
      </pc:docMkLst>
      <pc:sldChg chg="addSp delSp modSp mod">
        <pc:chgData name="Vitoria Vinken" userId="738f2a57-fa41-4d7b-8c72-8f18dfd5e0d3" providerId="ADAL" clId="{D8EA1078-B914-44C2-848A-9DDD04572698}" dt="2026-09-14T18:29:25.943" v="2476" actId="1076"/>
        <pc:sldMkLst>
          <pc:docMk/>
          <pc:sldMk cId="646003905" sldId="256"/>
        </pc:sldMkLst>
        <pc:spChg chg="add mod">
          <ac:chgData name="Vitoria Vinken" userId="738f2a57-fa41-4d7b-8c72-8f18dfd5e0d3" providerId="ADAL" clId="{D8EA1078-B914-44C2-848A-9DDD04572698}" dt="2026-09-14T14:24:06.180" v="1625" actId="1076"/>
          <ac:spMkLst>
            <pc:docMk/>
            <pc:sldMk cId="646003905" sldId="256"/>
            <ac:spMk id="3" creationId="{AEB7AE02-B737-7BFC-B671-D205196BF4F0}"/>
          </ac:spMkLst>
        </pc:spChg>
        <pc:spChg chg="add mod">
          <ac:chgData name="Vitoria Vinken" userId="738f2a57-fa41-4d7b-8c72-8f18dfd5e0d3" providerId="ADAL" clId="{D8EA1078-B914-44C2-848A-9DDD04572698}" dt="2026-09-14T14:24:06.180" v="1625" actId="1076"/>
          <ac:spMkLst>
            <pc:docMk/>
            <pc:sldMk cId="646003905" sldId="256"/>
            <ac:spMk id="5" creationId="{2AD8CB2F-3373-5D72-8B91-9702BD8A7024}"/>
          </ac:spMkLst>
        </pc:spChg>
        <pc:picChg chg="add mod">
          <ac:chgData name="Vitoria Vinken" userId="738f2a57-fa41-4d7b-8c72-8f18dfd5e0d3" providerId="ADAL" clId="{D8EA1078-B914-44C2-848A-9DDD04572698}" dt="2026-09-14T15:21:17.535" v="1653" actId="1076"/>
          <ac:picMkLst>
            <pc:docMk/>
            <pc:sldMk cId="646003905" sldId="256"/>
            <ac:picMk id="7" creationId="{4975D31D-1BC7-0D6C-36B5-E89BE19C4B91}"/>
          </ac:picMkLst>
        </pc:picChg>
        <pc:picChg chg="add mod">
          <ac:chgData name="Vitoria Vinken" userId="738f2a57-fa41-4d7b-8c72-8f18dfd5e0d3" providerId="ADAL" clId="{D8EA1078-B914-44C2-848A-9DDD04572698}" dt="2026-09-14T15:21:15.292" v="1652" actId="1076"/>
          <ac:picMkLst>
            <pc:docMk/>
            <pc:sldMk cId="646003905" sldId="256"/>
            <ac:picMk id="9" creationId="{AEBDF45F-B213-BE6C-5CA3-785114B61562}"/>
          </ac:picMkLst>
        </pc:picChg>
        <pc:picChg chg="add mod">
          <ac:chgData name="Vitoria Vinken" userId="738f2a57-fa41-4d7b-8c72-8f18dfd5e0d3" providerId="ADAL" clId="{D8EA1078-B914-44C2-848A-9DDD04572698}" dt="2026-09-14T18:29:25.943" v="2476" actId="1076"/>
          <ac:picMkLst>
            <pc:docMk/>
            <pc:sldMk cId="646003905" sldId="256"/>
            <ac:picMk id="14" creationId="{00936D6D-7499-E966-D5DA-8C241520C953}"/>
          </ac:picMkLst>
        </pc:picChg>
        <pc:picChg chg="mod">
          <ac:chgData name="Vitoria Vinken" userId="738f2a57-fa41-4d7b-8c72-8f18dfd5e0d3" providerId="ADAL" clId="{D8EA1078-B914-44C2-848A-9DDD04572698}" dt="2026-09-14T18:14:51.613" v="1984" actId="1076"/>
          <ac:picMkLst>
            <pc:docMk/>
            <pc:sldMk cId="646003905" sldId="256"/>
            <ac:picMk id="17" creationId="{148CEDD7-91F6-1FB6-43F9-661E67CBE886}"/>
          </ac:picMkLst>
        </pc:picChg>
        <pc:picChg chg="mod">
          <ac:chgData name="Vitoria Vinken" userId="738f2a57-fa41-4d7b-8c72-8f18dfd5e0d3" providerId="ADAL" clId="{D8EA1078-B914-44C2-848A-9DDD04572698}" dt="2026-09-09T12:11:54.512" v="50" actId="1076"/>
          <ac:picMkLst>
            <pc:docMk/>
            <pc:sldMk cId="646003905" sldId="256"/>
            <ac:picMk id="32" creationId="{03430C68-FB16-E4FC-1D81-E0E7CFF0DF31}"/>
          </ac:picMkLst>
        </pc:picChg>
        <pc:picChg chg="mod">
          <ac:chgData name="Vitoria Vinken" userId="738f2a57-fa41-4d7b-8c72-8f18dfd5e0d3" providerId="ADAL" clId="{D8EA1078-B914-44C2-848A-9DDD04572698}" dt="2026-09-09T12:10:35.454" v="28" actId="1036"/>
          <ac:picMkLst>
            <pc:docMk/>
            <pc:sldMk cId="646003905" sldId="256"/>
            <ac:picMk id="34" creationId="{2635390E-EEE0-393B-E57C-969F5DECD73B}"/>
          </ac:picMkLst>
        </pc:picChg>
      </pc:sldChg>
      <pc:sldChg chg="addSp delSp modSp mod">
        <pc:chgData name="Vitoria Vinken" userId="738f2a57-fa41-4d7b-8c72-8f18dfd5e0d3" providerId="ADAL" clId="{D8EA1078-B914-44C2-848A-9DDD04572698}" dt="2026-09-22T06:45:30.662" v="2677" actId="20577"/>
        <pc:sldMkLst>
          <pc:docMk/>
          <pc:sldMk cId="1520321915" sldId="257"/>
        </pc:sldMkLst>
        <pc:spChg chg="add">
          <ac:chgData name="Vitoria Vinken" userId="738f2a57-fa41-4d7b-8c72-8f18dfd5e0d3" providerId="ADAL" clId="{D8EA1078-B914-44C2-848A-9DDD04572698}" dt="2026-09-11T08:56:20.240" v="722" actId="22"/>
          <ac:spMkLst>
            <pc:docMk/>
            <pc:sldMk cId="1520321915" sldId="257"/>
            <ac:spMk id="5" creationId="{D413ADAC-64CE-F470-E78B-7B71ED7FFAFF}"/>
          </ac:spMkLst>
        </pc:spChg>
        <pc:spChg chg="add">
          <ac:chgData name="Vitoria Vinken" userId="738f2a57-fa41-4d7b-8c72-8f18dfd5e0d3" providerId="ADAL" clId="{D8EA1078-B914-44C2-848A-9DDD04572698}" dt="2026-09-11T08:56:20.240" v="722" actId="22"/>
          <ac:spMkLst>
            <pc:docMk/>
            <pc:sldMk cId="1520321915" sldId="257"/>
            <ac:spMk id="7" creationId="{61E40307-9A5B-5F1D-A1BC-A84AD2F18D37}"/>
          </ac:spMkLst>
        </pc:spChg>
        <pc:spChg chg="add">
          <ac:chgData name="Vitoria Vinken" userId="738f2a57-fa41-4d7b-8c72-8f18dfd5e0d3" providerId="ADAL" clId="{D8EA1078-B914-44C2-848A-9DDD04572698}" dt="2026-09-11T08:56:20.240" v="722" actId="22"/>
          <ac:spMkLst>
            <pc:docMk/>
            <pc:sldMk cId="1520321915" sldId="257"/>
            <ac:spMk id="9" creationId="{634A31B1-698C-0CC7-DC9F-BD19049BD538}"/>
          </ac:spMkLst>
        </pc:spChg>
        <pc:spChg chg="add mod ord">
          <ac:chgData name="Vitoria Vinken" userId="738f2a57-fa41-4d7b-8c72-8f18dfd5e0d3" providerId="ADAL" clId="{D8EA1078-B914-44C2-848A-9DDD04572698}" dt="2026-09-14T15:38:48.963" v="1870" actId="207"/>
          <ac:spMkLst>
            <pc:docMk/>
            <pc:sldMk cId="1520321915" sldId="257"/>
            <ac:spMk id="11" creationId="{40FDEA59-B119-EC39-91B7-59DA5B637B59}"/>
          </ac:spMkLst>
        </pc:spChg>
        <pc:spChg chg="add mod">
          <ac:chgData name="Vitoria Vinken" userId="738f2a57-fa41-4d7b-8c72-8f18dfd5e0d3" providerId="ADAL" clId="{D8EA1078-B914-44C2-848A-9DDD04572698}" dt="2026-09-22T06:45:30.662" v="2677" actId="20577"/>
          <ac:spMkLst>
            <pc:docMk/>
            <pc:sldMk cId="1520321915" sldId="257"/>
            <ac:spMk id="12" creationId="{CB391869-0E1C-0765-1164-2DDC2680B644}"/>
          </ac:spMkLst>
        </pc:spChg>
        <pc:spChg chg="add mod">
          <ac:chgData name="Vitoria Vinken" userId="738f2a57-fa41-4d7b-8c72-8f18dfd5e0d3" providerId="ADAL" clId="{D8EA1078-B914-44C2-848A-9DDD04572698}" dt="2026-09-11T08:57:25.571" v="798"/>
          <ac:spMkLst>
            <pc:docMk/>
            <pc:sldMk cId="1520321915" sldId="257"/>
            <ac:spMk id="16" creationId="{87AFDC46-21CA-EC6C-F7B2-1D4EA9F4371F}"/>
          </ac:spMkLst>
        </pc:spChg>
        <pc:grpChg chg="mod">
          <ac:chgData name="Vitoria Vinken" userId="738f2a57-fa41-4d7b-8c72-8f18dfd5e0d3" providerId="ADAL" clId="{D8EA1078-B914-44C2-848A-9DDD04572698}" dt="2026-09-14T15:40:59.898" v="1898" actId="1076"/>
          <ac:grpSpMkLst>
            <pc:docMk/>
            <pc:sldMk cId="1520321915" sldId="257"/>
            <ac:grpSpMk id="25" creationId="{221B618E-D8EA-A16F-81B5-1DDCD35529D4}"/>
          </ac:grpSpMkLst>
        </pc:grpChg>
        <pc:picChg chg="add mod modCrop">
          <ac:chgData name="Vitoria Vinken" userId="738f2a57-fa41-4d7b-8c72-8f18dfd5e0d3" providerId="ADAL" clId="{D8EA1078-B914-44C2-848A-9DDD04572698}" dt="2026-09-14T15:40:59.898" v="1898" actId="1076"/>
          <ac:picMkLst>
            <pc:docMk/>
            <pc:sldMk cId="1520321915" sldId="257"/>
            <ac:picMk id="3" creationId="{152FB463-A382-4568-F2D9-CFE18EBBAFF0}"/>
          </ac:picMkLst>
        </pc:picChg>
        <pc:picChg chg="add mod">
          <ac:chgData name="Vitoria Vinken" userId="738f2a57-fa41-4d7b-8c72-8f18dfd5e0d3" providerId="ADAL" clId="{D8EA1078-B914-44C2-848A-9DDD04572698}" dt="2026-09-14T15:41:40.364" v="1902" actId="208"/>
          <ac:picMkLst>
            <pc:docMk/>
            <pc:sldMk cId="1520321915" sldId="257"/>
            <ac:picMk id="13" creationId="{C8CF3EBB-A507-9D37-F303-36DA4F3782D2}"/>
          </ac:picMkLst>
        </pc:picChg>
        <pc:picChg chg="add mod">
          <ac:chgData name="Vitoria Vinken" userId="738f2a57-fa41-4d7b-8c72-8f18dfd5e0d3" providerId="ADAL" clId="{D8EA1078-B914-44C2-848A-9DDD04572698}" dt="2026-09-14T15:41:40.364" v="1902" actId="208"/>
          <ac:picMkLst>
            <pc:docMk/>
            <pc:sldMk cId="1520321915" sldId="257"/>
            <ac:picMk id="14" creationId="{1ACE1A26-766B-5C9A-681E-2084900B3686}"/>
          </ac:picMkLst>
        </pc:picChg>
        <pc:picChg chg="add">
          <ac:chgData name="Vitoria Vinken" userId="738f2a57-fa41-4d7b-8c72-8f18dfd5e0d3" providerId="ADAL" clId="{D8EA1078-B914-44C2-848A-9DDD04572698}" dt="2026-09-14T18:30:09.211" v="2488" actId="22"/>
          <ac:picMkLst>
            <pc:docMk/>
            <pc:sldMk cId="1520321915" sldId="257"/>
            <ac:picMk id="31" creationId="{781815C6-D49C-683A-C5EE-A9DD086A50EB}"/>
          </ac:picMkLst>
        </pc:picChg>
        <pc:inkChg chg="add mod">
          <ac:chgData name="Vitoria Vinken" userId="738f2a57-fa41-4d7b-8c72-8f18dfd5e0d3" providerId="ADAL" clId="{D8EA1078-B914-44C2-848A-9DDD04572698}" dt="2026-09-14T15:40:23.031" v="1888"/>
          <ac:inkMkLst>
            <pc:docMk/>
            <pc:sldMk cId="1520321915" sldId="257"/>
            <ac:inkMk id="4" creationId="{16122649-24E0-CF8E-9A25-72D4D1CD0196}"/>
          </ac:inkMkLst>
        </pc:inkChg>
        <pc:inkChg chg="add mod">
          <ac:chgData name="Vitoria Vinken" userId="738f2a57-fa41-4d7b-8c72-8f18dfd5e0d3" providerId="ADAL" clId="{D8EA1078-B914-44C2-848A-9DDD04572698}" dt="2026-09-14T15:40:23.031" v="1888"/>
          <ac:inkMkLst>
            <pc:docMk/>
            <pc:sldMk cId="1520321915" sldId="257"/>
            <ac:inkMk id="6" creationId="{D5DAD8D6-980F-4484-1A98-48542AA7E1A5}"/>
          </ac:inkMkLst>
        </pc:inkChg>
        <pc:inkChg chg="add mod">
          <ac:chgData name="Vitoria Vinken" userId="738f2a57-fa41-4d7b-8c72-8f18dfd5e0d3" providerId="ADAL" clId="{D8EA1078-B914-44C2-848A-9DDD04572698}" dt="2026-09-14T15:40:52.130" v="1897" actId="1076"/>
          <ac:inkMkLst>
            <pc:docMk/>
            <pc:sldMk cId="1520321915" sldId="257"/>
            <ac:inkMk id="17" creationId="{E184A154-9C24-9A71-69A7-18CE1AFC32D3}"/>
          </ac:inkMkLst>
        </pc:inkChg>
        <pc:inkChg chg="add mod">
          <ac:chgData name="Vitoria Vinken" userId="738f2a57-fa41-4d7b-8c72-8f18dfd5e0d3" providerId="ADAL" clId="{D8EA1078-B914-44C2-848A-9DDD04572698}" dt="2026-09-14T15:40:23.031" v="1888"/>
          <ac:inkMkLst>
            <pc:docMk/>
            <pc:sldMk cId="1520321915" sldId="257"/>
            <ac:inkMk id="18" creationId="{23918407-06F3-0937-A220-9B4DFE9B5454}"/>
          </ac:inkMkLst>
        </pc:inkChg>
        <pc:inkChg chg="add mod">
          <ac:chgData name="Vitoria Vinken" userId="738f2a57-fa41-4d7b-8c72-8f18dfd5e0d3" providerId="ADAL" clId="{D8EA1078-B914-44C2-848A-9DDD04572698}" dt="2026-09-14T15:40:23.031" v="1888"/>
          <ac:inkMkLst>
            <pc:docMk/>
            <pc:sldMk cId="1520321915" sldId="257"/>
            <ac:inkMk id="20" creationId="{6E888639-6091-165A-0A24-6CDABEEB01BF}"/>
          </ac:inkMkLst>
        </pc:inkChg>
        <pc:inkChg chg="add mod">
          <ac:chgData name="Vitoria Vinken" userId="738f2a57-fa41-4d7b-8c72-8f18dfd5e0d3" providerId="ADAL" clId="{D8EA1078-B914-44C2-848A-9DDD04572698}" dt="2026-09-14T15:40:23.031" v="1888"/>
          <ac:inkMkLst>
            <pc:docMk/>
            <pc:sldMk cId="1520321915" sldId="257"/>
            <ac:inkMk id="22" creationId="{1D05EED5-17FE-625C-F5BF-0D4E35512032}"/>
          </ac:inkMkLst>
        </pc:inkChg>
        <pc:inkChg chg="add mod">
          <ac:chgData name="Vitoria Vinken" userId="738f2a57-fa41-4d7b-8c72-8f18dfd5e0d3" providerId="ADAL" clId="{D8EA1078-B914-44C2-848A-9DDD04572698}" dt="2026-09-14T15:40:23.031" v="1888"/>
          <ac:inkMkLst>
            <pc:docMk/>
            <pc:sldMk cId="1520321915" sldId="257"/>
            <ac:inkMk id="24" creationId="{209049FA-2B67-094E-6FF9-DFFB1FE2E6BA}"/>
          </ac:inkMkLst>
        </pc:inkChg>
        <pc:inkChg chg="add mod">
          <ac:chgData name="Vitoria Vinken" userId="738f2a57-fa41-4d7b-8c72-8f18dfd5e0d3" providerId="ADAL" clId="{D8EA1078-B914-44C2-848A-9DDD04572698}" dt="2026-09-14T15:40:59.898" v="1898" actId="1076"/>
          <ac:inkMkLst>
            <pc:docMk/>
            <pc:sldMk cId="1520321915" sldId="257"/>
            <ac:inkMk id="28" creationId="{F4FD8D92-F03E-6A94-EF54-AA6E0F949B6B}"/>
          </ac:inkMkLst>
        </pc:inkChg>
        <pc:inkChg chg="add mod">
          <ac:chgData name="Vitoria Vinken" userId="738f2a57-fa41-4d7b-8c72-8f18dfd5e0d3" providerId="ADAL" clId="{D8EA1078-B914-44C2-848A-9DDD04572698}" dt="2026-09-14T15:40:59.898" v="1898" actId="1076"/>
          <ac:inkMkLst>
            <pc:docMk/>
            <pc:sldMk cId="1520321915" sldId="257"/>
            <ac:inkMk id="29" creationId="{CABF2FEB-1200-1C79-933F-A28D190B2A7B}"/>
          </ac:inkMkLst>
        </pc:inkChg>
        <pc:cxnChg chg="add mod">
          <ac:chgData name="Vitoria Vinken" userId="738f2a57-fa41-4d7b-8c72-8f18dfd5e0d3" providerId="ADAL" clId="{D8EA1078-B914-44C2-848A-9DDD04572698}" dt="2026-09-14T15:41:40.364" v="1902" actId="208"/>
          <ac:cxnSpMkLst>
            <pc:docMk/>
            <pc:sldMk cId="1520321915" sldId="257"/>
            <ac:cxnSpMk id="15" creationId="{BDD82E63-8D2D-5D3A-947D-609C02494AFB}"/>
          </ac:cxnSpMkLst>
        </pc:cxnChg>
      </pc:sldChg>
      <pc:sldChg chg="addSp delSp modSp mod">
        <pc:chgData name="Vitoria Vinken" userId="738f2a57-fa41-4d7b-8c72-8f18dfd5e0d3" providerId="ADAL" clId="{D8EA1078-B914-44C2-848A-9DDD04572698}" dt="2026-09-15T12:24:07.451" v="2532" actId="1076"/>
        <pc:sldMkLst>
          <pc:docMk/>
          <pc:sldMk cId="352771010" sldId="258"/>
        </pc:sldMkLst>
        <pc:spChg chg="add mod">
          <ac:chgData name="Vitoria Vinken" userId="738f2a57-fa41-4d7b-8c72-8f18dfd5e0d3" providerId="ADAL" clId="{D8EA1078-B914-44C2-848A-9DDD04572698}" dt="2026-09-15T12:24:04.598" v="2531" actId="14100"/>
          <ac:spMkLst>
            <pc:docMk/>
            <pc:sldMk cId="352771010" sldId="258"/>
            <ac:spMk id="2" creationId="{2B6EA53C-5C01-A398-1656-AAA267683171}"/>
          </ac:spMkLst>
        </pc:spChg>
        <pc:spChg chg="add mod">
          <ac:chgData name="Vitoria Vinken" userId="738f2a57-fa41-4d7b-8c72-8f18dfd5e0d3" providerId="ADAL" clId="{D8EA1078-B914-44C2-848A-9DDD04572698}" dt="2026-09-15T12:24:07.451" v="2532" actId="1076"/>
          <ac:spMkLst>
            <pc:docMk/>
            <pc:sldMk cId="352771010" sldId="258"/>
            <ac:spMk id="5" creationId="{DE1052EB-F4C0-4804-F07B-D10967958E9C}"/>
          </ac:spMkLst>
        </pc:spChg>
        <pc:spChg chg="add mod">
          <ac:chgData name="Vitoria Vinken" userId="738f2a57-fa41-4d7b-8c72-8f18dfd5e0d3" providerId="ADAL" clId="{D8EA1078-B914-44C2-848A-9DDD04572698}" dt="2026-09-14T09:24:33.682" v="1108" actId="1076"/>
          <ac:spMkLst>
            <pc:docMk/>
            <pc:sldMk cId="352771010" sldId="258"/>
            <ac:spMk id="7" creationId="{A1266AD5-649D-337C-C002-942694A29FBC}"/>
          </ac:spMkLst>
        </pc:spChg>
        <pc:spChg chg="add mod">
          <ac:chgData name="Vitoria Vinken" userId="738f2a57-fa41-4d7b-8c72-8f18dfd5e0d3" providerId="ADAL" clId="{D8EA1078-B914-44C2-848A-9DDD04572698}" dt="2026-09-14T09:35:06.459" v="1208" actId="20577"/>
          <ac:spMkLst>
            <pc:docMk/>
            <pc:sldMk cId="352771010" sldId="258"/>
            <ac:spMk id="12" creationId="{73A8CC2E-C413-19A8-0623-BBA40D007877}"/>
          </ac:spMkLst>
        </pc:spChg>
        <pc:spChg chg="add mod">
          <ac:chgData name="Vitoria Vinken" userId="738f2a57-fa41-4d7b-8c72-8f18dfd5e0d3" providerId="ADAL" clId="{D8EA1078-B914-44C2-848A-9DDD04572698}" dt="2026-09-14T15:26:26.904" v="1728" actId="208"/>
          <ac:spMkLst>
            <pc:docMk/>
            <pc:sldMk cId="352771010" sldId="258"/>
            <ac:spMk id="15" creationId="{E5E6B98C-088F-3A1C-869D-74D042FAA250}"/>
          </ac:spMkLst>
        </pc:spChg>
        <pc:picChg chg="add mod">
          <ac:chgData name="Vitoria Vinken" userId="738f2a57-fa41-4d7b-8c72-8f18dfd5e0d3" providerId="ADAL" clId="{D8EA1078-B914-44C2-848A-9DDD04572698}" dt="2026-09-14T09:25:42.824" v="1204" actId="1076"/>
          <ac:picMkLst>
            <pc:docMk/>
            <pc:sldMk cId="352771010" sldId="258"/>
            <ac:picMk id="3" creationId="{78B2BF16-1F95-3D09-A4AE-DBB20C09D8EF}"/>
          </ac:picMkLst>
        </pc:picChg>
        <pc:picChg chg="add mod">
          <ac:chgData name="Vitoria Vinken" userId="738f2a57-fa41-4d7b-8c72-8f18dfd5e0d3" providerId="ADAL" clId="{D8EA1078-B914-44C2-848A-9DDD04572698}" dt="2026-09-14T09:24:17.200" v="1105" actId="1076"/>
          <ac:picMkLst>
            <pc:docMk/>
            <pc:sldMk cId="352771010" sldId="258"/>
            <ac:picMk id="9" creationId="{7C4478F5-9FC7-D2E5-DF5A-87AE537206F7}"/>
          </ac:picMkLst>
        </pc:picChg>
        <pc:picChg chg="add mod">
          <ac:chgData name="Vitoria Vinken" userId="738f2a57-fa41-4d7b-8c72-8f18dfd5e0d3" providerId="ADAL" clId="{D8EA1078-B914-44C2-848A-9DDD04572698}" dt="2026-09-14T15:26:07.430" v="1724" actId="1076"/>
          <ac:picMkLst>
            <pc:docMk/>
            <pc:sldMk cId="352771010" sldId="258"/>
            <ac:picMk id="14" creationId="{1859F97B-9F4F-3BED-AE01-80C9514DF03F}"/>
          </ac:picMkLst>
        </pc:picChg>
        <pc:picChg chg="add">
          <ac:chgData name="Vitoria Vinken" userId="738f2a57-fa41-4d7b-8c72-8f18dfd5e0d3" providerId="ADAL" clId="{D8EA1078-B914-44C2-848A-9DDD04572698}" dt="2026-09-14T18:29:37.139" v="2479" actId="22"/>
          <ac:picMkLst>
            <pc:docMk/>
            <pc:sldMk cId="352771010" sldId="258"/>
            <ac:picMk id="19" creationId="{218F2803-A335-825E-2208-AAC114702904}"/>
          </ac:picMkLst>
        </pc:picChg>
      </pc:sldChg>
      <pc:sldChg chg="addSp delSp modSp mod addAnim delAnim modAnim">
        <pc:chgData name="Vitoria Vinken" userId="738f2a57-fa41-4d7b-8c72-8f18dfd5e0d3" providerId="ADAL" clId="{D8EA1078-B914-44C2-848A-9DDD04572698}" dt="2026-09-22T06:44:13.792" v="2668" actId="20577"/>
        <pc:sldMkLst>
          <pc:docMk/>
          <pc:sldMk cId="1727441835" sldId="260"/>
        </pc:sldMkLst>
        <pc:spChg chg="add mod">
          <ac:chgData name="Vitoria Vinken" userId="738f2a57-fa41-4d7b-8c72-8f18dfd5e0d3" providerId="ADAL" clId="{D8EA1078-B914-44C2-848A-9DDD04572698}" dt="2026-09-22T06:44:13.792" v="2668" actId="20577"/>
          <ac:spMkLst>
            <pc:docMk/>
            <pc:sldMk cId="1727441835" sldId="260"/>
            <ac:spMk id="4" creationId="{55DD9E5B-AA72-2EA9-C772-C25FFB87FDB3}"/>
          </ac:spMkLst>
        </pc:spChg>
        <pc:spChg chg="add del">
          <ac:chgData name="Vitoria Vinken" userId="738f2a57-fa41-4d7b-8c72-8f18dfd5e0d3" providerId="ADAL" clId="{D8EA1078-B914-44C2-848A-9DDD04572698}" dt="2026-09-09T13:41:33.213" v="561" actId="478"/>
          <ac:spMkLst>
            <pc:docMk/>
            <pc:sldMk cId="1727441835" sldId="260"/>
            <ac:spMk id="13" creationId="{8C625178-1534-E453-2252-FDB2D4443B5B}"/>
          </ac:spMkLst>
        </pc:spChg>
        <pc:picChg chg="add mod">
          <ac:chgData name="Vitoria Vinken" userId="738f2a57-fa41-4d7b-8c72-8f18dfd5e0d3" providerId="ADAL" clId="{D8EA1078-B914-44C2-848A-9DDD04572698}" dt="2026-09-09T13:41:01.280" v="541"/>
          <ac:picMkLst>
            <pc:docMk/>
            <pc:sldMk cId="1727441835" sldId="260"/>
            <ac:picMk id="3" creationId="{EA4C91E2-7378-5328-34F6-637C3A8F6742}"/>
          </ac:picMkLst>
        </pc:picChg>
        <pc:picChg chg="add del mod">
          <ac:chgData name="Vitoria Vinken" userId="738f2a57-fa41-4d7b-8c72-8f18dfd5e0d3" providerId="ADAL" clId="{D8EA1078-B914-44C2-848A-9DDD04572698}" dt="2026-09-14T15:24:38.078" v="1694" actId="1076"/>
          <ac:picMkLst>
            <pc:docMk/>
            <pc:sldMk cId="1727441835" sldId="260"/>
            <ac:picMk id="8" creationId="{5CFBF51B-EBFA-5D45-B1FD-4B27456B68DE}"/>
          </ac:picMkLst>
        </pc:picChg>
        <pc:picChg chg="add mod">
          <ac:chgData name="Vitoria Vinken" userId="738f2a57-fa41-4d7b-8c72-8f18dfd5e0d3" providerId="ADAL" clId="{D8EA1078-B914-44C2-848A-9DDD04572698}" dt="2026-09-14T18:30:03.627" v="2486" actId="1076"/>
          <ac:picMkLst>
            <pc:docMk/>
            <pc:sldMk cId="1727441835" sldId="260"/>
            <ac:picMk id="10" creationId="{D57823A5-DCB8-87F3-BDC7-560709DCCFD1}"/>
          </ac:picMkLst>
        </pc:picChg>
        <pc:picChg chg="add">
          <ac:chgData name="Vitoria Vinken" userId="738f2a57-fa41-4d7b-8c72-8f18dfd5e0d3" providerId="ADAL" clId="{D8EA1078-B914-44C2-848A-9DDD04572698}" dt="2026-09-14T18:30:05.791" v="2487" actId="22"/>
          <ac:picMkLst>
            <pc:docMk/>
            <pc:sldMk cId="1727441835" sldId="260"/>
            <ac:picMk id="16" creationId="{AE031D54-F728-E4ED-8342-14A54CF94C91}"/>
          </ac:picMkLst>
        </pc:picChg>
      </pc:sldChg>
      <pc:sldChg chg="addSp delSp modSp mod ord">
        <pc:chgData name="Vitoria Vinken" userId="738f2a57-fa41-4d7b-8c72-8f18dfd5e0d3" providerId="ADAL" clId="{D8EA1078-B914-44C2-848A-9DDD04572698}" dt="2026-09-14T18:29:39.182" v="2480" actId="22"/>
        <pc:sldMkLst>
          <pc:docMk/>
          <pc:sldMk cId="1897873305" sldId="261"/>
        </pc:sldMkLst>
        <pc:spChg chg="add mod">
          <ac:chgData name="Vitoria Vinken" userId="738f2a57-fa41-4d7b-8c72-8f18dfd5e0d3" providerId="ADAL" clId="{D8EA1078-B914-44C2-848A-9DDD04572698}" dt="2026-09-14T15:31:24.125" v="1769" actId="1076"/>
          <ac:spMkLst>
            <pc:docMk/>
            <pc:sldMk cId="1897873305" sldId="261"/>
            <ac:spMk id="3" creationId="{90CC2546-B07C-59DA-07A4-C93833D88537}"/>
          </ac:spMkLst>
        </pc:spChg>
        <pc:spChg chg="add mod">
          <ac:chgData name="Vitoria Vinken" userId="738f2a57-fa41-4d7b-8c72-8f18dfd5e0d3" providerId="ADAL" clId="{D8EA1078-B914-44C2-848A-9DDD04572698}" dt="2026-09-14T15:36:38.225" v="1843" actId="1076"/>
          <ac:spMkLst>
            <pc:docMk/>
            <pc:sldMk cId="1897873305" sldId="261"/>
            <ac:spMk id="4" creationId="{DE0E0100-03D9-558E-8688-3E10EDF1E84C}"/>
          </ac:spMkLst>
        </pc:spChg>
        <pc:spChg chg="add mod">
          <ac:chgData name="Vitoria Vinken" userId="738f2a57-fa41-4d7b-8c72-8f18dfd5e0d3" providerId="ADAL" clId="{D8EA1078-B914-44C2-848A-9DDD04572698}" dt="2026-09-14T15:31:20.134" v="1768" actId="1076"/>
          <ac:spMkLst>
            <pc:docMk/>
            <pc:sldMk cId="1897873305" sldId="261"/>
            <ac:spMk id="7" creationId="{4D192C56-34FF-7ABE-6C6A-3D7713CE228F}"/>
          </ac:spMkLst>
        </pc:spChg>
        <pc:spChg chg="add mod">
          <ac:chgData name="Vitoria Vinken" userId="738f2a57-fa41-4d7b-8c72-8f18dfd5e0d3" providerId="ADAL" clId="{D8EA1078-B914-44C2-848A-9DDD04572698}" dt="2026-09-14T15:35:21.675" v="1794" actId="14100"/>
          <ac:spMkLst>
            <pc:docMk/>
            <pc:sldMk cId="1897873305" sldId="261"/>
            <ac:spMk id="24" creationId="{44F2A0A0-FAA7-472A-A94C-7E6C88D07ABE}"/>
          </ac:spMkLst>
        </pc:spChg>
        <pc:spChg chg="add mod">
          <ac:chgData name="Vitoria Vinken" userId="738f2a57-fa41-4d7b-8c72-8f18dfd5e0d3" providerId="ADAL" clId="{D8EA1078-B914-44C2-848A-9DDD04572698}" dt="2026-09-14T15:35:27.935" v="1795" actId="207"/>
          <ac:spMkLst>
            <pc:docMk/>
            <pc:sldMk cId="1897873305" sldId="261"/>
            <ac:spMk id="28" creationId="{38C64837-765F-B531-4E7E-C1055B255110}"/>
          </ac:spMkLst>
        </pc:spChg>
        <pc:picChg chg="add mod ord">
          <ac:chgData name="Vitoria Vinken" userId="738f2a57-fa41-4d7b-8c72-8f18dfd5e0d3" providerId="ADAL" clId="{D8EA1078-B914-44C2-848A-9DDD04572698}" dt="2026-09-14T15:36:24.418" v="1840" actId="1076"/>
          <ac:picMkLst>
            <pc:docMk/>
            <pc:sldMk cId="1897873305" sldId="261"/>
            <ac:picMk id="18" creationId="{31438B40-547F-3C3D-1023-E2AAD24F5039}"/>
          </ac:picMkLst>
        </pc:picChg>
        <pc:picChg chg="add mod">
          <ac:chgData name="Vitoria Vinken" userId="738f2a57-fa41-4d7b-8c72-8f18dfd5e0d3" providerId="ADAL" clId="{D8EA1078-B914-44C2-848A-9DDD04572698}" dt="2026-09-14T15:37:43.687" v="1864" actId="1076"/>
          <ac:picMkLst>
            <pc:docMk/>
            <pc:sldMk cId="1897873305" sldId="261"/>
            <ac:picMk id="30" creationId="{3E2C4449-A855-C156-DC68-D06612A039DB}"/>
          </ac:picMkLst>
        </pc:picChg>
        <pc:picChg chg="add">
          <ac:chgData name="Vitoria Vinken" userId="738f2a57-fa41-4d7b-8c72-8f18dfd5e0d3" providerId="ADAL" clId="{D8EA1078-B914-44C2-848A-9DDD04572698}" dt="2026-09-14T18:29:39.182" v="2480" actId="22"/>
          <ac:picMkLst>
            <pc:docMk/>
            <pc:sldMk cId="1897873305" sldId="261"/>
            <ac:picMk id="34" creationId="{F1510D64-27DE-1D38-C663-BF27C9CDD22B}"/>
          </ac:picMkLst>
        </pc:picChg>
      </pc:sldChg>
      <pc:sldChg chg="addSp delSp modSp new mod">
        <pc:chgData name="Vitoria Vinken" userId="738f2a57-fa41-4d7b-8c72-8f18dfd5e0d3" providerId="ADAL" clId="{D8EA1078-B914-44C2-848A-9DDD04572698}" dt="2026-09-14T18:29:35.150" v="2478" actId="22"/>
        <pc:sldMkLst>
          <pc:docMk/>
          <pc:sldMk cId="2859693847" sldId="262"/>
        </pc:sldMkLst>
        <pc:spChg chg="add mod">
          <ac:chgData name="Vitoria Vinken" userId="738f2a57-fa41-4d7b-8c72-8f18dfd5e0d3" providerId="ADAL" clId="{D8EA1078-B914-44C2-848A-9DDD04572698}" dt="2026-09-14T09:21:01.394" v="1081" actId="207"/>
          <ac:spMkLst>
            <pc:docMk/>
            <pc:sldMk cId="2859693847" sldId="262"/>
            <ac:spMk id="4" creationId="{DB9171BD-A7F9-BE51-3F28-94420983679A}"/>
          </ac:spMkLst>
        </pc:spChg>
        <pc:spChg chg="add">
          <ac:chgData name="Vitoria Vinken" userId="738f2a57-fa41-4d7b-8c72-8f18dfd5e0d3" providerId="ADAL" clId="{D8EA1078-B914-44C2-848A-9DDD04572698}" dt="2026-09-09T12:28:18.966" v="244" actId="22"/>
          <ac:spMkLst>
            <pc:docMk/>
            <pc:sldMk cId="2859693847" sldId="262"/>
            <ac:spMk id="5" creationId="{532351B0-1D3F-AF6C-A666-2613C5007773}"/>
          </ac:spMkLst>
        </pc:spChg>
        <pc:spChg chg="add">
          <ac:chgData name="Vitoria Vinken" userId="738f2a57-fa41-4d7b-8c72-8f18dfd5e0d3" providerId="ADAL" clId="{D8EA1078-B914-44C2-848A-9DDD04572698}" dt="2026-09-09T12:28:18.966" v="244" actId="22"/>
          <ac:spMkLst>
            <pc:docMk/>
            <pc:sldMk cId="2859693847" sldId="262"/>
            <ac:spMk id="7" creationId="{FAF0DA46-E6EE-FA3F-854F-C4272C5C024E}"/>
          </ac:spMkLst>
        </pc:spChg>
        <pc:spChg chg="add mod ord">
          <ac:chgData name="Vitoria Vinken" userId="738f2a57-fa41-4d7b-8c72-8f18dfd5e0d3" providerId="ADAL" clId="{D8EA1078-B914-44C2-848A-9DDD04572698}" dt="2026-09-14T09:20:21.752" v="1050" actId="207"/>
          <ac:spMkLst>
            <pc:docMk/>
            <pc:sldMk cId="2859693847" sldId="262"/>
            <ac:spMk id="8" creationId="{A45385DC-3E6D-5311-7B6D-4CF52A986506}"/>
          </ac:spMkLst>
        </pc:spChg>
        <pc:spChg chg="add">
          <ac:chgData name="Vitoria Vinken" userId="738f2a57-fa41-4d7b-8c72-8f18dfd5e0d3" providerId="ADAL" clId="{D8EA1078-B914-44C2-848A-9DDD04572698}" dt="2026-09-09T12:28:18.966" v="244" actId="22"/>
          <ac:spMkLst>
            <pc:docMk/>
            <pc:sldMk cId="2859693847" sldId="262"/>
            <ac:spMk id="9" creationId="{8F292C68-5554-B955-ADAD-7BF982710B46}"/>
          </ac:spMkLst>
        </pc:spChg>
        <pc:spChg chg="add mod">
          <ac:chgData name="Vitoria Vinken" userId="738f2a57-fa41-4d7b-8c72-8f18dfd5e0d3" providerId="ADAL" clId="{D8EA1078-B914-44C2-848A-9DDD04572698}" dt="2026-09-14T15:26:40.030" v="1729" actId="1076"/>
          <ac:spMkLst>
            <pc:docMk/>
            <pc:sldMk cId="2859693847" sldId="262"/>
            <ac:spMk id="12" creationId="{B1D95266-3D56-BC94-C99D-ACDE445D30F1}"/>
          </ac:spMkLst>
        </pc:spChg>
        <pc:picChg chg="add mod">
          <ac:chgData name="Vitoria Vinken" userId="738f2a57-fa41-4d7b-8c72-8f18dfd5e0d3" providerId="ADAL" clId="{D8EA1078-B914-44C2-848A-9DDD04572698}" dt="2026-09-14T09:20:47.308" v="1079" actId="1038"/>
          <ac:picMkLst>
            <pc:docMk/>
            <pc:sldMk cId="2859693847" sldId="262"/>
            <ac:picMk id="2" creationId="{19123CC0-D8A8-CE6D-E023-76A45BC53C11}"/>
          </ac:picMkLst>
        </pc:picChg>
        <pc:picChg chg="add mod">
          <ac:chgData name="Vitoria Vinken" userId="738f2a57-fa41-4d7b-8c72-8f18dfd5e0d3" providerId="ADAL" clId="{D8EA1078-B914-44C2-848A-9DDD04572698}" dt="2026-09-14T09:20:51.541" v="1080" actId="1076"/>
          <ac:picMkLst>
            <pc:docMk/>
            <pc:sldMk cId="2859693847" sldId="262"/>
            <ac:picMk id="11" creationId="{FD55BAB7-0906-CBDF-E5B5-723104DE4F51}"/>
          </ac:picMkLst>
        </pc:picChg>
        <pc:picChg chg="add mod ord">
          <ac:chgData name="Vitoria Vinken" userId="738f2a57-fa41-4d7b-8c72-8f18dfd5e0d3" providerId="ADAL" clId="{D8EA1078-B914-44C2-848A-9DDD04572698}" dt="2026-09-14T15:20:57.938" v="1645" actId="1076"/>
          <ac:picMkLst>
            <pc:docMk/>
            <pc:sldMk cId="2859693847" sldId="262"/>
            <ac:picMk id="13" creationId="{1398A757-40EC-EE6A-5BBB-0CFE2B47C9F4}"/>
          </ac:picMkLst>
        </pc:picChg>
        <pc:picChg chg="add mod">
          <ac:chgData name="Vitoria Vinken" userId="738f2a57-fa41-4d7b-8c72-8f18dfd5e0d3" providerId="ADAL" clId="{D8EA1078-B914-44C2-848A-9DDD04572698}" dt="2026-09-14T15:21:35.285" v="1655" actId="1076"/>
          <ac:picMkLst>
            <pc:docMk/>
            <pc:sldMk cId="2859693847" sldId="262"/>
            <ac:picMk id="15" creationId="{B25488B2-AE7F-A065-E218-65123CE9A5B1}"/>
          </ac:picMkLst>
        </pc:picChg>
        <pc:picChg chg="add">
          <ac:chgData name="Vitoria Vinken" userId="738f2a57-fa41-4d7b-8c72-8f18dfd5e0d3" providerId="ADAL" clId="{D8EA1078-B914-44C2-848A-9DDD04572698}" dt="2026-09-14T18:29:35.150" v="2478" actId="22"/>
          <ac:picMkLst>
            <pc:docMk/>
            <pc:sldMk cId="2859693847" sldId="262"/>
            <ac:picMk id="20" creationId="{9CF4427B-C168-0FE4-F956-458969DE2453}"/>
          </ac:picMkLst>
        </pc:picChg>
      </pc:sldChg>
      <pc:sldChg chg="addSp delSp modSp add mod">
        <pc:chgData name="Vitoria Vinken" userId="738f2a57-fa41-4d7b-8c72-8f18dfd5e0d3" providerId="ADAL" clId="{D8EA1078-B914-44C2-848A-9DDD04572698}" dt="2026-09-22T06:44:42.264" v="2674" actId="167"/>
        <pc:sldMkLst>
          <pc:docMk/>
          <pc:sldMk cId="236910761" sldId="263"/>
        </pc:sldMkLst>
        <pc:spChg chg="add">
          <ac:chgData name="Vitoria Vinken" userId="738f2a57-fa41-4d7b-8c72-8f18dfd5e0d3" providerId="ADAL" clId="{D8EA1078-B914-44C2-848A-9DDD04572698}" dt="2026-09-09T13:39:22.173" v="537" actId="22"/>
          <ac:spMkLst>
            <pc:docMk/>
            <pc:sldMk cId="236910761" sldId="263"/>
            <ac:spMk id="3" creationId="{431C812D-3E8B-EA59-5FCF-DFF621093941}"/>
          </ac:spMkLst>
        </pc:spChg>
        <pc:spChg chg="mod ord">
          <ac:chgData name="Vitoria Vinken" userId="738f2a57-fa41-4d7b-8c72-8f18dfd5e0d3" providerId="ADAL" clId="{D8EA1078-B914-44C2-848A-9DDD04572698}" dt="2026-09-22T06:44:40.326" v="2673" actId="167"/>
          <ac:spMkLst>
            <pc:docMk/>
            <pc:sldMk cId="236910761" sldId="263"/>
            <ac:spMk id="8" creationId="{86920B0A-10F9-ECE5-E965-B99E922D2CFF}"/>
          </ac:spMkLst>
        </pc:spChg>
        <pc:spChg chg="mod ord">
          <ac:chgData name="Vitoria Vinken" userId="738f2a57-fa41-4d7b-8c72-8f18dfd5e0d3" providerId="ADAL" clId="{D8EA1078-B914-44C2-848A-9DDD04572698}" dt="2026-09-22T06:44:42.264" v="2674" actId="167"/>
          <ac:spMkLst>
            <pc:docMk/>
            <pc:sldMk cId="236910761" sldId="263"/>
            <ac:spMk id="9" creationId="{F6069A36-E0D7-4825-0C15-058712A610B1}"/>
          </ac:spMkLst>
        </pc:spChg>
        <pc:spChg chg="mod">
          <ac:chgData name="Vitoria Vinken" userId="738f2a57-fa41-4d7b-8c72-8f18dfd5e0d3" providerId="ADAL" clId="{D8EA1078-B914-44C2-848A-9DDD04572698}" dt="2026-09-09T13:39:33.445" v="538" actId="207"/>
          <ac:spMkLst>
            <pc:docMk/>
            <pc:sldMk cId="236910761" sldId="263"/>
            <ac:spMk id="11" creationId="{3EF20CD5-DA1F-08B2-7B39-B960F49F3129}"/>
          </ac:spMkLst>
        </pc:spChg>
        <pc:spChg chg="add">
          <ac:chgData name="Vitoria Vinken" userId="738f2a57-fa41-4d7b-8c72-8f18dfd5e0d3" providerId="ADAL" clId="{D8EA1078-B914-44C2-848A-9DDD04572698}" dt="2026-09-09T13:39:22.173" v="537" actId="22"/>
          <ac:spMkLst>
            <pc:docMk/>
            <pc:sldMk cId="236910761" sldId="263"/>
            <ac:spMk id="12" creationId="{23297D95-2A1F-AE31-1FAF-6D4BAD52176C}"/>
          </ac:spMkLst>
        </pc:spChg>
        <pc:spChg chg="add">
          <ac:chgData name="Vitoria Vinken" userId="738f2a57-fa41-4d7b-8c72-8f18dfd5e0d3" providerId="ADAL" clId="{D8EA1078-B914-44C2-848A-9DDD04572698}" dt="2026-09-09T13:39:22.173" v="537" actId="22"/>
          <ac:spMkLst>
            <pc:docMk/>
            <pc:sldMk cId="236910761" sldId="263"/>
            <ac:spMk id="14" creationId="{40EA593E-6955-BD2B-1B5B-593C22F617DC}"/>
          </ac:spMkLst>
        </pc:spChg>
        <pc:picChg chg="add">
          <ac:chgData name="Vitoria Vinken" userId="738f2a57-fa41-4d7b-8c72-8f18dfd5e0d3" providerId="ADAL" clId="{D8EA1078-B914-44C2-848A-9DDD04572698}" dt="2026-09-14T18:29:41.520" v="2481" actId="22"/>
          <ac:picMkLst>
            <pc:docMk/>
            <pc:sldMk cId="236910761" sldId="263"/>
            <ac:picMk id="15" creationId="{AC4472ED-04D9-95A6-1973-38BD9144E9B6}"/>
          </ac:picMkLst>
        </pc:picChg>
        <pc:picChg chg="mod">
          <ac:chgData name="Vitoria Vinken" userId="738f2a57-fa41-4d7b-8c72-8f18dfd5e0d3" providerId="ADAL" clId="{D8EA1078-B914-44C2-848A-9DDD04572698}" dt="2026-09-14T09:49:22.930" v="1434" actId="208"/>
          <ac:picMkLst>
            <pc:docMk/>
            <pc:sldMk cId="236910761" sldId="263"/>
            <ac:picMk id="2052" creationId="{D75AF8BC-FFDC-B53D-2B4A-0EB2341D65FE}"/>
          </ac:picMkLst>
        </pc:picChg>
        <pc:picChg chg="mod">
          <ac:chgData name="Vitoria Vinken" userId="738f2a57-fa41-4d7b-8c72-8f18dfd5e0d3" providerId="ADAL" clId="{D8EA1078-B914-44C2-848A-9DDD04572698}" dt="2026-09-14T09:49:30.797" v="1436" actId="208"/>
          <ac:picMkLst>
            <pc:docMk/>
            <pc:sldMk cId="236910761" sldId="263"/>
            <ac:picMk id="2058" creationId="{B74F7C00-69BC-0852-38E9-909323ECC3C6}"/>
          </ac:picMkLst>
        </pc:picChg>
        <pc:picChg chg="mod">
          <ac:chgData name="Vitoria Vinken" userId="738f2a57-fa41-4d7b-8c72-8f18dfd5e0d3" providerId="ADAL" clId="{D8EA1078-B914-44C2-848A-9DDD04572698}" dt="2026-09-14T09:49:36.908" v="1437" actId="208"/>
          <ac:picMkLst>
            <pc:docMk/>
            <pc:sldMk cId="236910761" sldId="263"/>
            <ac:picMk id="2060" creationId="{B13866B4-E0B8-A49D-83AB-F7C581229E44}"/>
          </ac:picMkLst>
        </pc:picChg>
        <pc:picChg chg="mod">
          <ac:chgData name="Vitoria Vinken" userId="738f2a57-fa41-4d7b-8c72-8f18dfd5e0d3" providerId="ADAL" clId="{D8EA1078-B914-44C2-848A-9DDD04572698}" dt="2026-09-14T09:49:27.233" v="1435" actId="208"/>
          <ac:picMkLst>
            <pc:docMk/>
            <pc:sldMk cId="236910761" sldId="263"/>
            <ac:picMk id="2064" creationId="{03A36A74-B551-D98F-AB3B-7A2FF5760B76}"/>
          </ac:picMkLst>
        </pc:picChg>
      </pc:sldChg>
      <pc:sldChg chg="addSp delSp modSp new mod">
        <pc:chgData name="Vitoria Vinken" userId="738f2a57-fa41-4d7b-8c72-8f18dfd5e0d3" providerId="ADAL" clId="{D8EA1078-B914-44C2-848A-9DDD04572698}" dt="2026-09-22T06:45:58.982" v="2683" actId="207"/>
        <pc:sldMkLst>
          <pc:docMk/>
          <pc:sldMk cId="1004723585" sldId="264"/>
        </pc:sldMkLst>
        <pc:spChg chg="add mod">
          <ac:chgData name="Vitoria Vinken" userId="738f2a57-fa41-4d7b-8c72-8f18dfd5e0d3" providerId="ADAL" clId="{D8EA1078-B914-44C2-848A-9DDD04572698}" dt="2026-09-22T06:45:50.903" v="2680" actId="1076"/>
          <ac:spMkLst>
            <pc:docMk/>
            <pc:sldMk cId="1004723585" sldId="264"/>
            <ac:spMk id="4" creationId="{6C468B06-0A72-4EC7-A432-D6E0D1C4FEBE}"/>
          </ac:spMkLst>
        </pc:spChg>
        <pc:spChg chg="add mod">
          <ac:chgData name="Vitoria Vinken" userId="738f2a57-fa41-4d7b-8c72-8f18dfd5e0d3" providerId="ADAL" clId="{D8EA1078-B914-44C2-848A-9DDD04572698}" dt="2026-09-14T09:52:51.632" v="1530" actId="1076"/>
          <ac:spMkLst>
            <pc:docMk/>
            <pc:sldMk cId="1004723585" sldId="264"/>
            <ac:spMk id="7" creationId="{6725C109-D293-2FA9-949A-C2BCD3F7DAAE}"/>
          </ac:spMkLst>
        </pc:spChg>
        <pc:spChg chg="add mod">
          <ac:chgData name="Vitoria Vinken" userId="738f2a57-fa41-4d7b-8c72-8f18dfd5e0d3" providerId="ADAL" clId="{D8EA1078-B914-44C2-848A-9DDD04572698}" dt="2026-09-14T09:53:26.701" v="1534" actId="207"/>
          <ac:spMkLst>
            <pc:docMk/>
            <pc:sldMk cId="1004723585" sldId="264"/>
            <ac:spMk id="8" creationId="{BD8D3D64-2E01-5096-A0AD-F1CBA0938703}"/>
          </ac:spMkLst>
        </pc:spChg>
        <pc:spChg chg="add mod">
          <ac:chgData name="Vitoria Vinken" userId="738f2a57-fa41-4d7b-8c72-8f18dfd5e0d3" providerId="ADAL" clId="{D8EA1078-B914-44C2-848A-9DDD04572698}" dt="2026-09-11T09:01:42.100" v="807"/>
          <ac:spMkLst>
            <pc:docMk/>
            <pc:sldMk cId="1004723585" sldId="264"/>
            <ac:spMk id="9" creationId="{320A2F98-91A2-7154-875B-F53C64407885}"/>
          </ac:spMkLst>
        </pc:spChg>
        <pc:spChg chg="add mod">
          <ac:chgData name="Vitoria Vinken" userId="738f2a57-fa41-4d7b-8c72-8f18dfd5e0d3" providerId="ADAL" clId="{D8EA1078-B914-44C2-848A-9DDD04572698}" dt="2026-09-14T09:53:31.084" v="1535" actId="207"/>
          <ac:spMkLst>
            <pc:docMk/>
            <pc:sldMk cId="1004723585" sldId="264"/>
            <ac:spMk id="10" creationId="{1C139669-ECEC-D9DB-0C36-96DDA9AB6D58}"/>
          </ac:spMkLst>
        </pc:spChg>
        <pc:spChg chg="add mod">
          <ac:chgData name="Vitoria Vinken" userId="738f2a57-fa41-4d7b-8c72-8f18dfd5e0d3" providerId="ADAL" clId="{D8EA1078-B914-44C2-848A-9DDD04572698}" dt="2026-09-14T09:53:41.073" v="1537" actId="1076"/>
          <ac:spMkLst>
            <pc:docMk/>
            <pc:sldMk cId="1004723585" sldId="264"/>
            <ac:spMk id="11" creationId="{C895A6DF-742C-64A2-C77A-904ED249C03E}"/>
          </ac:spMkLst>
        </pc:spChg>
        <pc:spChg chg="add mod">
          <ac:chgData name="Vitoria Vinken" userId="738f2a57-fa41-4d7b-8c72-8f18dfd5e0d3" providerId="ADAL" clId="{D8EA1078-B914-44C2-848A-9DDD04572698}" dt="2026-09-22T06:45:58.982" v="2683" actId="207"/>
          <ac:spMkLst>
            <pc:docMk/>
            <pc:sldMk cId="1004723585" sldId="264"/>
            <ac:spMk id="12" creationId="{4E89D5D5-EFC9-019B-1ED6-418CABDBEABC}"/>
          </ac:spMkLst>
        </pc:spChg>
        <pc:spChg chg="add">
          <ac:chgData name="Vitoria Vinken" userId="738f2a57-fa41-4d7b-8c72-8f18dfd5e0d3" providerId="ADAL" clId="{D8EA1078-B914-44C2-848A-9DDD04572698}" dt="2026-09-11T09:01:51.546" v="808" actId="22"/>
          <ac:spMkLst>
            <pc:docMk/>
            <pc:sldMk cId="1004723585" sldId="264"/>
            <ac:spMk id="14" creationId="{83C88B92-D070-603C-65B8-DEA318D76767}"/>
          </ac:spMkLst>
        </pc:spChg>
        <pc:spChg chg="add">
          <ac:chgData name="Vitoria Vinken" userId="738f2a57-fa41-4d7b-8c72-8f18dfd5e0d3" providerId="ADAL" clId="{D8EA1078-B914-44C2-848A-9DDD04572698}" dt="2026-09-11T09:01:51.546" v="808" actId="22"/>
          <ac:spMkLst>
            <pc:docMk/>
            <pc:sldMk cId="1004723585" sldId="264"/>
            <ac:spMk id="16" creationId="{FA6B0287-4AD9-C718-6959-BBAB25798894}"/>
          </ac:spMkLst>
        </pc:spChg>
        <pc:spChg chg="add">
          <ac:chgData name="Vitoria Vinken" userId="738f2a57-fa41-4d7b-8c72-8f18dfd5e0d3" providerId="ADAL" clId="{D8EA1078-B914-44C2-848A-9DDD04572698}" dt="2026-09-11T09:01:51.546" v="808" actId="22"/>
          <ac:spMkLst>
            <pc:docMk/>
            <pc:sldMk cId="1004723585" sldId="264"/>
            <ac:spMk id="18" creationId="{309B187D-CA95-52AA-6B1A-A08845BA2405}"/>
          </ac:spMkLst>
        </pc:spChg>
        <pc:picChg chg="add mod">
          <ac:chgData name="Vitoria Vinken" userId="738f2a57-fa41-4d7b-8c72-8f18dfd5e0d3" providerId="ADAL" clId="{D8EA1078-B914-44C2-848A-9DDD04572698}" dt="2026-09-14T15:42:47.899" v="1906" actId="1076"/>
          <ac:picMkLst>
            <pc:docMk/>
            <pc:sldMk cId="1004723585" sldId="264"/>
            <ac:picMk id="3" creationId="{DC13B8F4-5F9D-BDD4-D1EE-4765317997FF}"/>
          </ac:picMkLst>
        </pc:picChg>
        <pc:picChg chg="add mod">
          <ac:chgData name="Vitoria Vinken" userId="738f2a57-fa41-4d7b-8c72-8f18dfd5e0d3" providerId="ADAL" clId="{D8EA1078-B914-44C2-848A-9DDD04572698}" dt="2026-09-14T15:42:12.751" v="1904" actId="208"/>
          <ac:picMkLst>
            <pc:docMk/>
            <pc:sldMk cId="1004723585" sldId="264"/>
            <ac:picMk id="5" creationId="{04124628-FC02-3F64-3EB6-036ACA41DB9B}"/>
          </ac:picMkLst>
        </pc:picChg>
        <pc:picChg chg="add mod">
          <ac:chgData name="Vitoria Vinken" userId="738f2a57-fa41-4d7b-8c72-8f18dfd5e0d3" providerId="ADAL" clId="{D8EA1078-B914-44C2-848A-9DDD04572698}" dt="2026-09-14T15:42:12.751" v="1904" actId="208"/>
          <ac:picMkLst>
            <pc:docMk/>
            <pc:sldMk cId="1004723585" sldId="264"/>
            <ac:picMk id="6" creationId="{1D5446C6-D5FC-C41D-4EB2-4E66FE78FD94}"/>
          </ac:picMkLst>
        </pc:picChg>
        <pc:picChg chg="add">
          <ac:chgData name="Vitoria Vinken" userId="738f2a57-fa41-4d7b-8c72-8f18dfd5e0d3" providerId="ADAL" clId="{D8EA1078-B914-44C2-848A-9DDD04572698}" dt="2026-09-14T18:30:11.990" v="2489" actId="22"/>
          <ac:picMkLst>
            <pc:docMk/>
            <pc:sldMk cId="1004723585" sldId="264"/>
            <ac:picMk id="15" creationId="{066F9B73-DEFC-E792-4327-F0B3DE2167FA}"/>
          </ac:picMkLst>
        </pc:picChg>
        <pc:picChg chg="add mod">
          <ac:chgData name="Vitoria Vinken" userId="738f2a57-fa41-4d7b-8c72-8f18dfd5e0d3" providerId="ADAL" clId="{D8EA1078-B914-44C2-848A-9DDD04572698}" dt="2026-09-14T15:42:12.751" v="1904" actId="208"/>
          <ac:picMkLst>
            <pc:docMk/>
            <pc:sldMk cId="1004723585" sldId="264"/>
            <ac:picMk id="21" creationId="{71CE53C9-689E-96A8-F85F-E312F98D719E}"/>
          </ac:picMkLst>
        </pc:picChg>
      </pc:sldChg>
      <pc:sldChg chg="addSp delSp modSp add mod">
        <pc:chgData name="Vitoria Vinken" userId="738f2a57-fa41-4d7b-8c72-8f18dfd5e0d3" providerId="ADAL" clId="{D8EA1078-B914-44C2-848A-9DDD04572698}" dt="2026-09-14T18:30:14.382" v="2490" actId="22"/>
        <pc:sldMkLst>
          <pc:docMk/>
          <pc:sldMk cId="2697958546" sldId="265"/>
        </pc:sldMkLst>
        <pc:spChg chg="add mod">
          <ac:chgData name="Vitoria Vinken" userId="738f2a57-fa41-4d7b-8c72-8f18dfd5e0d3" providerId="ADAL" clId="{D8EA1078-B914-44C2-848A-9DDD04572698}" dt="2026-09-14T09:54:10.547" v="1540" actId="207"/>
          <ac:spMkLst>
            <pc:docMk/>
            <pc:sldMk cId="2697958546" sldId="265"/>
            <ac:spMk id="3" creationId="{5786D793-642F-EA9B-FFD2-94270DFF71C0}"/>
          </ac:spMkLst>
        </pc:spChg>
        <pc:picChg chg="add mod">
          <ac:chgData name="Vitoria Vinken" userId="738f2a57-fa41-4d7b-8c72-8f18dfd5e0d3" providerId="ADAL" clId="{D8EA1078-B914-44C2-848A-9DDD04572698}" dt="2026-09-11T09:02:41.269" v="812"/>
          <ac:picMkLst>
            <pc:docMk/>
            <pc:sldMk cId="2697958546" sldId="265"/>
            <ac:picMk id="4" creationId="{0D17D885-8729-B022-D9DE-7144AEB6A802}"/>
          </ac:picMkLst>
        </pc:picChg>
        <pc:picChg chg="add mod">
          <ac:chgData name="Vitoria Vinken" userId="738f2a57-fa41-4d7b-8c72-8f18dfd5e0d3" providerId="ADAL" clId="{D8EA1078-B914-44C2-848A-9DDD04572698}" dt="2026-09-11T09:02:41.269" v="812"/>
          <ac:picMkLst>
            <pc:docMk/>
            <pc:sldMk cId="2697958546" sldId="265"/>
            <ac:picMk id="5" creationId="{863A6F39-25F0-69E3-6FB1-41E7970939D4}"/>
          </ac:picMkLst>
        </pc:picChg>
        <pc:picChg chg="add mod">
          <ac:chgData name="Vitoria Vinken" userId="738f2a57-fa41-4d7b-8c72-8f18dfd5e0d3" providerId="ADAL" clId="{D8EA1078-B914-44C2-848A-9DDD04572698}" dt="2026-09-11T09:02:41.269" v="812"/>
          <ac:picMkLst>
            <pc:docMk/>
            <pc:sldMk cId="2697958546" sldId="265"/>
            <ac:picMk id="7" creationId="{FEA7D56A-D638-9689-4A2E-132B52337D49}"/>
          </ac:picMkLst>
        </pc:picChg>
        <pc:picChg chg="add mod">
          <ac:chgData name="Vitoria Vinken" userId="738f2a57-fa41-4d7b-8c72-8f18dfd5e0d3" providerId="ADAL" clId="{D8EA1078-B914-44C2-848A-9DDD04572698}" dt="2026-09-11T09:02:41.269" v="812"/>
          <ac:picMkLst>
            <pc:docMk/>
            <pc:sldMk cId="2697958546" sldId="265"/>
            <ac:picMk id="8" creationId="{3937C3B5-85A6-B421-1F76-6B60683D778C}"/>
          </ac:picMkLst>
        </pc:picChg>
        <pc:picChg chg="add mod">
          <ac:chgData name="Vitoria Vinken" userId="738f2a57-fa41-4d7b-8c72-8f18dfd5e0d3" providerId="ADAL" clId="{D8EA1078-B914-44C2-848A-9DDD04572698}" dt="2026-09-11T09:02:41.269" v="812"/>
          <ac:picMkLst>
            <pc:docMk/>
            <pc:sldMk cId="2697958546" sldId="265"/>
            <ac:picMk id="9" creationId="{7FA6ABA3-B576-D35E-697C-A9E29DB9EDCE}"/>
          </ac:picMkLst>
        </pc:picChg>
        <pc:picChg chg="add mod">
          <ac:chgData name="Vitoria Vinken" userId="738f2a57-fa41-4d7b-8c72-8f18dfd5e0d3" providerId="ADAL" clId="{D8EA1078-B914-44C2-848A-9DDD04572698}" dt="2026-09-11T09:02:41.269" v="812"/>
          <ac:picMkLst>
            <pc:docMk/>
            <pc:sldMk cId="2697958546" sldId="265"/>
            <ac:picMk id="10" creationId="{7EB3DC41-9E9A-302B-9998-1C5F825CAAFC}"/>
          </ac:picMkLst>
        </pc:picChg>
        <pc:picChg chg="add">
          <ac:chgData name="Vitoria Vinken" userId="738f2a57-fa41-4d7b-8c72-8f18dfd5e0d3" providerId="ADAL" clId="{D8EA1078-B914-44C2-848A-9DDD04572698}" dt="2026-09-14T18:30:14.382" v="2490" actId="22"/>
          <ac:picMkLst>
            <pc:docMk/>
            <pc:sldMk cId="2697958546" sldId="265"/>
            <ac:picMk id="12" creationId="{EE9AD75D-96DC-E050-E5C2-EA3C61E9F553}"/>
          </ac:picMkLst>
        </pc:picChg>
      </pc:sldChg>
      <pc:sldChg chg="addSp delSp modSp new mod setBg modAnim">
        <pc:chgData name="Vitoria Vinken" userId="738f2a57-fa41-4d7b-8c72-8f18dfd5e0d3" providerId="ADAL" clId="{D8EA1078-B914-44C2-848A-9DDD04572698}" dt="2026-09-14T18:30:17.065" v="2491" actId="22"/>
        <pc:sldMkLst>
          <pc:docMk/>
          <pc:sldMk cId="2490265691" sldId="266"/>
        </pc:sldMkLst>
        <pc:spChg chg="add">
          <ac:chgData name="Vitoria Vinken" userId="738f2a57-fa41-4d7b-8c72-8f18dfd5e0d3" providerId="ADAL" clId="{D8EA1078-B914-44C2-848A-9DDD04572698}" dt="2026-09-11T09:02:50.834" v="815" actId="22"/>
          <ac:spMkLst>
            <pc:docMk/>
            <pc:sldMk cId="2490265691" sldId="266"/>
            <ac:spMk id="5" creationId="{E52C7B16-3547-DA1D-0803-D9954D9188EC}"/>
          </ac:spMkLst>
        </pc:spChg>
        <pc:spChg chg="add">
          <ac:chgData name="Vitoria Vinken" userId="738f2a57-fa41-4d7b-8c72-8f18dfd5e0d3" providerId="ADAL" clId="{D8EA1078-B914-44C2-848A-9DDD04572698}" dt="2026-09-11T09:02:50.834" v="815" actId="22"/>
          <ac:spMkLst>
            <pc:docMk/>
            <pc:sldMk cId="2490265691" sldId="266"/>
            <ac:spMk id="7" creationId="{0001F85D-DBF7-250B-CD8F-0F0EDA68D0D9}"/>
          </ac:spMkLst>
        </pc:spChg>
        <pc:spChg chg="add">
          <ac:chgData name="Vitoria Vinken" userId="738f2a57-fa41-4d7b-8c72-8f18dfd5e0d3" providerId="ADAL" clId="{D8EA1078-B914-44C2-848A-9DDD04572698}" dt="2026-09-11T09:02:50.834" v="815" actId="22"/>
          <ac:spMkLst>
            <pc:docMk/>
            <pc:sldMk cId="2490265691" sldId="266"/>
            <ac:spMk id="9" creationId="{187B9975-B546-DD36-93DB-2CD5FA775733}"/>
          </ac:spMkLst>
        </pc:spChg>
        <pc:spChg chg="add mod">
          <ac:chgData name="Vitoria Vinken" userId="738f2a57-fa41-4d7b-8c72-8f18dfd5e0d3" providerId="ADAL" clId="{D8EA1078-B914-44C2-848A-9DDD04572698}" dt="2026-09-14T09:55:54.831" v="1547" actId="14100"/>
          <ac:spMkLst>
            <pc:docMk/>
            <pc:sldMk cId="2490265691" sldId="266"/>
            <ac:spMk id="10" creationId="{BD71805D-7EB8-8ED1-3A5F-B1CA5A1F97F2}"/>
          </ac:spMkLst>
        </pc:spChg>
        <pc:spChg chg="add mod">
          <ac:chgData name="Vitoria Vinken" userId="738f2a57-fa41-4d7b-8c72-8f18dfd5e0d3" providerId="ADAL" clId="{D8EA1078-B914-44C2-848A-9DDD04572698}" dt="2026-09-14T09:57:36.872" v="1572" actId="207"/>
          <ac:spMkLst>
            <pc:docMk/>
            <pc:sldMk cId="2490265691" sldId="266"/>
            <ac:spMk id="14" creationId="{82CD0AA1-1F1D-273F-6FA5-57D5582AE682}"/>
          </ac:spMkLst>
        </pc:spChg>
        <pc:spChg chg="add mod">
          <ac:chgData name="Vitoria Vinken" userId="738f2a57-fa41-4d7b-8c72-8f18dfd5e0d3" providerId="ADAL" clId="{D8EA1078-B914-44C2-848A-9DDD04572698}" dt="2026-09-14T09:55:10.532" v="1543" actId="207"/>
          <ac:spMkLst>
            <pc:docMk/>
            <pc:sldMk cId="2490265691" sldId="266"/>
            <ac:spMk id="17" creationId="{DCAB45E6-49D0-3246-980B-52A92292484F}"/>
          </ac:spMkLst>
        </pc:spChg>
        <pc:spChg chg="add mod">
          <ac:chgData name="Vitoria Vinken" userId="738f2a57-fa41-4d7b-8c72-8f18dfd5e0d3" providerId="ADAL" clId="{D8EA1078-B914-44C2-848A-9DDD04572698}" dt="2026-09-14T09:57:40.619" v="1573" actId="207"/>
          <ac:spMkLst>
            <pc:docMk/>
            <pc:sldMk cId="2490265691" sldId="266"/>
            <ac:spMk id="18" creationId="{EA042C9E-EDA6-1C18-B00B-4EB65A77BF18}"/>
          </ac:spMkLst>
        </pc:spChg>
        <pc:spChg chg="add mod">
          <ac:chgData name="Vitoria Vinken" userId="738f2a57-fa41-4d7b-8c72-8f18dfd5e0d3" providerId="ADAL" clId="{D8EA1078-B914-44C2-848A-9DDD04572698}" dt="2026-09-14T09:55:13.976" v="1544" actId="207"/>
          <ac:spMkLst>
            <pc:docMk/>
            <pc:sldMk cId="2490265691" sldId="266"/>
            <ac:spMk id="20" creationId="{8BDDDA35-17F6-B0B1-3263-534944CB5371}"/>
          </ac:spMkLst>
        </pc:spChg>
        <pc:spChg chg="add mod">
          <ac:chgData name="Vitoria Vinken" userId="738f2a57-fa41-4d7b-8c72-8f18dfd5e0d3" providerId="ADAL" clId="{D8EA1078-B914-44C2-848A-9DDD04572698}" dt="2026-09-14T09:57:44.478" v="1574" actId="207"/>
          <ac:spMkLst>
            <pc:docMk/>
            <pc:sldMk cId="2490265691" sldId="266"/>
            <ac:spMk id="21" creationId="{F278F699-88CA-3A42-7FD4-F124E5AA204A}"/>
          </ac:spMkLst>
        </pc:spChg>
        <pc:spChg chg="add mod">
          <ac:chgData name="Vitoria Vinken" userId="738f2a57-fa41-4d7b-8c72-8f18dfd5e0d3" providerId="ADAL" clId="{D8EA1078-B914-44C2-848A-9DDD04572698}" dt="2026-09-14T09:55:18.327" v="1545" actId="207"/>
          <ac:spMkLst>
            <pc:docMk/>
            <pc:sldMk cId="2490265691" sldId="266"/>
            <ac:spMk id="24" creationId="{338A0678-3C54-4785-6661-D2C1339E6185}"/>
          </ac:spMkLst>
        </pc:spChg>
        <pc:spChg chg="add mod">
          <ac:chgData name="Vitoria Vinken" userId="738f2a57-fa41-4d7b-8c72-8f18dfd5e0d3" providerId="ADAL" clId="{D8EA1078-B914-44C2-848A-9DDD04572698}" dt="2026-09-14T09:57:47.625" v="1575" actId="207"/>
          <ac:spMkLst>
            <pc:docMk/>
            <pc:sldMk cId="2490265691" sldId="266"/>
            <ac:spMk id="25" creationId="{DD77519E-8C78-8756-8D68-336860FE37F7}"/>
          </ac:spMkLst>
        </pc:spChg>
        <pc:picChg chg="add">
          <ac:chgData name="Vitoria Vinken" userId="738f2a57-fa41-4d7b-8c72-8f18dfd5e0d3" providerId="ADAL" clId="{D8EA1078-B914-44C2-848A-9DDD04572698}" dt="2026-09-14T18:30:17.065" v="2491" actId="22"/>
          <ac:picMkLst>
            <pc:docMk/>
            <pc:sldMk cId="2490265691" sldId="266"/>
            <ac:picMk id="3" creationId="{6B3BFB95-6330-CC62-5852-CA68014B6274}"/>
          </ac:picMkLst>
        </pc:picChg>
        <pc:picChg chg="add mod">
          <ac:chgData name="Vitoria Vinken" userId="738f2a57-fa41-4d7b-8c72-8f18dfd5e0d3" providerId="ADAL" clId="{D8EA1078-B914-44C2-848A-9DDD04572698}" dt="2026-09-11T09:03:16.200" v="817"/>
          <ac:picMkLst>
            <pc:docMk/>
            <pc:sldMk cId="2490265691" sldId="266"/>
            <ac:picMk id="15" creationId="{3DA597FB-2C98-1B77-8AED-35DE9DCA74DE}"/>
          </ac:picMkLst>
        </pc:picChg>
        <pc:picChg chg="add mod">
          <ac:chgData name="Vitoria Vinken" userId="738f2a57-fa41-4d7b-8c72-8f18dfd5e0d3" providerId="ADAL" clId="{D8EA1078-B914-44C2-848A-9DDD04572698}" dt="2026-09-11T09:03:16.200" v="817"/>
          <ac:picMkLst>
            <pc:docMk/>
            <pc:sldMk cId="2490265691" sldId="266"/>
            <ac:picMk id="22" creationId="{DDC1F865-9A7B-2F06-9E9D-33C1DFCBAAAD}"/>
          </ac:picMkLst>
        </pc:picChg>
        <pc:cxnChg chg="mod">
          <ac:chgData name="Vitoria Vinken" userId="738f2a57-fa41-4d7b-8c72-8f18dfd5e0d3" providerId="ADAL" clId="{D8EA1078-B914-44C2-848A-9DDD04572698}" dt="2026-09-14T09:55:45.081" v="1546" actId="208"/>
          <ac:cxnSpMkLst>
            <pc:docMk/>
            <pc:sldMk cId="2490265691" sldId="266"/>
            <ac:cxnSpMk id="11" creationId="{D78A824D-A634-1356-E52E-B873F2E951BA}"/>
          </ac:cxnSpMkLst>
        </pc:cxnChg>
        <pc:cxnChg chg="mod">
          <ac:chgData name="Vitoria Vinken" userId="738f2a57-fa41-4d7b-8c72-8f18dfd5e0d3" providerId="ADAL" clId="{D8EA1078-B914-44C2-848A-9DDD04572698}" dt="2026-09-14T09:55:45.081" v="1546" actId="208"/>
          <ac:cxnSpMkLst>
            <pc:docMk/>
            <pc:sldMk cId="2490265691" sldId="266"/>
            <ac:cxnSpMk id="12" creationId="{8425CEF7-6A9F-CE80-9F26-22A0D5AEB2BB}"/>
          </ac:cxnSpMkLst>
        </pc:cxnChg>
        <pc:cxnChg chg="mod">
          <ac:chgData name="Vitoria Vinken" userId="738f2a57-fa41-4d7b-8c72-8f18dfd5e0d3" providerId="ADAL" clId="{D8EA1078-B914-44C2-848A-9DDD04572698}" dt="2026-09-14T09:55:45.081" v="1546" actId="208"/>
          <ac:cxnSpMkLst>
            <pc:docMk/>
            <pc:sldMk cId="2490265691" sldId="266"/>
            <ac:cxnSpMk id="13" creationId="{6C54826F-AEF0-05A0-19DF-DA5EA138B6E1}"/>
          </ac:cxnSpMkLst>
        </pc:cxnChg>
        <pc:cxnChg chg="mod">
          <ac:chgData name="Vitoria Vinken" userId="738f2a57-fa41-4d7b-8c72-8f18dfd5e0d3" providerId="ADAL" clId="{D8EA1078-B914-44C2-848A-9DDD04572698}" dt="2026-09-14T09:55:45.081" v="1546" actId="208"/>
          <ac:cxnSpMkLst>
            <pc:docMk/>
            <pc:sldMk cId="2490265691" sldId="266"/>
            <ac:cxnSpMk id="16" creationId="{034BC994-D188-F8BC-9B5E-17C04FC8B03A}"/>
          </ac:cxnSpMkLst>
        </pc:cxnChg>
      </pc:sldChg>
      <pc:sldChg chg="addSp delSp modSp new mod">
        <pc:chgData name="Vitoria Vinken" userId="738f2a57-fa41-4d7b-8c72-8f18dfd5e0d3" providerId="ADAL" clId="{D8EA1078-B914-44C2-848A-9DDD04572698}" dt="2026-09-14T18:30:19.145" v="2492" actId="22"/>
        <pc:sldMkLst>
          <pc:docMk/>
          <pc:sldMk cId="3613906850" sldId="267"/>
        </pc:sldMkLst>
        <pc:spChg chg="add">
          <ac:chgData name="Vitoria Vinken" userId="738f2a57-fa41-4d7b-8c72-8f18dfd5e0d3" providerId="ADAL" clId="{D8EA1078-B914-44C2-848A-9DDD04572698}" dt="2026-09-11T09:02:52.258" v="816" actId="22"/>
          <ac:spMkLst>
            <pc:docMk/>
            <pc:sldMk cId="3613906850" sldId="267"/>
            <ac:spMk id="5" creationId="{2688A18C-95D1-2B39-07E4-A8EDFDD8B0F9}"/>
          </ac:spMkLst>
        </pc:spChg>
        <pc:spChg chg="add mod ord">
          <ac:chgData name="Vitoria Vinken" userId="738f2a57-fa41-4d7b-8c72-8f18dfd5e0d3" providerId="ADAL" clId="{D8EA1078-B914-44C2-848A-9DDD04572698}" dt="2026-09-14T18:15:22.771" v="1986" actId="207"/>
          <ac:spMkLst>
            <pc:docMk/>
            <pc:sldMk cId="3613906850" sldId="267"/>
            <ac:spMk id="6" creationId="{648087C5-3594-B54E-7800-726C6DA57C5E}"/>
          </ac:spMkLst>
        </pc:spChg>
        <pc:spChg chg="add">
          <ac:chgData name="Vitoria Vinken" userId="738f2a57-fa41-4d7b-8c72-8f18dfd5e0d3" providerId="ADAL" clId="{D8EA1078-B914-44C2-848A-9DDD04572698}" dt="2026-09-11T09:02:52.258" v="816" actId="22"/>
          <ac:spMkLst>
            <pc:docMk/>
            <pc:sldMk cId="3613906850" sldId="267"/>
            <ac:spMk id="7" creationId="{FEB75C51-D3A4-D9A9-7BC3-F95706F0B5AC}"/>
          </ac:spMkLst>
        </pc:spChg>
        <pc:spChg chg="add">
          <ac:chgData name="Vitoria Vinken" userId="738f2a57-fa41-4d7b-8c72-8f18dfd5e0d3" providerId="ADAL" clId="{D8EA1078-B914-44C2-848A-9DDD04572698}" dt="2026-09-11T09:02:52.258" v="816" actId="22"/>
          <ac:spMkLst>
            <pc:docMk/>
            <pc:sldMk cId="3613906850" sldId="267"/>
            <ac:spMk id="9" creationId="{505EA1D5-74EB-6B21-F62D-B74FDA32CFFD}"/>
          </ac:spMkLst>
        </pc:spChg>
        <pc:spChg chg="add mod">
          <ac:chgData name="Vitoria Vinken" userId="738f2a57-fa41-4d7b-8c72-8f18dfd5e0d3" providerId="ADAL" clId="{D8EA1078-B914-44C2-848A-9DDD04572698}" dt="2026-09-14T18:13:13.675" v="1970" actId="1076"/>
          <ac:spMkLst>
            <pc:docMk/>
            <pc:sldMk cId="3613906850" sldId="267"/>
            <ac:spMk id="10" creationId="{B6AA935D-7463-E4C7-3FD7-6D7D592682FD}"/>
          </ac:spMkLst>
        </pc:spChg>
        <pc:picChg chg="add mod">
          <ac:chgData name="Vitoria Vinken" userId="738f2a57-fa41-4d7b-8c72-8f18dfd5e0d3" providerId="ADAL" clId="{D8EA1078-B914-44C2-848A-9DDD04572698}" dt="2026-09-14T18:13:20.917" v="1972" actId="1076"/>
          <ac:picMkLst>
            <pc:docMk/>
            <pc:sldMk cId="3613906850" sldId="267"/>
            <ac:picMk id="3" creationId="{3170B10A-0795-0F55-0B8B-18F603FA491D}"/>
          </ac:picMkLst>
        </pc:picChg>
        <pc:picChg chg="add mod">
          <ac:chgData name="Vitoria Vinken" userId="738f2a57-fa41-4d7b-8c72-8f18dfd5e0d3" providerId="ADAL" clId="{D8EA1078-B914-44C2-848A-9DDD04572698}" dt="2026-09-14T18:12:32.211" v="1965" actId="1076"/>
          <ac:picMkLst>
            <pc:docMk/>
            <pc:sldMk cId="3613906850" sldId="267"/>
            <ac:picMk id="4" creationId="{BB752C29-A5F3-E8B2-B413-6D60698781C7}"/>
          </ac:picMkLst>
        </pc:picChg>
        <pc:picChg chg="add mod ord">
          <ac:chgData name="Vitoria Vinken" userId="738f2a57-fa41-4d7b-8c72-8f18dfd5e0d3" providerId="ADAL" clId="{D8EA1078-B914-44C2-848A-9DDD04572698}" dt="2026-09-14T18:12:22.938" v="1962" actId="1076"/>
          <ac:picMkLst>
            <pc:docMk/>
            <pc:sldMk cId="3613906850" sldId="267"/>
            <ac:picMk id="11" creationId="{AE67C395-4FBA-0871-668F-6354A221A5BF}"/>
          </ac:picMkLst>
        </pc:picChg>
        <pc:picChg chg="add mod">
          <ac:chgData name="Vitoria Vinken" userId="738f2a57-fa41-4d7b-8c72-8f18dfd5e0d3" providerId="ADAL" clId="{D8EA1078-B914-44C2-848A-9DDD04572698}" dt="2026-09-14T18:12:26.717" v="1963" actId="1076"/>
          <ac:picMkLst>
            <pc:docMk/>
            <pc:sldMk cId="3613906850" sldId="267"/>
            <ac:picMk id="12" creationId="{EBB6210C-A4E4-5ED9-9DEF-A812930DACB2}"/>
          </ac:picMkLst>
        </pc:picChg>
        <pc:picChg chg="add mod">
          <ac:chgData name="Vitoria Vinken" userId="738f2a57-fa41-4d7b-8c72-8f18dfd5e0d3" providerId="ADAL" clId="{D8EA1078-B914-44C2-848A-9DDD04572698}" dt="2026-09-14T18:11:49.992" v="1958" actId="208"/>
          <ac:picMkLst>
            <pc:docMk/>
            <pc:sldMk cId="3613906850" sldId="267"/>
            <ac:picMk id="13" creationId="{787E48FE-BFD5-1167-85F0-8751BE059171}"/>
          </ac:picMkLst>
        </pc:picChg>
        <pc:picChg chg="add mod">
          <ac:chgData name="Vitoria Vinken" userId="738f2a57-fa41-4d7b-8c72-8f18dfd5e0d3" providerId="ADAL" clId="{D8EA1078-B914-44C2-848A-9DDD04572698}" dt="2026-09-14T18:12:46.301" v="1966" actId="1440"/>
          <ac:picMkLst>
            <pc:docMk/>
            <pc:sldMk cId="3613906850" sldId="267"/>
            <ac:picMk id="14" creationId="{BCA79328-F1DE-CE61-EDAA-9BC1FF617BA2}"/>
          </ac:picMkLst>
        </pc:picChg>
        <pc:picChg chg="add mod">
          <ac:chgData name="Vitoria Vinken" userId="738f2a57-fa41-4d7b-8c72-8f18dfd5e0d3" providerId="ADAL" clId="{D8EA1078-B914-44C2-848A-9DDD04572698}" dt="2026-09-14T18:14:34.548" v="1982" actId="1076"/>
          <ac:picMkLst>
            <pc:docMk/>
            <pc:sldMk cId="3613906850" sldId="267"/>
            <ac:picMk id="21" creationId="{F3893352-2314-9688-FE68-EC4E954E8AAE}"/>
          </ac:picMkLst>
        </pc:picChg>
        <pc:picChg chg="add">
          <ac:chgData name="Vitoria Vinken" userId="738f2a57-fa41-4d7b-8c72-8f18dfd5e0d3" providerId="ADAL" clId="{D8EA1078-B914-44C2-848A-9DDD04572698}" dt="2026-09-14T18:30:19.145" v="2492" actId="22"/>
          <ac:picMkLst>
            <pc:docMk/>
            <pc:sldMk cId="3613906850" sldId="267"/>
            <ac:picMk id="23" creationId="{08F0152A-96D0-EF56-3D43-E795263CE1B3}"/>
          </ac:picMkLst>
        </pc:picChg>
        <pc:inkChg chg="add">
          <ac:chgData name="Vitoria Vinken" userId="738f2a57-fa41-4d7b-8c72-8f18dfd5e0d3" providerId="ADAL" clId="{D8EA1078-B914-44C2-848A-9DDD04572698}" dt="2026-09-14T18:13:33.609" v="1973" actId="9405"/>
          <ac:inkMkLst>
            <pc:docMk/>
            <pc:sldMk cId="3613906850" sldId="267"/>
            <ac:inkMk id="15" creationId="{8B5E35CA-9607-A664-A1E1-4F1811CD67E6}"/>
          </ac:inkMkLst>
        </pc:inkChg>
        <pc:inkChg chg="add">
          <ac:chgData name="Vitoria Vinken" userId="738f2a57-fa41-4d7b-8c72-8f18dfd5e0d3" providerId="ADAL" clId="{D8EA1078-B914-44C2-848A-9DDD04572698}" dt="2026-09-14T18:13:38.724" v="1974" actId="9405"/>
          <ac:inkMkLst>
            <pc:docMk/>
            <pc:sldMk cId="3613906850" sldId="267"/>
            <ac:inkMk id="16" creationId="{5BD58200-66A4-A737-F293-2A707323AFBE}"/>
          </ac:inkMkLst>
        </pc:inkChg>
        <pc:inkChg chg="add">
          <ac:chgData name="Vitoria Vinken" userId="738f2a57-fa41-4d7b-8c72-8f18dfd5e0d3" providerId="ADAL" clId="{D8EA1078-B914-44C2-848A-9DDD04572698}" dt="2026-09-14T18:13:45.103" v="1975" actId="9405"/>
          <ac:inkMkLst>
            <pc:docMk/>
            <pc:sldMk cId="3613906850" sldId="267"/>
            <ac:inkMk id="17" creationId="{28961E1F-E135-18EC-6DD9-10E34A8F8E94}"/>
          </ac:inkMkLst>
        </pc:inkChg>
        <pc:inkChg chg="add">
          <ac:chgData name="Vitoria Vinken" userId="738f2a57-fa41-4d7b-8c72-8f18dfd5e0d3" providerId="ADAL" clId="{D8EA1078-B914-44C2-848A-9DDD04572698}" dt="2026-09-14T18:14:01.415" v="1976" actId="9405"/>
          <ac:inkMkLst>
            <pc:docMk/>
            <pc:sldMk cId="3613906850" sldId="267"/>
            <ac:inkMk id="18" creationId="{A095A682-6B92-6131-4D24-3D9C44848D69}"/>
          </ac:inkMkLst>
        </pc:inkChg>
        <pc:inkChg chg="add">
          <ac:chgData name="Vitoria Vinken" userId="738f2a57-fa41-4d7b-8c72-8f18dfd5e0d3" providerId="ADAL" clId="{D8EA1078-B914-44C2-848A-9DDD04572698}" dt="2026-09-14T18:14:05.988" v="1977" actId="9405"/>
          <ac:inkMkLst>
            <pc:docMk/>
            <pc:sldMk cId="3613906850" sldId="267"/>
            <ac:inkMk id="19" creationId="{D2C1868C-8BD8-D738-4236-91BF315AB893}"/>
          </ac:inkMkLst>
        </pc:inkChg>
      </pc:sldChg>
      <pc:sldChg chg="addSp modSp add mod">
        <pc:chgData name="Vitoria Vinken" userId="738f2a57-fa41-4d7b-8c72-8f18dfd5e0d3" providerId="ADAL" clId="{D8EA1078-B914-44C2-848A-9DDD04572698}" dt="2026-09-22T06:46:43.324" v="2689" actId="20577"/>
        <pc:sldMkLst>
          <pc:docMk/>
          <pc:sldMk cId="4182390890" sldId="268"/>
        </pc:sldMkLst>
        <pc:spChg chg="mod">
          <ac:chgData name="Vitoria Vinken" userId="738f2a57-fa41-4d7b-8c72-8f18dfd5e0d3" providerId="ADAL" clId="{D8EA1078-B914-44C2-848A-9DDD04572698}" dt="2026-09-22T06:46:43.324" v="2689" actId="20577"/>
          <ac:spMkLst>
            <pc:docMk/>
            <pc:sldMk cId="4182390890" sldId="268"/>
            <ac:spMk id="10" creationId="{ABC5EDE4-D6B7-B4C5-76DD-55D9A1623130}"/>
          </ac:spMkLst>
        </pc:spChg>
        <pc:picChg chg="add mod">
          <ac:chgData name="Vitoria Vinken" userId="738f2a57-fa41-4d7b-8c72-8f18dfd5e0d3" providerId="ADAL" clId="{D8EA1078-B914-44C2-848A-9DDD04572698}" dt="2026-09-14T18:18:59.584" v="2150" actId="1076"/>
          <ac:picMkLst>
            <pc:docMk/>
            <pc:sldMk cId="4182390890" sldId="268"/>
            <ac:picMk id="2" creationId="{ADCD3A11-C301-C417-0219-56EC33C266B1}"/>
          </ac:picMkLst>
        </pc:picChg>
        <pc:picChg chg="add">
          <ac:chgData name="Vitoria Vinken" userId="738f2a57-fa41-4d7b-8c72-8f18dfd5e0d3" providerId="ADAL" clId="{D8EA1078-B914-44C2-848A-9DDD04572698}" dt="2026-09-14T18:30:21.103" v="2493" actId="22"/>
          <ac:picMkLst>
            <pc:docMk/>
            <pc:sldMk cId="4182390890" sldId="268"/>
            <ac:picMk id="4" creationId="{155D587D-6501-1233-0551-FA87B7D2358F}"/>
          </ac:picMkLst>
        </pc:picChg>
      </pc:sldChg>
      <pc:sldChg chg="addSp delSp modSp new mod">
        <pc:chgData name="Vitoria Vinken" userId="738f2a57-fa41-4d7b-8c72-8f18dfd5e0d3" providerId="ADAL" clId="{D8EA1078-B914-44C2-848A-9DDD04572698}" dt="2026-09-14T18:30:22.946" v="2494" actId="22"/>
        <pc:sldMkLst>
          <pc:docMk/>
          <pc:sldMk cId="2739384631" sldId="269"/>
        </pc:sldMkLst>
        <pc:spChg chg="add mod">
          <ac:chgData name="Vitoria Vinken" userId="738f2a57-fa41-4d7b-8c72-8f18dfd5e0d3" providerId="ADAL" clId="{D8EA1078-B914-44C2-848A-9DDD04572698}" dt="2026-09-14T18:22:03.822" v="2292" actId="1076"/>
          <ac:spMkLst>
            <pc:docMk/>
            <pc:sldMk cId="2739384631" sldId="269"/>
            <ac:spMk id="4" creationId="{171B75FC-1916-FF71-900B-97357F043E27}"/>
          </ac:spMkLst>
        </pc:spChg>
        <pc:spChg chg="add mod">
          <ac:chgData name="Vitoria Vinken" userId="738f2a57-fa41-4d7b-8c72-8f18dfd5e0d3" providerId="ADAL" clId="{D8EA1078-B914-44C2-848A-9DDD04572698}" dt="2026-09-14T18:19:26.853" v="2152" actId="207"/>
          <ac:spMkLst>
            <pc:docMk/>
            <pc:sldMk cId="2739384631" sldId="269"/>
            <ac:spMk id="5" creationId="{057B9DD3-E810-1781-4038-04C03436029B}"/>
          </ac:spMkLst>
        </pc:spChg>
        <pc:spChg chg="add">
          <ac:chgData name="Vitoria Vinken" userId="738f2a57-fa41-4d7b-8c72-8f18dfd5e0d3" providerId="ADAL" clId="{D8EA1078-B914-44C2-848A-9DDD04572698}" dt="2026-09-11T10:28:55.286" v="973" actId="22"/>
          <ac:spMkLst>
            <pc:docMk/>
            <pc:sldMk cId="2739384631" sldId="269"/>
            <ac:spMk id="7" creationId="{4566ABA3-CA1E-200D-4841-769FEEC3834F}"/>
          </ac:spMkLst>
        </pc:spChg>
        <pc:spChg chg="add mod">
          <ac:chgData name="Vitoria Vinken" userId="738f2a57-fa41-4d7b-8c72-8f18dfd5e0d3" providerId="ADAL" clId="{D8EA1078-B914-44C2-848A-9DDD04572698}" dt="2026-09-14T18:21:42.840" v="2284" actId="20577"/>
          <ac:spMkLst>
            <pc:docMk/>
            <pc:sldMk cId="2739384631" sldId="269"/>
            <ac:spMk id="8" creationId="{225B06A1-7E3C-7047-6E64-E3BCFECB09F3}"/>
          </ac:spMkLst>
        </pc:spChg>
        <pc:spChg chg="add">
          <ac:chgData name="Vitoria Vinken" userId="738f2a57-fa41-4d7b-8c72-8f18dfd5e0d3" providerId="ADAL" clId="{D8EA1078-B914-44C2-848A-9DDD04572698}" dt="2026-09-11T10:28:55.286" v="973" actId="22"/>
          <ac:spMkLst>
            <pc:docMk/>
            <pc:sldMk cId="2739384631" sldId="269"/>
            <ac:spMk id="9" creationId="{AE1FD236-7352-96C2-2EE6-E0380CFBC2B3}"/>
          </ac:spMkLst>
        </pc:spChg>
        <pc:picChg chg="add">
          <ac:chgData name="Vitoria Vinken" userId="738f2a57-fa41-4d7b-8c72-8f18dfd5e0d3" providerId="ADAL" clId="{D8EA1078-B914-44C2-848A-9DDD04572698}" dt="2026-09-14T18:30:22.946" v="2494" actId="22"/>
          <ac:picMkLst>
            <pc:docMk/>
            <pc:sldMk cId="2739384631" sldId="269"/>
            <ac:picMk id="13" creationId="{C4EF9AB1-0142-CFD0-24B9-3717E85C8B43}"/>
          </ac:picMkLst>
        </pc:picChg>
      </pc:sldChg>
      <pc:sldChg chg="addSp modSp add mod">
        <pc:chgData name="Vitoria Vinken" userId="738f2a57-fa41-4d7b-8c72-8f18dfd5e0d3" providerId="ADAL" clId="{D8EA1078-B914-44C2-848A-9DDD04572698}" dt="2026-09-14T18:30:31.953" v="2499" actId="22"/>
        <pc:sldMkLst>
          <pc:docMk/>
          <pc:sldMk cId="1374586876" sldId="270"/>
        </pc:sldMkLst>
        <pc:spChg chg="add mod">
          <ac:chgData name="Vitoria Vinken" userId="738f2a57-fa41-4d7b-8c72-8f18dfd5e0d3" providerId="ADAL" clId="{D8EA1078-B914-44C2-848A-9DDD04572698}" dt="2026-09-14T18:25:27.062" v="2418" actId="20577"/>
          <ac:spMkLst>
            <pc:docMk/>
            <pc:sldMk cId="1374586876" sldId="270"/>
            <ac:spMk id="3" creationId="{086BCB3C-A2B0-35CE-BA08-BFA1736F6EEA}"/>
          </ac:spMkLst>
        </pc:spChg>
        <pc:spChg chg="add mod">
          <ac:chgData name="Vitoria Vinken" userId="738f2a57-fa41-4d7b-8c72-8f18dfd5e0d3" providerId="ADAL" clId="{D8EA1078-B914-44C2-848A-9DDD04572698}" dt="2026-09-14T18:25:55.026" v="2420" actId="207"/>
          <ac:spMkLst>
            <pc:docMk/>
            <pc:sldMk cId="1374586876" sldId="270"/>
            <ac:spMk id="16" creationId="{12836D1E-30B0-B7FF-CEA1-7AC25917E346}"/>
          </ac:spMkLst>
        </pc:spChg>
        <pc:spChg chg="add ord">
          <ac:chgData name="Vitoria Vinken" userId="738f2a57-fa41-4d7b-8c72-8f18dfd5e0d3" providerId="ADAL" clId="{D8EA1078-B914-44C2-848A-9DDD04572698}" dt="2026-09-14T18:26:05.483" v="2423" actId="166"/>
          <ac:spMkLst>
            <pc:docMk/>
            <pc:sldMk cId="1374586876" sldId="270"/>
            <ac:spMk id="18" creationId="{3F22B2A2-24E8-8CA7-06E4-5E024036772E}"/>
          </ac:spMkLst>
        </pc:spChg>
        <pc:spChg chg="add mod">
          <ac:chgData name="Vitoria Vinken" userId="738f2a57-fa41-4d7b-8c72-8f18dfd5e0d3" providerId="ADAL" clId="{D8EA1078-B914-44C2-848A-9DDD04572698}" dt="2026-09-14T18:26:56.352" v="2445" actId="1035"/>
          <ac:spMkLst>
            <pc:docMk/>
            <pc:sldMk cId="1374586876" sldId="270"/>
            <ac:spMk id="20" creationId="{FC3CDDA0-5EE2-1155-6EC2-2FA3C659049E}"/>
          </ac:spMkLst>
        </pc:spChg>
        <pc:spChg chg="add mod">
          <ac:chgData name="Vitoria Vinken" userId="738f2a57-fa41-4d7b-8c72-8f18dfd5e0d3" providerId="ADAL" clId="{D8EA1078-B914-44C2-848A-9DDD04572698}" dt="2026-09-14T18:25:55.026" v="2420" actId="207"/>
          <ac:spMkLst>
            <pc:docMk/>
            <pc:sldMk cId="1374586876" sldId="270"/>
            <ac:spMk id="22" creationId="{0DF52D40-F12F-99CF-B492-08364D41FFF3}"/>
          </ac:spMkLst>
        </pc:spChg>
        <pc:spChg chg="add mod">
          <ac:chgData name="Vitoria Vinken" userId="738f2a57-fa41-4d7b-8c72-8f18dfd5e0d3" providerId="ADAL" clId="{D8EA1078-B914-44C2-848A-9DDD04572698}" dt="2026-09-14T18:26:14.951" v="2428" actId="1036"/>
          <ac:spMkLst>
            <pc:docMk/>
            <pc:sldMk cId="1374586876" sldId="270"/>
            <ac:spMk id="24" creationId="{C961E671-2FA3-020F-4BBD-0A5AA832D3BB}"/>
          </ac:spMkLst>
        </pc:spChg>
        <pc:spChg chg="add mod">
          <ac:chgData name="Vitoria Vinken" userId="738f2a57-fa41-4d7b-8c72-8f18dfd5e0d3" providerId="ADAL" clId="{D8EA1078-B914-44C2-848A-9DDD04572698}" dt="2026-09-14T18:26:35.674" v="2437" actId="1038"/>
          <ac:spMkLst>
            <pc:docMk/>
            <pc:sldMk cId="1374586876" sldId="270"/>
            <ac:spMk id="26" creationId="{68684B55-F938-8E55-3932-6DD3D9D577DE}"/>
          </ac:spMkLst>
        </pc:spChg>
        <pc:spChg chg="add mod ord">
          <ac:chgData name="Vitoria Vinken" userId="738f2a57-fa41-4d7b-8c72-8f18dfd5e0d3" providerId="ADAL" clId="{D8EA1078-B914-44C2-848A-9DDD04572698}" dt="2026-09-14T18:26:45.894" v="2440" actId="167"/>
          <ac:spMkLst>
            <pc:docMk/>
            <pc:sldMk cId="1374586876" sldId="270"/>
            <ac:spMk id="28" creationId="{20E21961-4556-4B89-BF18-DE96170E377B}"/>
          </ac:spMkLst>
        </pc:spChg>
        <pc:spChg chg="add mod">
          <ac:chgData name="Vitoria Vinken" userId="738f2a57-fa41-4d7b-8c72-8f18dfd5e0d3" providerId="ADAL" clId="{D8EA1078-B914-44C2-848A-9DDD04572698}" dt="2026-09-14T18:27:20.572" v="2460" actId="1038"/>
          <ac:spMkLst>
            <pc:docMk/>
            <pc:sldMk cId="1374586876" sldId="270"/>
            <ac:spMk id="30" creationId="{00442959-AFA4-2F76-A0F9-B0203BE6D175}"/>
          </ac:spMkLst>
        </pc:spChg>
        <pc:picChg chg="add mod">
          <ac:chgData name="Vitoria Vinken" userId="738f2a57-fa41-4d7b-8c72-8f18dfd5e0d3" providerId="ADAL" clId="{D8EA1078-B914-44C2-848A-9DDD04572698}" dt="2026-09-14T18:25:55.026" v="2420" actId="207"/>
          <ac:picMkLst>
            <pc:docMk/>
            <pc:sldMk cId="1374586876" sldId="270"/>
            <ac:picMk id="6" creationId="{C00282C5-B2E5-91CE-AA23-6DEE8DEA5EBC}"/>
          </ac:picMkLst>
        </pc:picChg>
        <pc:picChg chg="add mod ord">
          <ac:chgData name="Vitoria Vinken" userId="738f2a57-fa41-4d7b-8c72-8f18dfd5e0d3" providerId="ADAL" clId="{D8EA1078-B914-44C2-848A-9DDD04572698}" dt="2026-09-14T18:26:48.897" v="2441" actId="167"/>
          <ac:picMkLst>
            <pc:docMk/>
            <pc:sldMk cId="1374586876" sldId="270"/>
            <ac:picMk id="10" creationId="{08195423-6D3D-5080-BD6E-65C5C66AA2BF}"/>
          </ac:picMkLst>
        </pc:picChg>
        <pc:picChg chg="add mod">
          <ac:chgData name="Vitoria Vinken" userId="738f2a57-fa41-4d7b-8c72-8f18dfd5e0d3" providerId="ADAL" clId="{D8EA1078-B914-44C2-848A-9DDD04572698}" dt="2026-09-14T18:25:55.026" v="2420" actId="207"/>
          <ac:picMkLst>
            <pc:docMk/>
            <pc:sldMk cId="1374586876" sldId="270"/>
            <ac:picMk id="12" creationId="{9CFC07FB-ED06-7F33-3F5C-5E4461224005}"/>
          </ac:picMkLst>
        </pc:picChg>
        <pc:picChg chg="add mod">
          <ac:chgData name="Vitoria Vinken" userId="738f2a57-fa41-4d7b-8c72-8f18dfd5e0d3" providerId="ADAL" clId="{D8EA1078-B914-44C2-848A-9DDD04572698}" dt="2026-09-14T18:25:55.026" v="2420" actId="207"/>
          <ac:picMkLst>
            <pc:docMk/>
            <pc:sldMk cId="1374586876" sldId="270"/>
            <ac:picMk id="14" creationId="{C42FB571-CC0B-7549-BE1C-A14B6D8DAC16}"/>
          </ac:picMkLst>
        </pc:picChg>
        <pc:picChg chg="add">
          <ac:chgData name="Vitoria Vinken" userId="738f2a57-fa41-4d7b-8c72-8f18dfd5e0d3" providerId="ADAL" clId="{D8EA1078-B914-44C2-848A-9DDD04572698}" dt="2026-09-14T18:30:31.953" v="2499" actId="22"/>
          <ac:picMkLst>
            <pc:docMk/>
            <pc:sldMk cId="1374586876" sldId="270"/>
            <ac:picMk id="32" creationId="{9B8A105E-2230-16B0-EFCF-62D32691ABA1}"/>
          </ac:picMkLst>
        </pc:picChg>
      </pc:sldChg>
      <pc:sldChg chg="addSp modSp add mod">
        <pc:chgData name="Vitoria Vinken" userId="738f2a57-fa41-4d7b-8c72-8f18dfd5e0d3" providerId="ADAL" clId="{D8EA1078-B914-44C2-848A-9DDD04572698}" dt="2026-09-14T18:30:24.898" v="2495" actId="22"/>
        <pc:sldMkLst>
          <pc:docMk/>
          <pc:sldMk cId="626542678" sldId="271"/>
        </pc:sldMkLst>
        <pc:spChg chg="mod">
          <ac:chgData name="Vitoria Vinken" userId="738f2a57-fa41-4d7b-8c72-8f18dfd5e0d3" providerId="ADAL" clId="{D8EA1078-B914-44C2-848A-9DDD04572698}" dt="2026-09-14T18:22:56.291" v="2299" actId="207"/>
          <ac:spMkLst>
            <pc:docMk/>
            <pc:sldMk cId="626542678" sldId="271"/>
            <ac:spMk id="8" creationId="{5DEB8E1E-6AF9-E8E6-06C9-2A9381138CDA}"/>
          </ac:spMkLst>
        </pc:spChg>
        <pc:picChg chg="add">
          <ac:chgData name="Vitoria Vinken" userId="738f2a57-fa41-4d7b-8c72-8f18dfd5e0d3" providerId="ADAL" clId="{D8EA1078-B914-44C2-848A-9DDD04572698}" dt="2026-09-14T18:30:24.898" v="2495" actId="22"/>
          <ac:picMkLst>
            <pc:docMk/>
            <pc:sldMk cId="626542678" sldId="271"/>
            <ac:picMk id="3" creationId="{E7EE37B8-43CB-34CB-13EC-A9F09C0DCC1E}"/>
          </ac:picMkLst>
        </pc:picChg>
      </pc:sldChg>
      <pc:sldChg chg="addSp modSp add mod ord">
        <pc:chgData name="Vitoria Vinken" userId="738f2a57-fa41-4d7b-8c72-8f18dfd5e0d3" providerId="ADAL" clId="{D8EA1078-B914-44C2-848A-9DDD04572698}" dt="2026-09-14T18:30:26.603" v="2496" actId="22"/>
        <pc:sldMkLst>
          <pc:docMk/>
          <pc:sldMk cId="1343039920" sldId="272"/>
        </pc:sldMkLst>
        <pc:spChg chg="mod">
          <ac:chgData name="Vitoria Vinken" userId="738f2a57-fa41-4d7b-8c72-8f18dfd5e0d3" providerId="ADAL" clId="{D8EA1078-B914-44C2-848A-9DDD04572698}" dt="2026-09-14T18:23:25.172" v="2330" actId="20577"/>
          <ac:spMkLst>
            <pc:docMk/>
            <pc:sldMk cId="1343039920" sldId="272"/>
            <ac:spMk id="4" creationId="{571B9559-D743-9183-91CE-EC9D81B3C76C}"/>
          </ac:spMkLst>
        </pc:spChg>
        <pc:spChg chg="mod">
          <ac:chgData name="Vitoria Vinken" userId="738f2a57-fa41-4d7b-8c72-8f18dfd5e0d3" providerId="ADAL" clId="{D8EA1078-B914-44C2-848A-9DDD04572698}" dt="2026-09-14T18:23:40.989" v="2361" actId="20577"/>
          <ac:spMkLst>
            <pc:docMk/>
            <pc:sldMk cId="1343039920" sldId="272"/>
            <ac:spMk id="8" creationId="{5349A688-32E1-7774-5FD4-73915F791A22}"/>
          </ac:spMkLst>
        </pc:spChg>
        <pc:picChg chg="add">
          <ac:chgData name="Vitoria Vinken" userId="738f2a57-fa41-4d7b-8c72-8f18dfd5e0d3" providerId="ADAL" clId="{D8EA1078-B914-44C2-848A-9DDD04572698}" dt="2026-09-14T18:30:26.603" v="2496" actId="22"/>
          <ac:picMkLst>
            <pc:docMk/>
            <pc:sldMk cId="1343039920" sldId="272"/>
            <ac:picMk id="3" creationId="{67F8794B-8271-516B-2A84-D1566CC8C9B7}"/>
          </ac:picMkLst>
        </pc:picChg>
      </pc:sldChg>
      <pc:sldChg chg="addSp modSp add mod">
        <pc:chgData name="Vitoria Vinken" userId="738f2a57-fa41-4d7b-8c72-8f18dfd5e0d3" providerId="ADAL" clId="{D8EA1078-B914-44C2-848A-9DDD04572698}" dt="2026-09-14T18:30:28.369" v="2497" actId="22"/>
        <pc:sldMkLst>
          <pc:docMk/>
          <pc:sldMk cId="3626800537" sldId="273"/>
        </pc:sldMkLst>
        <pc:spChg chg="mod">
          <ac:chgData name="Vitoria Vinken" userId="738f2a57-fa41-4d7b-8c72-8f18dfd5e0d3" providerId="ADAL" clId="{D8EA1078-B914-44C2-848A-9DDD04572698}" dt="2026-09-14T18:23:50.603" v="2363" actId="207"/>
          <ac:spMkLst>
            <pc:docMk/>
            <pc:sldMk cId="3626800537" sldId="273"/>
            <ac:spMk id="8" creationId="{2A6843EA-ECE6-8E12-17BD-8993B0CE3072}"/>
          </ac:spMkLst>
        </pc:spChg>
        <pc:picChg chg="add">
          <ac:chgData name="Vitoria Vinken" userId="738f2a57-fa41-4d7b-8c72-8f18dfd5e0d3" providerId="ADAL" clId="{D8EA1078-B914-44C2-848A-9DDD04572698}" dt="2026-09-14T18:30:28.369" v="2497" actId="22"/>
          <ac:picMkLst>
            <pc:docMk/>
            <pc:sldMk cId="3626800537" sldId="273"/>
            <ac:picMk id="3" creationId="{AC1A7326-38F7-F66F-8ADA-10B905191C0A}"/>
          </ac:picMkLst>
        </pc:picChg>
      </pc:sldChg>
      <pc:sldChg chg="addSp delSp modSp add mod ord">
        <pc:chgData name="Vitoria Vinken" userId="738f2a57-fa41-4d7b-8c72-8f18dfd5e0d3" providerId="ADAL" clId="{D8EA1078-B914-44C2-848A-9DDD04572698}" dt="2026-09-14T18:31:25.239" v="2518" actId="1076"/>
        <pc:sldMkLst>
          <pc:docMk/>
          <pc:sldMk cId="3634181817" sldId="274"/>
        </pc:sldMkLst>
        <pc:spChg chg="mod">
          <ac:chgData name="Vitoria Vinken" userId="738f2a57-fa41-4d7b-8c72-8f18dfd5e0d3" providerId="ADAL" clId="{D8EA1078-B914-44C2-848A-9DDD04572698}" dt="2026-09-14T18:31:25.239" v="2518" actId="1076"/>
          <ac:spMkLst>
            <pc:docMk/>
            <pc:sldMk cId="3634181817" sldId="274"/>
            <ac:spMk id="4" creationId="{3CF2215D-F12B-8DF7-E394-826CB1971778}"/>
          </ac:spMkLst>
        </pc:spChg>
        <pc:picChg chg="add">
          <ac:chgData name="Vitoria Vinken" userId="738f2a57-fa41-4d7b-8c72-8f18dfd5e0d3" providerId="ADAL" clId="{D8EA1078-B914-44C2-848A-9DDD04572698}" dt="2026-09-14T18:30:29.826" v="2498" actId="22"/>
          <ac:picMkLst>
            <pc:docMk/>
            <pc:sldMk cId="3634181817" sldId="274"/>
            <ac:picMk id="3" creationId="{2C1339ED-7A33-CBD8-BDA6-6D35B821CCB1}"/>
          </ac:picMkLst>
        </pc:picChg>
      </pc:sldChg>
      <pc:sldChg chg="addSp modSp add mod">
        <pc:chgData name="Vitoria Vinken" userId="738f2a57-fa41-4d7b-8c72-8f18dfd5e0d3" providerId="ADAL" clId="{D8EA1078-B914-44C2-848A-9DDD04572698}" dt="2026-09-14T18:30:33.762" v="2500" actId="22"/>
        <pc:sldMkLst>
          <pc:docMk/>
          <pc:sldMk cId="1959644808" sldId="275"/>
        </pc:sldMkLst>
        <pc:spChg chg="mod">
          <ac:chgData name="Vitoria Vinken" userId="738f2a57-fa41-4d7b-8c72-8f18dfd5e0d3" providerId="ADAL" clId="{D8EA1078-B914-44C2-848A-9DDD04572698}" dt="2026-09-14T18:28:06.385" v="2464" actId="208"/>
          <ac:spMkLst>
            <pc:docMk/>
            <pc:sldMk cId="1959644808" sldId="275"/>
            <ac:spMk id="16" creationId="{2D9EA8E3-27E7-4845-A4FB-EAB1F1BC1634}"/>
          </ac:spMkLst>
        </pc:spChg>
        <pc:spChg chg="mod">
          <ac:chgData name="Vitoria Vinken" userId="738f2a57-fa41-4d7b-8c72-8f18dfd5e0d3" providerId="ADAL" clId="{D8EA1078-B914-44C2-848A-9DDD04572698}" dt="2026-09-14T18:28:06.385" v="2464" actId="208"/>
          <ac:spMkLst>
            <pc:docMk/>
            <pc:sldMk cId="1959644808" sldId="275"/>
            <ac:spMk id="28" creationId="{BD919ECD-298A-7C72-13B2-62445FD20438}"/>
          </ac:spMkLst>
        </pc:spChg>
        <pc:picChg chg="add">
          <ac:chgData name="Vitoria Vinken" userId="738f2a57-fa41-4d7b-8c72-8f18dfd5e0d3" providerId="ADAL" clId="{D8EA1078-B914-44C2-848A-9DDD04572698}" dt="2026-09-14T18:30:33.762" v="2500" actId="22"/>
          <ac:picMkLst>
            <pc:docMk/>
            <pc:sldMk cId="1959644808" sldId="275"/>
            <ac:picMk id="4" creationId="{EB426548-D185-1704-80B1-ED3E1C00B12C}"/>
          </ac:picMkLst>
        </pc:picChg>
        <pc:picChg chg="mod">
          <ac:chgData name="Vitoria Vinken" userId="738f2a57-fa41-4d7b-8c72-8f18dfd5e0d3" providerId="ADAL" clId="{D8EA1078-B914-44C2-848A-9DDD04572698}" dt="2026-09-14T18:27:52.737" v="2462" actId="208"/>
          <ac:picMkLst>
            <pc:docMk/>
            <pc:sldMk cId="1959644808" sldId="275"/>
            <ac:picMk id="10" creationId="{985BE106-C7DD-8B6C-2F47-3210921C1751}"/>
          </ac:picMkLst>
        </pc:picChg>
        <pc:picChg chg="mod">
          <ac:chgData name="Vitoria Vinken" userId="738f2a57-fa41-4d7b-8c72-8f18dfd5e0d3" providerId="ADAL" clId="{D8EA1078-B914-44C2-848A-9DDD04572698}" dt="2026-09-14T18:27:52.737" v="2462" actId="208"/>
          <ac:picMkLst>
            <pc:docMk/>
            <pc:sldMk cId="1959644808" sldId="275"/>
            <ac:picMk id="12" creationId="{2F42A2D3-50BA-25D5-E1A8-EC9E5F72E092}"/>
          </ac:picMkLst>
        </pc:picChg>
      </pc:sldChg>
      <pc:sldChg chg="addSp modSp add mod">
        <pc:chgData name="Vitoria Vinken" userId="738f2a57-fa41-4d7b-8c72-8f18dfd5e0d3" providerId="ADAL" clId="{D8EA1078-B914-44C2-848A-9DDD04572698}" dt="2026-09-22T06:39:45.649" v="2533" actId="20577"/>
        <pc:sldMkLst>
          <pc:docMk/>
          <pc:sldMk cId="3135806231" sldId="284"/>
        </pc:sldMkLst>
        <pc:spChg chg="mod">
          <ac:chgData name="Vitoria Vinken" userId="738f2a57-fa41-4d7b-8c72-8f18dfd5e0d3" providerId="ADAL" clId="{D8EA1078-B914-44C2-848A-9DDD04572698}" dt="2026-09-22T06:39:45.649" v="2533" actId="20577"/>
          <ac:spMkLst>
            <pc:docMk/>
            <pc:sldMk cId="3135806231" sldId="284"/>
            <ac:spMk id="4" creationId="{90655E51-23DA-FB8A-CF4E-23D8E48C7563}"/>
          </ac:spMkLst>
        </pc:spChg>
        <pc:spChg chg="add mod">
          <ac:chgData name="Vitoria Vinken" userId="738f2a57-fa41-4d7b-8c72-8f18dfd5e0d3" providerId="ADAL" clId="{D8EA1078-B914-44C2-848A-9DDD04572698}" dt="2026-09-14T18:32:02.694" v="2529" actId="688"/>
          <ac:spMkLst>
            <pc:docMk/>
            <pc:sldMk cId="3135806231" sldId="284"/>
            <ac:spMk id="6" creationId="{BD812F37-4564-415A-E50E-302C466D2A35}"/>
          </ac:spMkLst>
        </pc:spChg>
      </pc:sldChg>
      <pc:sldChg chg="modSp add mod">
        <pc:chgData name="Vitoria Vinken" userId="738f2a57-fa41-4d7b-8c72-8f18dfd5e0d3" providerId="ADAL" clId="{D8EA1078-B914-44C2-848A-9DDD04572698}" dt="2026-09-22T06:42:18.481" v="2634" actId="1076"/>
        <pc:sldMkLst>
          <pc:docMk/>
          <pc:sldMk cId="2327384630" sldId="285"/>
        </pc:sldMkLst>
        <pc:spChg chg="mod">
          <ac:chgData name="Vitoria Vinken" userId="738f2a57-fa41-4d7b-8c72-8f18dfd5e0d3" providerId="ADAL" clId="{D8EA1078-B914-44C2-848A-9DDD04572698}" dt="2026-09-22T06:42:18.481" v="2634" actId="1076"/>
          <ac:spMkLst>
            <pc:docMk/>
            <pc:sldMk cId="2327384630" sldId="285"/>
            <ac:spMk id="21" creationId="{77ADE5B2-61AB-6578-9164-D41780ABDB13}"/>
          </ac:spMkLst>
        </pc:spChg>
      </pc:sldChg>
    </pc:docChg>
  </pc:docChgLst>
</pc:chgInfo>
</file>

<file path=ppt/ink/ink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4T15:40:09.619"/>
    </inkml:context>
    <inkml:brush xml:id="br0">
      <inkml:brushProperty name="width" value="0.2" units="cm"/>
      <inkml:brushProperty name="height" value="0.2" units="cm"/>
      <inkml:brushProperty name="color" value="#FFFFFF"/>
    </inkml:brush>
  </inkml:definitions>
  <inkml:trace contextRef="#ctx0" brushRef="#br0">1 0 24575,'0'0'-8191</inkml:trace>
</inkml:ink>
</file>

<file path=ppt/ink/ink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4T15:39:55.742"/>
    </inkml:context>
    <inkml:brush xml:id="br0">
      <inkml:brushProperty name="width" value="0.035" units="cm"/>
      <inkml:brushProperty name="height" value="0.035" units="cm"/>
      <inkml:brushProperty name="color" value="#FFFFFF"/>
    </inkml:brush>
  </inkml:definitions>
  <inkml:trace contextRef="#ctx0" brushRef="#br0">261 0 24575,'-5'0'0,"-15"5"0,-8 2 0,-15 3 0,-3 2 0,0-3 0,5 7 0,12 1 0,27-8 0,17-4 0,20-9 0,18-7 0,6-3 0,-4-8 0,-11 0-8191</inkml:trace>
</inkml:ink>
</file>

<file path=ppt/ink/ink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4T15:39:56.456"/>
    </inkml:context>
    <inkml:brush xml:id="br0">
      <inkml:brushProperty name="width" value="0.035" units="cm"/>
      <inkml:brushProperty name="height" value="0.035" units="cm"/>
      <inkml:brushProperty name="color" value="#FFFFFF"/>
    </inkml:brush>
  </inkml:definitions>
  <inkml:trace contextRef="#ctx0" brushRef="#br0">86 226 24575,'-5'-4'0,"-11"-7"0,-2-10 0,1-12 0,4-4 0,4-5 0,4 0 0,2 7-8191</inkml:trace>
</inkml:ink>
</file>

<file path=ppt/ink/ink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4T15:40:17.201"/>
    </inkml:context>
    <inkml:brush xml:id="br0">
      <inkml:brushProperty name="width" value="0.2" units="cm"/>
      <inkml:brushProperty name="height" value="0.2" units="cm"/>
      <inkml:brushProperty name="color" value="#FFFFFF"/>
    </inkml:brush>
  </inkml:definitions>
  <inkml:trace contextRef="#ctx0" brushRef="#br0">1 1070 24575,'0'1'0,"0"0"0,1-1 0,-1 1 0,0 0 0,1-1 0,-1 1 0,1 0 0,-1-1 0,1 1 0,-1 0 0,1-1 0,-1 1 0,1-1 0,-1 1 0,1-1 0,0 1 0,-1-1 0,1 0 0,0 1 0,0-1 0,-1 0 0,1 1 0,0-1 0,0 0 0,-1 0 0,1 0 0,0 0 0,0 0 0,0 0 0,-1 0 0,1 0 0,0 0 0,0 0 0,0 0 0,33-4 0,-18 0 0,1-1 0,-1 0 0,1-1 0,-1-1 0,-1 0 0,19-13 0,88-66 0,-17 11 0,18 10 0,-17 9 0,-102 54 0,-1-1 0,1 1 0,-1-1 0,0 1 0,0-1 0,0 0 0,0 0 0,0-1 0,-1 1 0,0 0 0,1-1 0,-1 0 0,0 1 0,-1-1 0,1 0 0,-1 0 0,0 0 0,0 0 0,0 0 0,0 0 0,-1 0 0,1-1 0,-1 1 0,0 0 0,0 0 0,-2-6 0,1 4 0,0 0 0,-1 0 0,0 0 0,0 0 0,0 1 0,-1-1 0,0 1 0,0 0 0,0 0 0,-1 0 0,0 0 0,0 0 0,0 1 0,0-1 0,-1 1 0,0 0 0,-7-4 0,3 2 0,-1 0 0,1 0 0,0-1 0,0-1 0,1 1 0,-10-13 0,14 15 0,1 0 0,-1-1 0,1 1 0,0-1 0,1 0 0,0 0 0,0 0 0,0 0 0,0 0 0,1 0 0,0-1 0,0-11 0,2-8 0,1 0 0,1 0 0,2 0 0,12-42 0,-9 39 0,-1-2 0,5-50 0,-12 77 0,1 0 0,-1-1 0,-1 1 0,1 0 0,-1 0 0,0 0 0,0 0 0,0 1 0,0-1 0,0 0 0,-1 0 0,0 0 0,0 1 0,0-1 0,-5-5 0,6 7 0,-1 1 0,0-1 0,0 1 0,0-1 0,0 1 0,0 0 0,0 0 0,0 0 0,0 0 0,-1 0 0,1 0 0,0 1 0,0-1 0,-1 1 0,1 0 0,0-1 0,-1 1 0,1 0 0,0 1 0,-1-1 0,1 0 0,0 0 0,-1 1 0,1 0 0,0-1 0,0 1 0,-1 0 0,-2 2 0,-5 2 0,0 1 0,1 1 0,0-1 0,0 2 0,1-1 0,0 1 0,0 0 0,1 1 0,0-1 0,1 2 0,-1-1 0,-7 18 0,4-7 0,0 2 0,2-1 0,0 1 0,2 1 0,-5 27 0,3 10 0,-11 46 0,10-64 0,1 0 0,2 1 0,-1 83 0,7-113 0,-1 0 0,-1 0 0,0 0 0,0-1 0,-2 1 0,1-1 0,-1 1 0,-8 13 0,11-23 0,-1 0 0,1 0 0,0 0 0,0 0 0,0 0 0,0 1 0,0-1 0,1 0 0,-1 0 0,1 1 0,0-1 0,0 5 0,1-6 0,0-1 0,-1 0 0,1 0 0,0 1 0,0-1 0,0 0 0,0 0 0,0 0 0,1 0 0,-1 0 0,0 0 0,0 0 0,1-1 0,-1 1 0,0 0 0,1-1 0,-1 1 0,1-1 0,-1 1 0,0-1 0,1 0 0,-1 1 0,1-1 0,-1 0 0,1 0 0,-1 0 0,1 0 0,2-1 0,15 1 0,-1-1 0,1-1 0,-1 0 0,0-2 0,0 0 0,0 0 0,0-2 0,-1-1 0,24-11 0,-20 6 0,-1 0 0,-1-1 0,0-1 0,-1-1 0,0-1 0,-1 0 0,15-19 0,11-20-1365,-6 2-5461</inkml:trace>
</inkml:ink>
</file>

<file path=ppt/ink/ink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4T15:40:18.516"/>
    </inkml:context>
    <inkml:brush xml:id="br0">
      <inkml:brushProperty name="width" value="0.2" units="cm"/>
      <inkml:brushProperty name="height" value="0.2" units="cm"/>
      <inkml:brushProperty name="color" value="#FFFFFF"/>
    </inkml:brush>
  </inkml:definitions>
  <inkml:trace contextRef="#ctx0" brushRef="#br0">1 1 24575,'0'0'-8191</inkml:trace>
</inkml:ink>
</file>

<file path=ppt/ink/ink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4T15:40:19.814"/>
    </inkml:context>
    <inkml:brush xml:id="br0">
      <inkml:brushProperty name="width" value="0.2" units="cm"/>
      <inkml:brushProperty name="height" value="0.2" units="cm"/>
      <inkml:brushProperty name="color" value="#FFFFFF"/>
    </inkml:brush>
  </inkml:definitions>
  <inkml:trace contextRef="#ctx0" brushRef="#br0">0 0 24575,'0'0'-8191</inkml:trace>
</inkml:ink>
</file>

<file path=ppt/ink/ink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4T15:40:22.079"/>
    </inkml:context>
    <inkml:brush xml:id="br0">
      <inkml:brushProperty name="width" value="0.2" units="cm"/>
      <inkml:brushProperty name="height" value="0.2" units="cm"/>
      <inkml:brushProperty name="color" value="#FFFFFF"/>
    </inkml:brush>
  </inkml:definitions>
  <inkml:trace contextRef="#ctx0" brushRef="#br0">146 0 24575,'0'5'0,"0"15"0,0 9 0,0 9 0,0 2 0,-9 14 0,-3 1 0,0-3 0,-2-1 0,-13-6 0,-2-4 0,5-6 0,5 1 0</inkml:trace>
</inkml:ink>
</file>

<file path=ppt/ink/ink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4T15:40:28.801"/>
    </inkml:context>
    <inkml:brush xml:id="br0">
      <inkml:brushProperty name="width" value="0.2" units="cm"/>
      <inkml:brushProperty name="height" value="0.2" units="cm"/>
      <inkml:brushProperty name="color" value="#FFFFFF"/>
    </inkml:brush>
  </inkml:definitions>
  <inkml:trace contextRef="#ctx0" brushRef="#br0">355 0 23755,'-355'274'0</inkml:trace>
</inkml:ink>
</file>

<file path=ppt/ink/ink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4T15:40:34.796"/>
    </inkml:context>
    <inkml:brush xml:id="br0">
      <inkml:brushProperty name="width" value="0.2" units="cm"/>
      <inkml:brushProperty name="height" value="0.2" units="cm"/>
      <inkml:brushProperty name="color" value="#FFFFFF"/>
    </inkml:brush>
  </inkml:definitions>
  <inkml:trace contextRef="#ctx0" brushRef="#br0">1 733 24575,'1'-20'0,"1"0"0,1 0 0,0 0 0,2 0 0,0 1 0,1 0 0,1 0 0,15-27 0,12-16 0,46-62 0,-28 45 0,113-167 0,-164 244 0,0 1 0,-1 0 0,1 0 0,0-1 0,0 1 0,0 0 0,0 0 0,0 0 0,0 0 0,0 0 0,1 0 0,-1 1 0,0-1 0,0 0 0,1 0 0,-1 1 0,0-1 0,4 0 0,-5 1 0,1 1 0,-1-1 0,1 1 0,0-1 0,-1 1 0,1-1 0,-1 1 0,1-1 0,-1 1 0,1-1 0,-1 1 0,1 0 0,-1-1 0,0 1 0,1 0 0,-1-1 0,0 1 0,0 0 0,1-1 0,-1 1 0,0 0 0,0 0 0,0-1 0,0 1 0,0 1 0,1 13 0,-1-1 0,-2 25 0,1-27 0,0-1 0,1 0 0,-2 0 0,0 0 0,0 0 0,-1 0 0,0-1 0,-1 1 0,0-1 0,0 0 0,-1 0 0,-1 0 0,0-1 0,0 0 0,-1 0 0,0 0 0,-13 11 0,-15 15-1365,2-6-5461</inkml:trace>
</inkml:ink>
</file>

<file path=ppt/ink/ink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4T18:13:33.599"/>
    </inkml:context>
    <inkml:brush xml:id="br0">
      <inkml:brushProperty name="width" value="0.2" units="cm"/>
      <inkml:brushProperty name="height" value="0.2" units="cm"/>
      <inkml:brushProperty name="color" value="#FFFFFF"/>
    </inkml:brush>
  </inkml:definitions>
  <inkml:trace contextRef="#ctx0" brushRef="#br0">471 215 24575,'65'0'0,"75"1"0,-137-1 0,0 0 0,0 1 0,0-1 0,0 1 0,-1-1 0,1 1 0,0 0 0,-1 0 0,1 0 0,0 0 0,-1 1 0,0-1 0,1 1 0,-1-1 0,0 1 0,1 0 0,-1 0 0,0 0 0,-1 0 0,1 0 0,0 0 0,0 1 0,-1-1 0,2 4 0,0 3 0,0 1 0,0-1 0,-1 0 0,-1 1 0,1 17 0,-2-19 0,1 0 0,0 0 0,0 0 0,0 0 0,1 0 0,1 0 0,-1 0 0,6 11 0,-5-15 0,0 0 0,0 0 0,0 0 0,0-1 0,1 1 0,0-1 0,-1 0 0,1 0 0,0 0 0,0-1 0,1 1 0,-1-1 0,1 0 0,-1 0 0,1-1 0,5 2 0,6 0 0,-1-1 0,1-1 0,27-1 0,-31-1 0,-1 1 0,1 0 0,0 1 0,-1 0 0,1 1 0,0 0 0,18 6 0,-26-5 0,1-1 0,-1 1 0,0 0 0,-1 0 0,1 1 0,-1-1 0,1 1 0,-1-1 0,0 1 0,0 0 0,0 0 0,-1 0 0,0 1 0,1-1 0,-2 1 0,1-1 0,0 1 0,-1 0 0,0-1 0,1 10 0,0 3 0,0 1 0,-1 0 0,-1 0 0,-3 24 0,2-39 0,1 1 0,0 0 0,-1-1 0,0 1 0,0-1 0,0 1 0,0-1 0,-1 0 0,1 1 0,-1-1 0,0 0 0,0 0 0,0 0 0,0 0 0,0 0 0,-1-1 0,1 1 0,-1-1 0,0 1 0,0-1 0,-5 3 0,1-2 0,0 0 0,-1 0 0,0-1 0,1-1 0,-1 1 0,0-1 0,0 0 0,-15-1 0,-68 7 0,58-3 0,-43-1 0,70-3 0,1-1 0,-1 1 0,0-1 0,1-1 0,-1 1 0,1-1 0,-1 0 0,1 0 0,0 0 0,0-1 0,0 0 0,0 0 0,0 0 0,1-1 0,0 1 0,-6-6 0,-1-5 0,0 0 0,0-1 0,-15-28 0,-3-6 0,-83-135 0,95 157 0,-22-27 0,24 35 0,1-1 0,1 0 0,-14-29 0,24 42 0,1-1 0,0 0 0,0 0 0,-1-11 0,3 13 0,-1 0 0,0 0 0,-1-1 0,0 1 0,-3-8 0,4 12 0,0 0 0,-1-1 0,1 1 0,-1 0 0,0 0 0,0 0 0,0 0 0,0 1 0,0-1 0,0 0 0,0 1 0,0-1 0,-1 1 0,1 0 0,-1 0 0,-3-2 0,-227-87 0,220 85-455,-2 0 0,-22-3 0</inkml:trace>
</inkml:ink>
</file>

<file path=ppt/ink/ink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4T18:13:38.723"/>
    </inkml:context>
    <inkml:brush xml:id="br0">
      <inkml:brushProperty name="width" value="0.2" units="cm"/>
      <inkml:brushProperty name="height" value="0.2" units="cm"/>
      <inkml:brushProperty name="color" value="#FFFFFF"/>
    </inkml:brush>
  </inkml:definitions>
  <inkml:trace contextRef="#ctx0" brushRef="#br0">0 5 24575,'62'-2'0,"-36"0"0,0 2 0,1 0 0,-1 2 0,29 5 0,-51-6 0,-1 0 0,1 0 0,0 1 0,0-1 0,-1 1 0,1-1 0,-1 1 0,1 0 0,-1 1 0,0-1 0,0 0 0,0 1 0,0 0 0,0 0 0,-1 0 0,1 0 0,3 5 0,-2 1 0,0 0 0,-1 1 0,0-1 0,0 1 0,1 13 0,4 13 0,-7-32 0,1 0 0,-1 0 0,1 0 0,0 0 0,0-1 0,0 1 0,1-1 0,-1 1 0,1-1 0,-1 0 0,8 6 0,39 23 0,-39-26 0,-1-1 0,1 2 0,-1-1 0,9 9 0,-13-9 0,0 0 0,-1-1 0,1 2 0,-1-1 0,-1 0 0,1 1 0,-1 0 0,0-1 0,-1 1 0,0 0 0,0 1 0,0-1 0,0 9 0,0 10 0,-1-1 0,-3 38 0,0-27 0,2-31 0,-1 1 0,1 0 0,-1-1 0,0 1 0,-1-1 0,1 1 0,-1-1 0,0 0 0,-1 1 0,1-1 0,-1 0 0,0 0 0,0-1 0,0 1 0,-1-1 0,0 0 0,0 0 0,0 0 0,0 0 0,-1 0 0,1-1 0,-1 0 0,0 0 0,0 0 0,0-1 0,0 0 0,0 0 0,-1 0 0,-7 1 0,-183 54 0,172-51 0,-1-1 0,-25 1 0,-14 3 0,136-4 0,-65-6 0,0 1 0,-1 0 0,1 0 0,0 1 0,-1 0 0,10 2 0,-17-3 0,1 0 0,0 0 0,0 0 0,0 0 0,-1 1 0,1-1 0,0 0 0,0 0 0,0 0 0,-1 0 0,1 1 0,0-1 0,0 0 0,0 0 0,0 0 0,0 0 0,0 1 0,-1-1 0,1 0 0,0 0 0,0 1 0,0-1 0,0 0 0,0 0 0,0 0 0,0 1 0,0-1 0,0 0 0,0 0 0,0 1 0,0-1 0,0 0 0,0 0 0,0 1 0,0-1 0,0 0 0,0 0 0,1 0 0,-1 1 0,0-1 0,0 0 0,0 0 0,0 0 0,0 1 0,0-1 0,1 0 0,-1 0 0,0 0 0,0 0 0,0 0 0,1 1 0,-1-1 0,0 0 0,0 0 0,0 0 0,1 0 0,-1 0 0,0 0 0,1 0 0,-22 6 0,-75 0-1365</inkml:trace>
</inkml:ink>
</file>

<file path=ppt/ink/ink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4T18:13:45.102"/>
    </inkml:context>
    <inkml:brush xml:id="br0">
      <inkml:brushProperty name="width" value="0.2" units="cm"/>
      <inkml:brushProperty name="height" value="0.2" units="cm"/>
      <inkml:brushProperty name="color" value="#FFFFFF"/>
    </inkml:brush>
  </inkml:definitions>
  <inkml:trace contextRef="#ctx0" brushRef="#br0">0 1 24575,'0'0'-8191</inkml:trace>
</inkml:ink>
</file>

<file path=ppt/ink/ink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4T18:14:01.413"/>
    </inkml:context>
    <inkml:brush xml:id="br0">
      <inkml:brushProperty name="width" value="0.2" units="cm"/>
      <inkml:brushProperty name="height" value="0.2" units="cm"/>
      <inkml:brushProperty name="color" value="#FFFFFF"/>
    </inkml:brush>
  </inkml:definitions>
  <inkml:trace contextRef="#ctx0" brushRef="#br0">182 2271 24575,'1'0'0,"1"0"0,-1 1 0,0-1 0,0 0 0,1 0 0,-1 0 0,1 0 0,-1 0 0,0 0 0,1 0 0,-1 0 0,0-1 0,0 1 0,1 0 0,-1-1 0,0 1 0,0-1 0,1 1 0,-1-1 0,0 0 0,0 0 0,0 1 0,0-1 0,0 0 0,0 0 0,0 0 0,1-1 0,2-3 0,1 0 0,-1-1 0,-1 1 0,6-10 0,9-25 0,19-60 0,-24 61 0,-9 27 0,0 0 0,-1 0 0,0 0 0,0 0 0,-2-1 0,1-12 0,-2 22 0,0 0 0,0 1 0,0-1 0,-1 0 0,1 0 0,-1 1 0,0-1 0,1 1 0,-1-1 0,-1 0 0,1 1 0,0 0 0,0-1 0,-1 1 0,0 0 0,1-1 0,-1 1 0,0 0 0,0 0 0,0 1 0,0-1 0,0 0 0,-1 1 0,1-1 0,0 1 0,-1 0 0,1 0 0,-1 0 0,0 0 0,1 0 0,-1 0 0,0 1 0,-4-1 0,4 0 0,0 1 0,0 0 0,0-1 0,1 1 0,-1 1 0,0-1 0,0 0 0,0 1 0,1-1 0,-1 1 0,0 0 0,1 0 0,-1 0 0,0 0 0,1 0 0,0 1 0,-1-1 0,1 1 0,0-1 0,-1 1 0,1 0 0,0 0 0,0 0 0,1 0 0,-1 1 0,0-1 0,1 0 0,-1 1 0,1-1 0,0 1 0,-2 4 0,-1 7 0,0 0 0,1 0 0,0 0 0,1 0 0,1 17 0,1 222 0,3-61 0,-1-227 0,2 0 0,15-61 0,28-70 0,-24 100 0,3 0 0,3 1 0,2 2 0,4 1 0,53-73 0,3 20 0,-75 97 0,1 1 0,0 0 0,38-26 0,-53 42 0,-1 0 0,1 0 0,-1 0 0,1 0 0,0 0 0,-1 0 0,1 1 0,0-1 0,0 1 0,0-1 0,-1 1 0,1 0 0,0 0 0,0-1 0,2 2 0,-3-1 0,0 0 0,0 0 0,0 1 0,-1-1 0,1 1 0,0-1 0,0 1 0,0-1 0,-1 1 0,1-1 0,0 1 0,-1 0 0,1-1 0,0 1 0,-1 0 0,1-1 0,-1 1 0,1 0 0,-1 0 0,1 0 0,-1 1 0,2 3 0,-1 0 0,0 0 0,0 1 0,-1-1 0,0 0 0,0 1 0,0-1 0,-1 9 0,-11 58 0,-3 0 0,-40 113 0,-74 128 0,122-296 0,0-1 0,-1-1 0,-16 26 0,18-34 0,4-10 0,6-15 0,23-46 0,2 2 0,54-87 0,-70 128 0,29-46 0,4 2 0,2 2 0,3 2 0,80-73 0,-97 98 0,33-46 0,-12 15 0,-55 67 0,0-1 0,0 1 0,1-1 0,-1 1 0,0-1 0,0 1 0,1 0 0,-1-1 0,0 1 0,1-1 0,-1 1 0,1 0 0,-1-1 0,0 1 0,1 0 0,-1-1 0,1 1 0,-1 0 0,1-1 0,-1 1 0,1 0 0,-1 0 0,1 0 0,-1 0 0,1 0 0,-1-1 0,1 1 0,-1 0 0,1 0 0,-4 18 0,-55 120 0,-7 21 0,56-131 0,1 1 0,0 0 0,-4 54 0,12 57 0,1-14 0,-1-121 0,-1-1 0,0 1 0,0-1 0,0 1 0,0-1 0,-1 0 0,1 0 0,-1 1 0,-1-1 0,1 0 0,0-1 0,-1 1 0,0 0 0,0-1 0,0 1 0,0-1 0,0 0 0,-1 0 0,1 0 0,-1-1 0,0 1 0,0-1 0,0 0 0,0 0 0,0 0 0,-1-1 0,-8 3 0,8-3 0,1 0 0,-1 0 0,0-1 0,0 0 0,0 1 0,0-1 0,0-1 0,0 1 0,0-1 0,0 0 0,1 0 0,-1-1 0,0 1 0,1-1 0,-1 0 0,1 0 0,-1 0 0,1-1 0,0 0 0,0 0 0,0 0 0,0 0 0,1 0 0,-1-1 0,-4-6 0,2-1 0,0 0 0,0 0 0,1-1 0,1 0 0,0 0 0,0 0 0,1 0 0,1 0 0,-2-18 0,2-16 0,3-54 0,-1 98 0,1-15 0,1 0 0,1 0 0,0 1 0,2-1 0,-1 1 0,12-23 0,51-91 0,-14 33 0,-31 52 0,14-29 0,29-86 0,-57 136 0,-1-1 0,-1 0 0,-1 0 0,-2 0 0,0-1 0,-2 1 0,-3-48 0,2 70 0,0 0 0,-1 0 0,1 0 0,-1 0 0,0 0 0,0 0 0,0 0 0,0 0 0,-1 1 0,1-1 0,-1 0 0,1 1 0,-1-1 0,0 1 0,0 0 0,0-1 0,-1 1 0,1 0 0,-4-2 0,1 1 0,1 1 0,-1 0 0,0 0 0,1 1 0,-1-1 0,0 1 0,0 0 0,0 1 0,0-1 0,0 1 0,-5 0 0,-4 1 0,-1 1 0,1 0 0,0 1 0,0 0 0,0 1 0,1 1 0,-20 9 0,17-6 0,1 1 0,-1 0 0,2 1 0,0 1 0,0 0 0,1 1 0,0 0 0,1 1 0,0 1 0,1 0 0,1 0 0,0 1 0,1 0 0,-7 17 0,-4 11 0,-2-1 0,-1-1 0,-3-1 0,-1-1 0,-49 55 0,50-69 0,13-12 0,0 1 0,-21 28 0,33-41 0,1 0 0,-1 0 0,0 0 0,1 0 0,-1 0 0,1 0 0,-1 0 0,1 1 0,0-1 0,-1 0 0,1 0 0,0 0 0,0 0 0,0 0 0,0 0 0,0 1 0,0-1 0,0 0 0,0 2 0,1-2 0,-1-1 0,1 1 0,-1 0 0,1-1 0,-1 1 0,1 0 0,-1-1 0,1 1 0,0-1 0,-1 1 0,1-1 0,0 0 0,-1 1 0,1-1 0,0 1 0,0-1 0,-1 0 0,1 0 0,0 0 0,1 1 0,2-1 0,-1 0 0,0 1 0,0-1 0,0-1 0,1 1 0,-1 0 0,0-1 0,0 0 0,0 0 0,0 0 0,0 0 0,5-2 0,-2-2 0,0 1 0,-1-1 0,0 0 0,1 0 0,-2 0 0,1-1 0,-1 0 0,0 1 0,0-2 0,0 1 0,-1 0 0,4-10 0,3-12 0,11-51 0,-6 20 0,7-20 0,-4-1 0,14-132 0,-31 206 0,0-1 0,1 1 0,-1 0 0,1 0 0,1 0 0,-1 1 0,1-1 0,0 1 0,0-1 0,0 1 0,1 0 0,0 0 0,0 0 0,0 1 0,7-6 0,-8 7 0,0 1 0,0 0 0,0 0 0,0 0 0,0 0 0,0 1 0,1-1 0,-1 1 0,1 0 0,-1 0 0,1 0 0,-1 0 0,1 1 0,-1-1 0,1 1 0,0 0 0,-1 0 0,1 0 0,0 1 0,-1-1 0,1 1 0,-1 0 0,1 0 0,-1 0 0,1 0 0,-1 1 0,0 0 0,3 1 0,-2 0 0,-1 0 0,0 0 0,1 0 0,-1 0 0,-1 0 0,1 1 0,0-1 0,-1 1 0,0 0 0,0 0 0,0 0 0,0 0 0,-1 0 0,0 0 0,1 0 0,-1 0 0,0 9 0,1 8 0,-1 0 0,-2 32 0,0-26 0,0 25 0,3 1 0,1-1 0,3 0 0,3 0 0,1 0 0,21 58 0,-31-109 0,0 0 0,0 0 0,1 0 0,-1 0 0,0-1 0,0 1 0,1 0 0,-1 0 0,0 0 0,1-1 0,-1 1 0,1 0 0,-1-1 0,1 1 0,-1 0 0,1-1 0,-1 1 0,1 0 0,0-1 0,-1 1 0,1-1 0,1 1 0,3-16 0,-2-38 0,-3 50 0,-3-512 0,3 506 0,0 1 0,0 0 0,-1 0 0,-1 0 0,1 0 0,-1 0 0,0 1 0,-1-1 0,0 0 0,0 1 0,-9-14 0,5 12 0,0 0 0,-1 0 0,0 1 0,-1 0 0,0 1 0,0-1 0,-17-9 0,12 9 0,1-1 0,0 0 0,1-1 0,0-1 0,0 0 0,-12-16 0,19 20 0,0 0 0,0-1 0,1 0 0,0 0 0,1 0 0,0 0 0,0-1 0,1 1 0,0-1 0,0 0 0,1 0 0,0-17 0,9-239 0,-8 262 0,0 0 0,0 0 0,1 0 0,-1-1 0,1 1 0,-1 0 0,1 0 0,0 0 0,0 0 0,1 0 0,-1 1 0,0-1 0,1 0 0,0 0 0,0 1 0,0-1 0,0 1 0,0 0 0,0-1 0,0 1 0,1 0 0,-1 0 0,1 1 0,0-1 0,-1 0 0,1 1 0,0 0 0,0-1 0,0 1 0,0 1 0,0-1 0,0 0 0,0 1 0,0-1 0,1 1 0,-1 0 0,6 0 0,0 1 0,0 0 0,0 1 0,0-1 0,0 2 0,0-1 0,-1 1 0,1 1 0,-1-1 0,1 2 0,-1-1 0,-1 1 0,1 0 0,-1 1 0,0-1 0,0 1 0,0 1 0,-1 0 0,0 0 0,0 0 0,-1 0 0,0 1 0,0 0 0,-1 0 0,0 0 0,0 1 0,-1-1 0,0 1 0,0 0 0,-1 0 0,2 14 0,0 53 0,-3-32 0,10 55 0,-8-84 0,0-1 0,1 1 0,1-1 0,0 0 0,1-1 0,0 0 0,15 23 0,-13-25 0,-5-7 0,0 0 0,0 0 0,0 0 0,0 1 0,-1-1 0,0 1 0,0 0 0,2 7 0,-4-11 0,1-1 0,-1 0 0,0 1 0,0-1 0,0 0 0,0 1 0,0-1 0,0 0 0,0 1 0,0-1 0,0 0 0,0 1 0,0-1 0,0 0 0,0 1 0,0-1 0,0 0 0,0 0 0,0 1 0,-1-1 0,1 0 0,0 1 0,0-1 0,0 0 0,0 1 0,-1-1 0,1 0 0,0 0 0,0 0 0,-1 1 0,1-1 0,0 0 0,0 0 0,-1 0 0,1 1 0,0-1 0,-1 0 0,-13-5 0,-12-16 0,13 7 0,-1 0 0,2-1 0,0 0 0,1-1 0,0 0 0,2-1 0,0 0 0,0-1 0,-9-31 0,13 31 0,-1 1 0,-1 0 0,0 0 0,-1 1 0,-1 0 0,-1 0 0,0 1 0,-1 0 0,0 0 0,-1 2 0,-1-1 0,0 2 0,-1 0 0,-30-21 0,6 9 0,-74-36 0,93 49 0,14 7 0,7 3 0,31 8 0,-1 2 0,0 2 0,0 1 0,32 16 0,-6-2 0,52 13 0,-63-24 0,54 25 0,-95-37 0,0 0 0,-1 1 0,1-1 0,-1 1 0,1 0 0,-1 1 0,0-1 0,-1 1 0,1 0 0,-1 0 0,0 0 0,0 1 0,-1 0 0,0-1 0,1 1 0,-2 0 0,1 1 0,-1-1 0,2 7 0,-1 8 0,0 0 0,-1 1 0,-1-1 0,-4 34 0,2-32 0,0 0 0,2 0 0,6 42 0,4-25 0,2-1 0,2-1 0,29 55 0,0 3 0,-43-94 0,0 0 0,0 0 0,0 0 0,0 0 0,-1 0 0,1 0 0,-1 0 0,1 0 0,-1 0 0,0 1 0,0-1 0,0 0 0,0 0 0,-1 0 0,1 0 0,0 0 0,-2 4 0,1-5 0,0 0 0,0 1 0,0-1 0,0 0 0,-1 1 0,1-1 0,0 0 0,-1 0 0,1 0 0,-1 0 0,1 0 0,-1-1 0,0 1 0,1 0 0,-1-1 0,0 1 0,1-1 0,-1 0 0,0 1 0,0-1 0,-1 0 0,-35 3 0,1-2 0,0-2 0,0-1 0,0-2 0,0-1 0,1-2 0,-38-13 0,-7-6 0,-150-72 0,216 90 0,0 0 0,1 0 0,0-1 0,0-1 0,1 0 0,-15-16 0,23 20 0,0 1 0,0-1 0,1 0 0,0-1 0,0 1 0,0-1 0,1 0 0,0 0 0,0 0 0,1 0 0,0 0 0,0 0 0,0-1 0,1 1 0,0-1 0,1-7 0,0 12 0,0 0 0,1 1 0,0-1 0,-1 0 0,1 1 0,0-1 0,0 1 0,1-1 0,-1 1 0,0-1 0,1 1 0,0 0 0,-1 0 0,1-1 0,0 1 0,0 1 0,0-1 0,0 0 0,0 0 0,1 1 0,-1-1 0,1 1 0,4-2 0,6-3 0,2 0 0,-1 2 0,18-5 0,-12 4 0,-11 3 0,32-11 0,-41 13 0,1-1 0,0 1 0,0 0 0,-1-1 0,1 1 0,-1 0 0,1-1 0,0 1 0,-1-1 0,1 1 0,-1-1 0,1 1 0,-1-1 0,1 0 0,-1 1 0,0-1 0,1 1 0,-1-1 0,0 0 0,1 1 0,-1-1 0,0 0 0,0 0 0,1 1 0,-1-1 0,0 0 0,0 0 0,0 1 0,0-1 0,0 0 0,0 1 0,0-1 0,-1 0 0,1 0 0,0 1 0,0-1 0,0 0 0,-1 1 0,1-1 0,0 0 0,-1 1 0,1-1 0,-1 0 0,1 1 0,-1-1 0,1 1 0,-2-2 0,-4-4 0,0 1 0,-1 0 0,0 0 0,0 0 0,0 1 0,-1 0 0,-14-6 0,13 7 0,0-2 0,0 1 0,0-1 0,1-1 0,-11-7 0,19 13 0,0 0 0,0 0 0,0 0 0,-1-1 0,1 1 0,0 0 0,0 0 0,-1 0 0,1-1 0,0 1 0,0 0 0,0 0 0,0-1 0,0 1 0,-1 0 0,1 0 0,0-1 0,0 1 0,0 0 0,0 0 0,0-1 0,0 1 0,0 0 0,0-1 0,0 1 0,0 0 0,0 0 0,0-1 0,0 1 0,0 0 0,0-1 0,0 1 0,0 0 0,1 0 0,-1-1 0,0 1 0,0 0 0,0 0 0,0-1 0,0 1 0,1 0 0,-1 0 0,0 0 0,0-1 0,0 1 0,1 0 0,-1 0 0,0 0 0,0 0 0,1-1 0,-1 1 0,0 0 0,0 0 0,1 0 0,-1 0 0,0 0 0,1 0 0,-1 0 0,0 0 0,0 0 0,1 0 0,-1 0 0,0 0 0,1 0 0,22-2 0,-23 2 0,159 3 0,-164-4 0,-1-1 0,1 0 0,-1 0 0,1 0 0,0-1 0,0 0 0,0 0 0,-8-6 0,-39-33 0,45 36 0,1 0 0,0 0 0,0-1 0,1 0 0,0 0 0,1-1 0,-1 1 0,1-1 0,1 0 0,-1 0 0,1 0 0,1-1 0,-3-12 0,2-4 0,1 0 0,1-1 0,3-31 0,-1-25 0,-1 78 0,0 0 0,0 0 0,-1 0 0,1 0 0,-1 1 0,0-1 0,0 0 0,-1 0 0,1 1 0,-1-1 0,1 1 0,-1-1 0,0 1 0,0 0 0,-1-1 0,1 1 0,-1 0 0,1 1 0,-6-5 0,3 4 0,0 0 0,-1 0 0,0 1 0,0-1 0,1 1 0,-1 1 0,0-1 0,-1 1 0,1 0 0,0 0 0,-10 1 0,-172 3 0,91 0 0,823-3 0,-701-2 0,0-1 0,0-2 0,0 0 0,-1-1 0,28-12 0,-16 7 0,40-9 0,-36 14 30,0 1 0,1 1 0,64 5 0,-78 1-242,-1 1 0,1 1 0,-1 1-1,0 2 1,-1 1 0,33 14 0,-13 0-6614</inkml:trace>
</inkml:ink>
</file>

<file path=ppt/ink/ink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9-14T18:14:05.988"/>
    </inkml:context>
    <inkml:brush xml:id="br0">
      <inkml:brushProperty name="width" value="0.2" units="cm"/>
      <inkml:brushProperty name="height" value="0.2" units="cm"/>
      <inkml:brushProperty name="color" value="#FFFFFF"/>
    </inkml:brush>
  </inkml:definitions>
  <inkml:trace contextRef="#ctx0" brushRef="#br0">363 0 24575,'-5'0'0,"-6"0"0,-6 0 0,-9 0 0,-5 0 0,-2 0 0,1 0 0,-5 0 0,0 0 0,2 0 0,2 5 0,6 10 0,9 8 0,6 4 0,6 3 0,4 0 0,7 5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C4387A3-4FA0-47BF-BB7E-D165F1D23755}" type="datetimeFigureOut">
              <a:rPr lang="nl-NL" smtClean="0"/>
              <a:t>21-9-2026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6ACE78-63C5-403F-A3ED-D28D0EE58D7F}" type="slidenum">
              <a:rPr lang="nl-NL" smtClean="0"/>
              <a:t>‹nr.›</a:t>
            </a:fld>
            <a:endParaRPr lang="nl-NL"/>
          </a:p>
        </p:txBody>
      </p:sp>
    </p:spTree>
    <p:extLst>
      <p:ext uri="{BB962C8B-B14F-4D97-AF65-F5344CB8AC3E}">
        <p14:creationId xmlns:p14="http://schemas.microsoft.com/office/powerpoint/2010/main" val="23717966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F6ACE78-63C5-403F-A3ED-D28D0EE58D7F}" type="slidenum">
              <a:rPr lang="nl-NL" smtClean="0"/>
              <a:t>1</a:t>
            </a:fld>
            <a:endParaRPr lang="nl-NL"/>
          </a:p>
        </p:txBody>
      </p:sp>
    </p:spTree>
    <p:extLst>
      <p:ext uri="{BB962C8B-B14F-4D97-AF65-F5344CB8AC3E}">
        <p14:creationId xmlns:p14="http://schemas.microsoft.com/office/powerpoint/2010/main" val="17271545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F6ACE78-63C5-403F-A3ED-D28D0EE58D7F}" type="slidenum">
              <a:rPr lang="nl-NL" smtClean="0"/>
              <a:t>6</a:t>
            </a:fld>
            <a:endParaRPr lang="nl-NL"/>
          </a:p>
        </p:txBody>
      </p:sp>
    </p:spTree>
    <p:extLst>
      <p:ext uri="{BB962C8B-B14F-4D97-AF65-F5344CB8AC3E}">
        <p14:creationId xmlns:p14="http://schemas.microsoft.com/office/powerpoint/2010/main" val="10193043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F6ACE78-63C5-403F-A3ED-D28D0EE58D7F}" type="slidenum">
              <a:rPr lang="nl-NL" smtClean="0"/>
              <a:t>10</a:t>
            </a:fld>
            <a:endParaRPr lang="nl-NL"/>
          </a:p>
        </p:txBody>
      </p:sp>
    </p:spTree>
    <p:extLst>
      <p:ext uri="{BB962C8B-B14F-4D97-AF65-F5344CB8AC3E}">
        <p14:creationId xmlns:p14="http://schemas.microsoft.com/office/powerpoint/2010/main" val="17905848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dirty="0"/>
          </a:p>
        </p:txBody>
      </p:sp>
      <p:sp>
        <p:nvSpPr>
          <p:cNvPr id="4" name="Tijdelijke aanduiding voor dianummer 3"/>
          <p:cNvSpPr>
            <a:spLocks noGrp="1"/>
          </p:cNvSpPr>
          <p:nvPr>
            <p:ph type="sldNum" sz="quarter" idx="5"/>
          </p:nvPr>
        </p:nvSpPr>
        <p:spPr/>
        <p:txBody>
          <a:bodyPr/>
          <a:lstStyle/>
          <a:p>
            <a:fld id="{8F6ACE78-63C5-403F-A3ED-D28D0EE58D7F}" type="slidenum">
              <a:rPr lang="nl-NL" smtClean="0"/>
              <a:t>11</a:t>
            </a:fld>
            <a:endParaRPr lang="nl-NL"/>
          </a:p>
        </p:txBody>
      </p:sp>
    </p:spTree>
    <p:extLst>
      <p:ext uri="{BB962C8B-B14F-4D97-AF65-F5344CB8AC3E}">
        <p14:creationId xmlns:p14="http://schemas.microsoft.com/office/powerpoint/2010/main" val="42017139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713EEC-A862-2F4D-5744-1A808F22614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9840C5A2-2B9D-E2FD-50D0-217060A46F6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9CFF5596-FDF2-2EF5-E203-CE0A5962ECC0}"/>
              </a:ext>
            </a:extLst>
          </p:cNvPr>
          <p:cNvSpPr>
            <a:spLocks noGrp="1"/>
          </p:cNvSpPr>
          <p:nvPr>
            <p:ph type="body" idx="1"/>
          </p:nvPr>
        </p:nvSpPr>
        <p:spPr/>
        <p:txBody>
          <a:bodyPr/>
          <a:lstStyle/>
          <a:p>
            <a:endParaRPr lang="nl-NL" dirty="0"/>
          </a:p>
        </p:txBody>
      </p:sp>
      <p:sp>
        <p:nvSpPr>
          <p:cNvPr id="4" name="Tijdelijke aanduiding voor dianummer 3">
            <a:extLst>
              <a:ext uri="{FF2B5EF4-FFF2-40B4-BE49-F238E27FC236}">
                <a16:creationId xmlns:a16="http://schemas.microsoft.com/office/drawing/2014/main" id="{B0329DFA-6379-DA12-A67D-DE0D6F6AAFC3}"/>
              </a:ext>
            </a:extLst>
          </p:cNvPr>
          <p:cNvSpPr>
            <a:spLocks noGrp="1"/>
          </p:cNvSpPr>
          <p:nvPr>
            <p:ph type="sldNum" sz="quarter" idx="5"/>
          </p:nvPr>
        </p:nvSpPr>
        <p:spPr/>
        <p:txBody>
          <a:bodyPr/>
          <a:lstStyle/>
          <a:p>
            <a:fld id="{8F6ACE78-63C5-403F-A3ED-D28D0EE58D7F}" type="slidenum">
              <a:rPr lang="nl-NL" smtClean="0"/>
              <a:t>21</a:t>
            </a:fld>
            <a:endParaRPr lang="nl-NL"/>
          </a:p>
        </p:txBody>
      </p:sp>
    </p:spTree>
    <p:extLst>
      <p:ext uri="{BB962C8B-B14F-4D97-AF65-F5344CB8AC3E}">
        <p14:creationId xmlns:p14="http://schemas.microsoft.com/office/powerpoint/2010/main" val="4190623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137E7856-B96C-BF06-93C6-9543460CABA5}"/>
              </a:ext>
            </a:extLst>
          </p:cNvPr>
          <p:cNvSpPr>
            <a:spLocks noGrp="1"/>
          </p:cNvSpPr>
          <p:nvPr>
            <p:ph type="ctrTitle"/>
          </p:nvPr>
        </p:nvSpPr>
        <p:spPr>
          <a:xfrm>
            <a:off x="1524000" y="1122363"/>
            <a:ext cx="9144000" cy="2387600"/>
          </a:xfrm>
        </p:spPr>
        <p:txBody>
          <a:bodyPr anchor="b"/>
          <a:lstStyle>
            <a:lvl1pPr algn="ctr">
              <a:defRPr sz="6000"/>
            </a:lvl1pPr>
          </a:lstStyle>
          <a:p>
            <a:r>
              <a:rPr lang="nl-NL"/>
              <a:t>Klik om stijl te bewerken</a:t>
            </a:r>
          </a:p>
        </p:txBody>
      </p:sp>
      <p:sp>
        <p:nvSpPr>
          <p:cNvPr id="3" name="Ondertitel 2">
            <a:extLst>
              <a:ext uri="{FF2B5EF4-FFF2-40B4-BE49-F238E27FC236}">
                <a16:creationId xmlns:a16="http://schemas.microsoft.com/office/drawing/2014/main" id="{C35CB014-A05C-62FB-D801-FD3E14B035D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p>
        </p:txBody>
      </p:sp>
      <p:sp>
        <p:nvSpPr>
          <p:cNvPr id="4" name="Tijdelijke aanduiding voor datum 3">
            <a:extLst>
              <a:ext uri="{FF2B5EF4-FFF2-40B4-BE49-F238E27FC236}">
                <a16:creationId xmlns:a16="http://schemas.microsoft.com/office/drawing/2014/main" id="{8351EC22-0689-7401-7F12-598C3F305382}"/>
              </a:ext>
            </a:extLst>
          </p:cNvPr>
          <p:cNvSpPr>
            <a:spLocks noGrp="1"/>
          </p:cNvSpPr>
          <p:nvPr>
            <p:ph type="dt" sz="half" idx="10"/>
          </p:nvPr>
        </p:nvSpPr>
        <p:spPr/>
        <p:txBody>
          <a:bodyPr/>
          <a:lstStyle/>
          <a:p>
            <a:fld id="{794D3A2A-0975-4983-A47F-E18D02CDF595}"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D1742F07-9B68-2A1F-903D-44449BDD7C5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8588CD3E-08F7-F4EB-0FD0-0E8863F7A70A}"/>
              </a:ext>
            </a:extLst>
          </p:cNvPr>
          <p:cNvSpPr>
            <a:spLocks noGrp="1"/>
          </p:cNvSpPr>
          <p:nvPr>
            <p:ph type="sldNum" sz="quarter" idx="12"/>
          </p:nvPr>
        </p:nvSpPr>
        <p:spPr/>
        <p:txBody>
          <a:bodyPr/>
          <a:lstStyle/>
          <a:p>
            <a:fld id="{B352026E-FEAC-4F6C-8932-48B0F6A97235}" type="slidenum">
              <a:rPr lang="nl-NL" smtClean="0"/>
              <a:t>‹nr.›</a:t>
            </a:fld>
            <a:endParaRPr lang="nl-NL"/>
          </a:p>
        </p:txBody>
      </p:sp>
    </p:spTree>
    <p:extLst>
      <p:ext uri="{BB962C8B-B14F-4D97-AF65-F5344CB8AC3E}">
        <p14:creationId xmlns:p14="http://schemas.microsoft.com/office/powerpoint/2010/main" val="2031196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DC31008-0AEA-4957-E05C-546B204FFDAF}"/>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96DAF966-A989-50DC-23E0-9E9E639E1DE1}"/>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D5B3C390-185A-E28C-20EA-CB6F0D124F1D}"/>
              </a:ext>
            </a:extLst>
          </p:cNvPr>
          <p:cNvSpPr>
            <a:spLocks noGrp="1"/>
          </p:cNvSpPr>
          <p:nvPr>
            <p:ph type="dt" sz="half" idx="10"/>
          </p:nvPr>
        </p:nvSpPr>
        <p:spPr/>
        <p:txBody>
          <a:bodyPr/>
          <a:lstStyle/>
          <a:p>
            <a:fld id="{794D3A2A-0975-4983-A47F-E18D02CDF595}"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7AB7C843-B7A8-BBB8-D705-529CFD2A8D3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37E34358-1978-81EE-AC6D-EE4666BB9FA3}"/>
              </a:ext>
            </a:extLst>
          </p:cNvPr>
          <p:cNvSpPr>
            <a:spLocks noGrp="1"/>
          </p:cNvSpPr>
          <p:nvPr>
            <p:ph type="sldNum" sz="quarter" idx="12"/>
          </p:nvPr>
        </p:nvSpPr>
        <p:spPr/>
        <p:txBody>
          <a:bodyPr/>
          <a:lstStyle/>
          <a:p>
            <a:fld id="{B352026E-FEAC-4F6C-8932-48B0F6A97235}" type="slidenum">
              <a:rPr lang="nl-NL" smtClean="0"/>
              <a:t>‹nr.›</a:t>
            </a:fld>
            <a:endParaRPr lang="nl-NL"/>
          </a:p>
        </p:txBody>
      </p:sp>
    </p:spTree>
    <p:extLst>
      <p:ext uri="{BB962C8B-B14F-4D97-AF65-F5344CB8AC3E}">
        <p14:creationId xmlns:p14="http://schemas.microsoft.com/office/powerpoint/2010/main" val="10048787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F8CF676C-71C2-D06F-E74B-9208BBB394C3}"/>
              </a:ext>
            </a:extLst>
          </p:cNvPr>
          <p:cNvSpPr>
            <a:spLocks noGrp="1"/>
          </p:cNvSpPr>
          <p:nvPr>
            <p:ph type="title"/>
          </p:nvPr>
        </p:nvSpPr>
        <p:spPr>
          <a:xfrm>
            <a:off x="831850" y="1709738"/>
            <a:ext cx="10515600" cy="2852737"/>
          </a:xfrm>
        </p:spPr>
        <p:txBody>
          <a:bodyPr anchor="b"/>
          <a:lstStyle>
            <a:lvl1pPr>
              <a:defRPr sz="6000"/>
            </a:lvl1pPr>
          </a:lstStyle>
          <a:p>
            <a:r>
              <a:rPr lang="nl-NL"/>
              <a:t>Klik om stijl te bewerken</a:t>
            </a:r>
          </a:p>
        </p:txBody>
      </p:sp>
      <p:sp>
        <p:nvSpPr>
          <p:cNvPr id="3" name="Tijdelijke aanduiding voor tekst 2">
            <a:extLst>
              <a:ext uri="{FF2B5EF4-FFF2-40B4-BE49-F238E27FC236}">
                <a16:creationId xmlns:a16="http://schemas.microsoft.com/office/drawing/2014/main" id="{F7DC6494-4277-D38E-A00B-35F5136C0281}"/>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l-NL"/>
              <a:t>Klikken om de tekststijl van het model te bewerken</a:t>
            </a:r>
          </a:p>
        </p:txBody>
      </p:sp>
      <p:sp>
        <p:nvSpPr>
          <p:cNvPr id="4" name="Tijdelijke aanduiding voor datum 3">
            <a:extLst>
              <a:ext uri="{FF2B5EF4-FFF2-40B4-BE49-F238E27FC236}">
                <a16:creationId xmlns:a16="http://schemas.microsoft.com/office/drawing/2014/main" id="{0D0AE25A-251A-D0AA-13B8-11F56FBB4BD0}"/>
              </a:ext>
            </a:extLst>
          </p:cNvPr>
          <p:cNvSpPr>
            <a:spLocks noGrp="1"/>
          </p:cNvSpPr>
          <p:nvPr>
            <p:ph type="dt" sz="half" idx="10"/>
          </p:nvPr>
        </p:nvSpPr>
        <p:spPr/>
        <p:txBody>
          <a:bodyPr/>
          <a:lstStyle/>
          <a:p>
            <a:fld id="{794D3A2A-0975-4983-A47F-E18D02CDF595}"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BCEC5E2D-4CF0-5FC6-F701-76884E85CB5A}"/>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57315BA-217D-7CC8-C63E-B399031F94F6}"/>
              </a:ext>
            </a:extLst>
          </p:cNvPr>
          <p:cNvSpPr>
            <a:spLocks noGrp="1"/>
          </p:cNvSpPr>
          <p:nvPr>
            <p:ph type="sldNum" sz="quarter" idx="12"/>
          </p:nvPr>
        </p:nvSpPr>
        <p:spPr/>
        <p:txBody>
          <a:bodyPr/>
          <a:lstStyle/>
          <a:p>
            <a:fld id="{B352026E-FEAC-4F6C-8932-48B0F6A97235}" type="slidenum">
              <a:rPr lang="nl-NL" smtClean="0"/>
              <a:t>‹nr.›</a:t>
            </a:fld>
            <a:endParaRPr lang="nl-NL"/>
          </a:p>
        </p:txBody>
      </p:sp>
    </p:spTree>
    <p:extLst>
      <p:ext uri="{BB962C8B-B14F-4D97-AF65-F5344CB8AC3E}">
        <p14:creationId xmlns:p14="http://schemas.microsoft.com/office/powerpoint/2010/main" val="13541345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B0043F1-0FD5-FD08-DA9A-9C5FA55F34E8}"/>
              </a:ext>
            </a:extLst>
          </p:cNvPr>
          <p:cNvSpPr>
            <a:spLocks noGrp="1"/>
          </p:cNvSpPr>
          <p:nvPr>
            <p:ph type="title"/>
          </p:nvPr>
        </p:nvSpPr>
        <p:spPr/>
        <p:txBody>
          <a:bodyPr/>
          <a:lstStyle/>
          <a:p>
            <a:r>
              <a:rPr lang="nl-NL"/>
              <a:t>Klik om stijl te bewerken</a:t>
            </a:r>
          </a:p>
        </p:txBody>
      </p:sp>
      <p:sp>
        <p:nvSpPr>
          <p:cNvPr id="3" name="Tijdelijke aanduiding voor inhoud 2">
            <a:extLst>
              <a:ext uri="{FF2B5EF4-FFF2-40B4-BE49-F238E27FC236}">
                <a16:creationId xmlns:a16="http://schemas.microsoft.com/office/drawing/2014/main" id="{6D1D9982-2B85-1974-3A55-B6F3DEC28951}"/>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a:extLst>
              <a:ext uri="{FF2B5EF4-FFF2-40B4-BE49-F238E27FC236}">
                <a16:creationId xmlns:a16="http://schemas.microsoft.com/office/drawing/2014/main" id="{ACDCEEBD-F4B9-B0D6-D45A-A2CFE53BD9DB}"/>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a:extLst>
              <a:ext uri="{FF2B5EF4-FFF2-40B4-BE49-F238E27FC236}">
                <a16:creationId xmlns:a16="http://schemas.microsoft.com/office/drawing/2014/main" id="{0D6B5C11-E4E4-E382-7613-78D7965DDC03}"/>
              </a:ext>
            </a:extLst>
          </p:cNvPr>
          <p:cNvSpPr>
            <a:spLocks noGrp="1"/>
          </p:cNvSpPr>
          <p:nvPr>
            <p:ph type="dt" sz="half" idx="10"/>
          </p:nvPr>
        </p:nvSpPr>
        <p:spPr/>
        <p:txBody>
          <a:bodyPr/>
          <a:lstStyle/>
          <a:p>
            <a:fld id="{794D3A2A-0975-4983-A47F-E18D02CDF595}" type="datetimeFigureOut">
              <a:rPr lang="nl-NL" smtClean="0"/>
              <a:t>21-9-2026</a:t>
            </a:fld>
            <a:endParaRPr lang="nl-NL"/>
          </a:p>
        </p:txBody>
      </p:sp>
      <p:sp>
        <p:nvSpPr>
          <p:cNvPr id="6" name="Tijdelijke aanduiding voor voettekst 5">
            <a:extLst>
              <a:ext uri="{FF2B5EF4-FFF2-40B4-BE49-F238E27FC236}">
                <a16:creationId xmlns:a16="http://schemas.microsoft.com/office/drawing/2014/main" id="{98861696-746B-044E-CE0F-624D2CA4FDD3}"/>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A57FD6D5-D2DC-90F8-34F8-D27C252F5149}"/>
              </a:ext>
            </a:extLst>
          </p:cNvPr>
          <p:cNvSpPr>
            <a:spLocks noGrp="1"/>
          </p:cNvSpPr>
          <p:nvPr>
            <p:ph type="sldNum" sz="quarter" idx="12"/>
          </p:nvPr>
        </p:nvSpPr>
        <p:spPr/>
        <p:txBody>
          <a:bodyPr/>
          <a:lstStyle/>
          <a:p>
            <a:fld id="{B352026E-FEAC-4F6C-8932-48B0F6A97235}" type="slidenum">
              <a:rPr lang="nl-NL" smtClean="0"/>
              <a:t>‹nr.›</a:t>
            </a:fld>
            <a:endParaRPr lang="nl-NL"/>
          </a:p>
        </p:txBody>
      </p:sp>
    </p:spTree>
    <p:extLst>
      <p:ext uri="{BB962C8B-B14F-4D97-AF65-F5344CB8AC3E}">
        <p14:creationId xmlns:p14="http://schemas.microsoft.com/office/powerpoint/2010/main" val="428708997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8589309-B9B9-75BF-8B56-9734DE0D1D22}"/>
              </a:ext>
            </a:extLst>
          </p:cNvPr>
          <p:cNvSpPr>
            <a:spLocks noGrp="1"/>
          </p:cNvSpPr>
          <p:nvPr>
            <p:ph type="title"/>
          </p:nvPr>
        </p:nvSpPr>
        <p:spPr>
          <a:xfrm>
            <a:off x="839788" y="365125"/>
            <a:ext cx="10515600" cy="1325563"/>
          </a:xfrm>
        </p:spPr>
        <p:txBody>
          <a:bodyPr/>
          <a:lstStyle/>
          <a:p>
            <a:r>
              <a:rPr lang="nl-NL"/>
              <a:t>Klik om stijl te bewerken</a:t>
            </a:r>
          </a:p>
        </p:txBody>
      </p:sp>
      <p:sp>
        <p:nvSpPr>
          <p:cNvPr id="3" name="Tijdelijke aanduiding voor tekst 2">
            <a:extLst>
              <a:ext uri="{FF2B5EF4-FFF2-40B4-BE49-F238E27FC236}">
                <a16:creationId xmlns:a16="http://schemas.microsoft.com/office/drawing/2014/main" id="{1343360C-84E4-176C-5D02-C093F034F56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66C10816-4DD1-CAC5-1F27-799713CCA33A}"/>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a:extLst>
              <a:ext uri="{FF2B5EF4-FFF2-40B4-BE49-F238E27FC236}">
                <a16:creationId xmlns:a16="http://schemas.microsoft.com/office/drawing/2014/main" id="{57A5F65D-8F31-6539-50C5-0D26A4E577B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097E7326-BAA9-4861-2649-536B1F34D49B}"/>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a:extLst>
              <a:ext uri="{FF2B5EF4-FFF2-40B4-BE49-F238E27FC236}">
                <a16:creationId xmlns:a16="http://schemas.microsoft.com/office/drawing/2014/main" id="{3FCEFC54-A442-9577-D2CD-0FD6DB281C01}"/>
              </a:ext>
            </a:extLst>
          </p:cNvPr>
          <p:cNvSpPr>
            <a:spLocks noGrp="1"/>
          </p:cNvSpPr>
          <p:nvPr>
            <p:ph type="dt" sz="half" idx="10"/>
          </p:nvPr>
        </p:nvSpPr>
        <p:spPr/>
        <p:txBody>
          <a:bodyPr/>
          <a:lstStyle/>
          <a:p>
            <a:fld id="{794D3A2A-0975-4983-A47F-E18D02CDF595}" type="datetimeFigureOut">
              <a:rPr lang="nl-NL" smtClean="0"/>
              <a:t>21-9-2026</a:t>
            </a:fld>
            <a:endParaRPr lang="nl-NL"/>
          </a:p>
        </p:txBody>
      </p:sp>
      <p:sp>
        <p:nvSpPr>
          <p:cNvPr id="8" name="Tijdelijke aanduiding voor voettekst 7">
            <a:extLst>
              <a:ext uri="{FF2B5EF4-FFF2-40B4-BE49-F238E27FC236}">
                <a16:creationId xmlns:a16="http://schemas.microsoft.com/office/drawing/2014/main" id="{BFD6CF80-BFB3-CED6-D66F-E6D5E7A8E10E}"/>
              </a:ext>
            </a:extLst>
          </p:cNvPr>
          <p:cNvSpPr>
            <a:spLocks noGrp="1"/>
          </p:cNvSpPr>
          <p:nvPr>
            <p:ph type="ftr" sz="quarter" idx="11"/>
          </p:nvPr>
        </p:nvSpPr>
        <p:spPr/>
        <p:txBody>
          <a:bodyPr/>
          <a:lstStyle/>
          <a:p>
            <a:endParaRPr lang="nl-NL"/>
          </a:p>
        </p:txBody>
      </p:sp>
      <p:sp>
        <p:nvSpPr>
          <p:cNvPr id="9" name="Tijdelijke aanduiding voor dianummer 8">
            <a:extLst>
              <a:ext uri="{FF2B5EF4-FFF2-40B4-BE49-F238E27FC236}">
                <a16:creationId xmlns:a16="http://schemas.microsoft.com/office/drawing/2014/main" id="{3C8CE982-22CF-5A3E-D125-57DF152C4F73}"/>
              </a:ext>
            </a:extLst>
          </p:cNvPr>
          <p:cNvSpPr>
            <a:spLocks noGrp="1"/>
          </p:cNvSpPr>
          <p:nvPr>
            <p:ph type="sldNum" sz="quarter" idx="12"/>
          </p:nvPr>
        </p:nvSpPr>
        <p:spPr/>
        <p:txBody>
          <a:bodyPr/>
          <a:lstStyle/>
          <a:p>
            <a:fld id="{B352026E-FEAC-4F6C-8932-48B0F6A97235}" type="slidenum">
              <a:rPr lang="nl-NL" smtClean="0"/>
              <a:t>‹nr.›</a:t>
            </a:fld>
            <a:endParaRPr lang="nl-NL"/>
          </a:p>
        </p:txBody>
      </p:sp>
    </p:spTree>
    <p:extLst>
      <p:ext uri="{BB962C8B-B14F-4D97-AF65-F5344CB8AC3E}">
        <p14:creationId xmlns:p14="http://schemas.microsoft.com/office/powerpoint/2010/main" val="2105994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7A4BFDF-2D45-614F-1680-6D564080AA5B}"/>
              </a:ext>
            </a:extLst>
          </p:cNvPr>
          <p:cNvSpPr>
            <a:spLocks noGrp="1"/>
          </p:cNvSpPr>
          <p:nvPr>
            <p:ph type="title"/>
          </p:nvPr>
        </p:nvSpPr>
        <p:spPr/>
        <p:txBody>
          <a:bodyPr/>
          <a:lstStyle/>
          <a:p>
            <a:r>
              <a:rPr lang="nl-NL"/>
              <a:t>Klik om stijl te bewerken</a:t>
            </a:r>
          </a:p>
        </p:txBody>
      </p:sp>
      <p:sp>
        <p:nvSpPr>
          <p:cNvPr id="3" name="Tijdelijke aanduiding voor datum 2">
            <a:extLst>
              <a:ext uri="{FF2B5EF4-FFF2-40B4-BE49-F238E27FC236}">
                <a16:creationId xmlns:a16="http://schemas.microsoft.com/office/drawing/2014/main" id="{B09B584D-F69B-ABC6-DEFE-F0E53A165356}"/>
              </a:ext>
            </a:extLst>
          </p:cNvPr>
          <p:cNvSpPr>
            <a:spLocks noGrp="1"/>
          </p:cNvSpPr>
          <p:nvPr>
            <p:ph type="dt" sz="half" idx="10"/>
          </p:nvPr>
        </p:nvSpPr>
        <p:spPr/>
        <p:txBody>
          <a:bodyPr/>
          <a:lstStyle/>
          <a:p>
            <a:fld id="{794D3A2A-0975-4983-A47F-E18D02CDF595}" type="datetimeFigureOut">
              <a:rPr lang="nl-NL" smtClean="0"/>
              <a:t>21-9-2026</a:t>
            </a:fld>
            <a:endParaRPr lang="nl-NL"/>
          </a:p>
        </p:txBody>
      </p:sp>
      <p:sp>
        <p:nvSpPr>
          <p:cNvPr id="4" name="Tijdelijke aanduiding voor voettekst 3">
            <a:extLst>
              <a:ext uri="{FF2B5EF4-FFF2-40B4-BE49-F238E27FC236}">
                <a16:creationId xmlns:a16="http://schemas.microsoft.com/office/drawing/2014/main" id="{02B5F964-87A4-D1CE-C113-BB87C82D181C}"/>
              </a:ext>
            </a:extLst>
          </p:cNvPr>
          <p:cNvSpPr>
            <a:spLocks noGrp="1"/>
          </p:cNvSpPr>
          <p:nvPr>
            <p:ph type="ftr" sz="quarter" idx="11"/>
          </p:nvPr>
        </p:nvSpPr>
        <p:spPr/>
        <p:txBody>
          <a:bodyPr/>
          <a:lstStyle/>
          <a:p>
            <a:endParaRPr lang="nl-NL"/>
          </a:p>
        </p:txBody>
      </p:sp>
      <p:sp>
        <p:nvSpPr>
          <p:cNvPr id="5" name="Tijdelijke aanduiding voor dianummer 4">
            <a:extLst>
              <a:ext uri="{FF2B5EF4-FFF2-40B4-BE49-F238E27FC236}">
                <a16:creationId xmlns:a16="http://schemas.microsoft.com/office/drawing/2014/main" id="{D82AE80C-E180-5455-199C-35B6E1833766}"/>
              </a:ext>
            </a:extLst>
          </p:cNvPr>
          <p:cNvSpPr>
            <a:spLocks noGrp="1"/>
          </p:cNvSpPr>
          <p:nvPr>
            <p:ph type="sldNum" sz="quarter" idx="12"/>
          </p:nvPr>
        </p:nvSpPr>
        <p:spPr/>
        <p:txBody>
          <a:bodyPr/>
          <a:lstStyle/>
          <a:p>
            <a:fld id="{B352026E-FEAC-4F6C-8932-48B0F6A97235}" type="slidenum">
              <a:rPr lang="nl-NL" smtClean="0"/>
              <a:t>‹nr.›</a:t>
            </a:fld>
            <a:endParaRPr lang="nl-NL"/>
          </a:p>
        </p:txBody>
      </p:sp>
    </p:spTree>
    <p:extLst>
      <p:ext uri="{BB962C8B-B14F-4D97-AF65-F5344CB8AC3E}">
        <p14:creationId xmlns:p14="http://schemas.microsoft.com/office/powerpoint/2010/main" val="40539210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a:extLst>
              <a:ext uri="{FF2B5EF4-FFF2-40B4-BE49-F238E27FC236}">
                <a16:creationId xmlns:a16="http://schemas.microsoft.com/office/drawing/2014/main" id="{6579374E-3FB6-F85A-4A42-B734BE888CEA}"/>
              </a:ext>
            </a:extLst>
          </p:cNvPr>
          <p:cNvSpPr>
            <a:spLocks noGrp="1"/>
          </p:cNvSpPr>
          <p:nvPr>
            <p:ph type="dt" sz="half" idx="10"/>
          </p:nvPr>
        </p:nvSpPr>
        <p:spPr/>
        <p:txBody>
          <a:bodyPr/>
          <a:lstStyle/>
          <a:p>
            <a:fld id="{794D3A2A-0975-4983-A47F-E18D02CDF595}" type="datetimeFigureOut">
              <a:rPr lang="nl-NL" smtClean="0"/>
              <a:t>21-9-2026</a:t>
            </a:fld>
            <a:endParaRPr lang="nl-NL"/>
          </a:p>
        </p:txBody>
      </p:sp>
      <p:sp>
        <p:nvSpPr>
          <p:cNvPr id="3" name="Tijdelijke aanduiding voor voettekst 2">
            <a:extLst>
              <a:ext uri="{FF2B5EF4-FFF2-40B4-BE49-F238E27FC236}">
                <a16:creationId xmlns:a16="http://schemas.microsoft.com/office/drawing/2014/main" id="{FA32EB4D-A83B-F5FD-501D-62D1AAC01775}"/>
              </a:ext>
            </a:extLst>
          </p:cNvPr>
          <p:cNvSpPr>
            <a:spLocks noGrp="1"/>
          </p:cNvSpPr>
          <p:nvPr>
            <p:ph type="ftr" sz="quarter" idx="11"/>
          </p:nvPr>
        </p:nvSpPr>
        <p:spPr/>
        <p:txBody>
          <a:bodyPr/>
          <a:lstStyle/>
          <a:p>
            <a:endParaRPr lang="nl-NL"/>
          </a:p>
        </p:txBody>
      </p:sp>
      <p:sp>
        <p:nvSpPr>
          <p:cNvPr id="4" name="Tijdelijke aanduiding voor dianummer 3">
            <a:extLst>
              <a:ext uri="{FF2B5EF4-FFF2-40B4-BE49-F238E27FC236}">
                <a16:creationId xmlns:a16="http://schemas.microsoft.com/office/drawing/2014/main" id="{609C220D-9819-936A-AF7A-D946155B413F}"/>
              </a:ext>
            </a:extLst>
          </p:cNvPr>
          <p:cNvSpPr>
            <a:spLocks noGrp="1"/>
          </p:cNvSpPr>
          <p:nvPr>
            <p:ph type="sldNum" sz="quarter" idx="12"/>
          </p:nvPr>
        </p:nvSpPr>
        <p:spPr/>
        <p:txBody>
          <a:bodyPr/>
          <a:lstStyle/>
          <a:p>
            <a:fld id="{B352026E-FEAC-4F6C-8932-48B0F6A97235}" type="slidenum">
              <a:rPr lang="nl-NL" smtClean="0"/>
              <a:t>‹nr.›</a:t>
            </a:fld>
            <a:endParaRPr lang="nl-NL"/>
          </a:p>
        </p:txBody>
      </p:sp>
    </p:spTree>
    <p:extLst>
      <p:ext uri="{BB962C8B-B14F-4D97-AF65-F5344CB8AC3E}">
        <p14:creationId xmlns:p14="http://schemas.microsoft.com/office/powerpoint/2010/main" val="8574495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A9E516A0-7D40-F13C-1B5C-F8EDA4248D23}"/>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inhoud 2">
            <a:extLst>
              <a:ext uri="{FF2B5EF4-FFF2-40B4-BE49-F238E27FC236}">
                <a16:creationId xmlns:a16="http://schemas.microsoft.com/office/drawing/2014/main" id="{67F3ECD1-5254-41A0-843F-494D0A631F8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a:extLst>
              <a:ext uri="{FF2B5EF4-FFF2-40B4-BE49-F238E27FC236}">
                <a16:creationId xmlns:a16="http://schemas.microsoft.com/office/drawing/2014/main" id="{6F20DB89-CF3F-480A-9FD3-6B7EFAC6C6D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2B8F2921-B684-F0D6-8304-D47B804A222E}"/>
              </a:ext>
            </a:extLst>
          </p:cNvPr>
          <p:cNvSpPr>
            <a:spLocks noGrp="1"/>
          </p:cNvSpPr>
          <p:nvPr>
            <p:ph type="dt" sz="half" idx="10"/>
          </p:nvPr>
        </p:nvSpPr>
        <p:spPr/>
        <p:txBody>
          <a:bodyPr/>
          <a:lstStyle/>
          <a:p>
            <a:fld id="{794D3A2A-0975-4983-A47F-E18D02CDF595}" type="datetimeFigureOut">
              <a:rPr lang="nl-NL" smtClean="0"/>
              <a:t>21-9-2026</a:t>
            </a:fld>
            <a:endParaRPr lang="nl-NL"/>
          </a:p>
        </p:txBody>
      </p:sp>
      <p:sp>
        <p:nvSpPr>
          <p:cNvPr id="6" name="Tijdelijke aanduiding voor voettekst 5">
            <a:extLst>
              <a:ext uri="{FF2B5EF4-FFF2-40B4-BE49-F238E27FC236}">
                <a16:creationId xmlns:a16="http://schemas.microsoft.com/office/drawing/2014/main" id="{2592FA9B-8809-CE6B-544A-8A130A139B8B}"/>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549BE439-150F-B7D0-A754-EC4955E6BF0E}"/>
              </a:ext>
            </a:extLst>
          </p:cNvPr>
          <p:cNvSpPr>
            <a:spLocks noGrp="1"/>
          </p:cNvSpPr>
          <p:nvPr>
            <p:ph type="sldNum" sz="quarter" idx="12"/>
          </p:nvPr>
        </p:nvSpPr>
        <p:spPr/>
        <p:txBody>
          <a:bodyPr/>
          <a:lstStyle/>
          <a:p>
            <a:fld id="{B352026E-FEAC-4F6C-8932-48B0F6A97235}" type="slidenum">
              <a:rPr lang="nl-NL" smtClean="0"/>
              <a:t>‹nr.›</a:t>
            </a:fld>
            <a:endParaRPr lang="nl-NL"/>
          </a:p>
        </p:txBody>
      </p:sp>
    </p:spTree>
    <p:extLst>
      <p:ext uri="{BB962C8B-B14F-4D97-AF65-F5344CB8AC3E}">
        <p14:creationId xmlns:p14="http://schemas.microsoft.com/office/powerpoint/2010/main" val="40509212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5F901E4-C1B5-2B64-0317-296E00B7A684}"/>
              </a:ext>
            </a:extLst>
          </p:cNvPr>
          <p:cNvSpPr>
            <a:spLocks noGrp="1"/>
          </p:cNvSpPr>
          <p:nvPr>
            <p:ph type="title"/>
          </p:nvPr>
        </p:nvSpPr>
        <p:spPr>
          <a:xfrm>
            <a:off x="839788" y="457200"/>
            <a:ext cx="3932237" cy="1600200"/>
          </a:xfrm>
        </p:spPr>
        <p:txBody>
          <a:bodyPr anchor="b"/>
          <a:lstStyle>
            <a:lvl1pPr>
              <a:defRPr sz="3200"/>
            </a:lvl1pPr>
          </a:lstStyle>
          <a:p>
            <a:r>
              <a:rPr lang="nl-NL"/>
              <a:t>Klik om stijl te bewerken</a:t>
            </a:r>
          </a:p>
        </p:txBody>
      </p:sp>
      <p:sp>
        <p:nvSpPr>
          <p:cNvPr id="3" name="Tijdelijke aanduiding voor afbeelding 2">
            <a:extLst>
              <a:ext uri="{FF2B5EF4-FFF2-40B4-BE49-F238E27FC236}">
                <a16:creationId xmlns:a16="http://schemas.microsoft.com/office/drawing/2014/main" id="{351F7735-6BD5-C3C7-3BAC-2DA3263B146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a:extLst>
              <a:ext uri="{FF2B5EF4-FFF2-40B4-BE49-F238E27FC236}">
                <a16:creationId xmlns:a16="http://schemas.microsoft.com/office/drawing/2014/main" id="{990C77D8-131D-F284-86CD-7EE8D2D64ED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l-NL"/>
              <a:t>Klikken om de tekststijl van het model te bewerken</a:t>
            </a:r>
          </a:p>
        </p:txBody>
      </p:sp>
      <p:sp>
        <p:nvSpPr>
          <p:cNvPr id="5" name="Tijdelijke aanduiding voor datum 4">
            <a:extLst>
              <a:ext uri="{FF2B5EF4-FFF2-40B4-BE49-F238E27FC236}">
                <a16:creationId xmlns:a16="http://schemas.microsoft.com/office/drawing/2014/main" id="{01CF1067-1434-A1FD-66FE-05020CA49CB4}"/>
              </a:ext>
            </a:extLst>
          </p:cNvPr>
          <p:cNvSpPr>
            <a:spLocks noGrp="1"/>
          </p:cNvSpPr>
          <p:nvPr>
            <p:ph type="dt" sz="half" idx="10"/>
          </p:nvPr>
        </p:nvSpPr>
        <p:spPr/>
        <p:txBody>
          <a:bodyPr/>
          <a:lstStyle/>
          <a:p>
            <a:fld id="{794D3A2A-0975-4983-A47F-E18D02CDF595}" type="datetimeFigureOut">
              <a:rPr lang="nl-NL" smtClean="0"/>
              <a:t>21-9-2026</a:t>
            </a:fld>
            <a:endParaRPr lang="nl-NL"/>
          </a:p>
        </p:txBody>
      </p:sp>
      <p:sp>
        <p:nvSpPr>
          <p:cNvPr id="6" name="Tijdelijke aanduiding voor voettekst 5">
            <a:extLst>
              <a:ext uri="{FF2B5EF4-FFF2-40B4-BE49-F238E27FC236}">
                <a16:creationId xmlns:a16="http://schemas.microsoft.com/office/drawing/2014/main" id="{62AB61A8-A1C2-6EDF-7829-ECC567F63774}"/>
              </a:ext>
            </a:extLst>
          </p:cNvPr>
          <p:cNvSpPr>
            <a:spLocks noGrp="1"/>
          </p:cNvSpPr>
          <p:nvPr>
            <p:ph type="ftr" sz="quarter" idx="11"/>
          </p:nvPr>
        </p:nvSpPr>
        <p:spPr/>
        <p:txBody>
          <a:bodyPr/>
          <a:lstStyle/>
          <a:p>
            <a:endParaRPr lang="nl-NL"/>
          </a:p>
        </p:txBody>
      </p:sp>
      <p:sp>
        <p:nvSpPr>
          <p:cNvPr id="7" name="Tijdelijke aanduiding voor dianummer 6">
            <a:extLst>
              <a:ext uri="{FF2B5EF4-FFF2-40B4-BE49-F238E27FC236}">
                <a16:creationId xmlns:a16="http://schemas.microsoft.com/office/drawing/2014/main" id="{C6847D8C-9067-A8A9-6810-CF5C8E3040F3}"/>
              </a:ext>
            </a:extLst>
          </p:cNvPr>
          <p:cNvSpPr>
            <a:spLocks noGrp="1"/>
          </p:cNvSpPr>
          <p:nvPr>
            <p:ph type="sldNum" sz="quarter" idx="12"/>
          </p:nvPr>
        </p:nvSpPr>
        <p:spPr/>
        <p:txBody>
          <a:bodyPr/>
          <a:lstStyle/>
          <a:p>
            <a:fld id="{B352026E-FEAC-4F6C-8932-48B0F6A97235}" type="slidenum">
              <a:rPr lang="nl-NL" smtClean="0"/>
              <a:t>‹nr.›</a:t>
            </a:fld>
            <a:endParaRPr lang="nl-NL"/>
          </a:p>
        </p:txBody>
      </p:sp>
    </p:spTree>
    <p:extLst>
      <p:ext uri="{BB962C8B-B14F-4D97-AF65-F5344CB8AC3E}">
        <p14:creationId xmlns:p14="http://schemas.microsoft.com/office/powerpoint/2010/main" val="3269286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620399-08DF-D3FD-CEE5-0F3F0B2F35D7}"/>
              </a:ext>
            </a:extLst>
          </p:cNvPr>
          <p:cNvSpPr>
            <a:spLocks noGrp="1"/>
          </p:cNvSpPr>
          <p:nvPr>
            <p:ph type="title"/>
          </p:nvPr>
        </p:nvSpPr>
        <p:spPr/>
        <p:txBody>
          <a:bodyPr/>
          <a:lstStyle/>
          <a:p>
            <a:r>
              <a:rPr lang="nl-NL"/>
              <a:t>Klik om stijl te bewerken</a:t>
            </a:r>
          </a:p>
        </p:txBody>
      </p:sp>
      <p:sp>
        <p:nvSpPr>
          <p:cNvPr id="3" name="Tijdelijke aanduiding voor verticale tekst 2">
            <a:extLst>
              <a:ext uri="{FF2B5EF4-FFF2-40B4-BE49-F238E27FC236}">
                <a16:creationId xmlns:a16="http://schemas.microsoft.com/office/drawing/2014/main" id="{81F49CEB-D0B6-F8FC-5439-FDDFF5174920}"/>
              </a:ext>
            </a:extLst>
          </p:cNvPr>
          <p:cNvSpPr>
            <a:spLocks noGrp="1"/>
          </p:cNvSpPr>
          <p:nvPr>
            <p:ph type="body" orient="vert" idx="1"/>
          </p:nvPr>
        </p:nvSpPr>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A7CE8EE7-7FCB-95A8-75D8-60E014993FC7}"/>
              </a:ext>
            </a:extLst>
          </p:cNvPr>
          <p:cNvSpPr>
            <a:spLocks noGrp="1"/>
          </p:cNvSpPr>
          <p:nvPr>
            <p:ph type="dt" sz="half" idx="10"/>
          </p:nvPr>
        </p:nvSpPr>
        <p:spPr/>
        <p:txBody>
          <a:bodyPr/>
          <a:lstStyle/>
          <a:p>
            <a:fld id="{794D3A2A-0975-4983-A47F-E18D02CDF595}"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DCCDAA4D-EC51-CE29-945B-B5E0788595AC}"/>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4AD3CB4A-133B-80D1-F0BE-0FB82AA6D55E}"/>
              </a:ext>
            </a:extLst>
          </p:cNvPr>
          <p:cNvSpPr>
            <a:spLocks noGrp="1"/>
          </p:cNvSpPr>
          <p:nvPr>
            <p:ph type="sldNum" sz="quarter" idx="12"/>
          </p:nvPr>
        </p:nvSpPr>
        <p:spPr/>
        <p:txBody>
          <a:bodyPr/>
          <a:lstStyle/>
          <a:p>
            <a:fld id="{B352026E-FEAC-4F6C-8932-48B0F6A97235}" type="slidenum">
              <a:rPr lang="nl-NL" smtClean="0"/>
              <a:t>‹nr.›</a:t>
            </a:fld>
            <a:endParaRPr lang="nl-NL"/>
          </a:p>
        </p:txBody>
      </p:sp>
    </p:spTree>
    <p:extLst>
      <p:ext uri="{BB962C8B-B14F-4D97-AF65-F5344CB8AC3E}">
        <p14:creationId xmlns:p14="http://schemas.microsoft.com/office/powerpoint/2010/main" val="30032988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a:extLst>
              <a:ext uri="{FF2B5EF4-FFF2-40B4-BE49-F238E27FC236}">
                <a16:creationId xmlns:a16="http://schemas.microsoft.com/office/drawing/2014/main" id="{287B002A-19D6-077D-8E04-FEE68E71E070}"/>
              </a:ext>
            </a:extLst>
          </p:cNvPr>
          <p:cNvSpPr>
            <a:spLocks noGrp="1"/>
          </p:cNvSpPr>
          <p:nvPr>
            <p:ph type="title" orient="vert"/>
          </p:nvPr>
        </p:nvSpPr>
        <p:spPr>
          <a:xfrm>
            <a:off x="8724900" y="365125"/>
            <a:ext cx="2628900" cy="5811838"/>
          </a:xfrm>
        </p:spPr>
        <p:txBody>
          <a:bodyPr vert="eaVert"/>
          <a:lstStyle/>
          <a:p>
            <a:r>
              <a:rPr lang="nl-NL"/>
              <a:t>Klik om stijl te bewerken</a:t>
            </a:r>
          </a:p>
        </p:txBody>
      </p:sp>
      <p:sp>
        <p:nvSpPr>
          <p:cNvPr id="3" name="Tijdelijke aanduiding voor verticale tekst 2">
            <a:extLst>
              <a:ext uri="{FF2B5EF4-FFF2-40B4-BE49-F238E27FC236}">
                <a16:creationId xmlns:a16="http://schemas.microsoft.com/office/drawing/2014/main" id="{03EE65F0-D4CA-BE83-8DF9-16D087D29FFE}"/>
              </a:ext>
            </a:extLst>
          </p:cNvPr>
          <p:cNvSpPr>
            <a:spLocks noGrp="1"/>
          </p:cNvSpPr>
          <p:nvPr>
            <p:ph type="body" orient="vert" idx="1"/>
          </p:nvPr>
        </p:nvSpPr>
        <p:spPr>
          <a:xfrm>
            <a:off x="838200" y="365125"/>
            <a:ext cx="7734300" cy="5811838"/>
          </a:xfrm>
        </p:spPr>
        <p:txBody>
          <a:bodyPr vert="eaVert"/>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412CF8B9-BC17-4B53-CD66-E99595012B06}"/>
              </a:ext>
            </a:extLst>
          </p:cNvPr>
          <p:cNvSpPr>
            <a:spLocks noGrp="1"/>
          </p:cNvSpPr>
          <p:nvPr>
            <p:ph type="dt" sz="half" idx="10"/>
          </p:nvPr>
        </p:nvSpPr>
        <p:spPr/>
        <p:txBody>
          <a:bodyPr/>
          <a:lstStyle/>
          <a:p>
            <a:fld id="{794D3A2A-0975-4983-A47F-E18D02CDF595}"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26976203-DDA9-D241-1157-AAB461806C3F}"/>
              </a:ext>
            </a:extLst>
          </p:cNvPr>
          <p:cNvSpPr>
            <a:spLocks noGrp="1"/>
          </p:cNvSpPr>
          <p:nvPr>
            <p:ph type="ftr" sz="quarter" idx="11"/>
          </p:nvPr>
        </p:nvSpPr>
        <p:spPr/>
        <p:txBody>
          <a:bodyPr/>
          <a:lstStyle/>
          <a:p>
            <a:endParaRPr lang="nl-NL"/>
          </a:p>
        </p:txBody>
      </p:sp>
      <p:sp>
        <p:nvSpPr>
          <p:cNvPr id="6" name="Tijdelijke aanduiding voor dianummer 5">
            <a:extLst>
              <a:ext uri="{FF2B5EF4-FFF2-40B4-BE49-F238E27FC236}">
                <a16:creationId xmlns:a16="http://schemas.microsoft.com/office/drawing/2014/main" id="{031DF79B-A84D-5515-8DA6-6E915F082FB5}"/>
              </a:ext>
            </a:extLst>
          </p:cNvPr>
          <p:cNvSpPr>
            <a:spLocks noGrp="1"/>
          </p:cNvSpPr>
          <p:nvPr>
            <p:ph type="sldNum" sz="quarter" idx="12"/>
          </p:nvPr>
        </p:nvSpPr>
        <p:spPr/>
        <p:txBody>
          <a:bodyPr/>
          <a:lstStyle/>
          <a:p>
            <a:fld id="{B352026E-FEAC-4F6C-8932-48B0F6A97235}" type="slidenum">
              <a:rPr lang="nl-NL" smtClean="0"/>
              <a:t>‹nr.›</a:t>
            </a:fld>
            <a:endParaRPr lang="nl-NL"/>
          </a:p>
        </p:txBody>
      </p:sp>
    </p:spTree>
    <p:extLst>
      <p:ext uri="{BB962C8B-B14F-4D97-AF65-F5344CB8AC3E}">
        <p14:creationId xmlns:p14="http://schemas.microsoft.com/office/powerpoint/2010/main" val="32320862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646DC04D-3194-14BB-C5C6-65475BFAB10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p>
        </p:txBody>
      </p:sp>
      <p:sp>
        <p:nvSpPr>
          <p:cNvPr id="3" name="Tijdelijke aanduiding voor tekst 2">
            <a:extLst>
              <a:ext uri="{FF2B5EF4-FFF2-40B4-BE49-F238E27FC236}">
                <a16:creationId xmlns:a16="http://schemas.microsoft.com/office/drawing/2014/main" id="{FC38D745-A638-B43C-4575-1A922F5BB87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a:extLst>
              <a:ext uri="{FF2B5EF4-FFF2-40B4-BE49-F238E27FC236}">
                <a16:creationId xmlns:a16="http://schemas.microsoft.com/office/drawing/2014/main" id="{9EF537FF-4AE0-FBB4-4D57-03496604158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94D3A2A-0975-4983-A47F-E18D02CDF595}" type="datetimeFigureOut">
              <a:rPr lang="nl-NL" smtClean="0"/>
              <a:t>21-9-2026</a:t>
            </a:fld>
            <a:endParaRPr lang="nl-NL"/>
          </a:p>
        </p:txBody>
      </p:sp>
      <p:sp>
        <p:nvSpPr>
          <p:cNvPr id="5" name="Tijdelijke aanduiding voor voettekst 4">
            <a:extLst>
              <a:ext uri="{FF2B5EF4-FFF2-40B4-BE49-F238E27FC236}">
                <a16:creationId xmlns:a16="http://schemas.microsoft.com/office/drawing/2014/main" id="{68985C06-772C-F968-F887-F036B9256C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nl-NL"/>
          </a:p>
        </p:txBody>
      </p:sp>
      <p:sp>
        <p:nvSpPr>
          <p:cNvPr id="6" name="Tijdelijke aanduiding voor dianummer 5">
            <a:extLst>
              <a:ext uri="{FF2B5EF4-FFF2-40B4-BE49-F238E27FC236}">
                <a16:creationId xmlns:a16="http://schemas.microsoft.com/office/drawing/2014/main" id="{2D902398-83B5-3BE3-B2D0-D3554AA1AB3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352026E-FEAC-4F6C-8932-48B0F6A97235}" type="slidenum">
              <a:rPr lang="nl-NL" smtClean="0"/>
              <a:t>‹nr.›</a:t>
            </a:fld>
            <a:endParaRPr lang="nl-NL"/>
          </a:p>
        </p:txBody>
      </p:sp>
    </p:spTree>
    <p:extLst>
      <p:ext uri="{BB962C8B-B14F-4D97-AF65-F5344CB8AC3E}">
        <p14:creationId xmlns:p14="http://schemas.microsoft.com/office/powerpoint/2010/main" val="241579432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9.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12.jpe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png"/><Relationship Id="rId1" Type="http://schemas.openxmlformats.org/officeDocument/2006/relationships/slideLayout" Target="../slideLayouts/slideLayout1.xml"/><Relationship Id="rId5" Type="http://schemas.openxmlformats.org/officeDocument/2006/relationships/image" Target="../media/image10.png"/><Relationship Id="rId4" Type="http://schemas.openxmlformats.org/officeDocument/2006/relationships/image" Target="../media/image14.jpeg"/></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jpe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8" Type="http://schemas.openxmlformats.org/officeDocument/2006/relationships/image" Target="../media/image27.png"/><Relationship Id="rId13" Type="http://schemas.openxmlformats.org/officeDocument/2006/relationships/customXml" Target="../ink/ink5.xml"/><Relationship Id="rId18" Type="http://schemas.openxmlformats.org/officeDocument/2006/relationships/image" Target="../media/image31.png"/><Relationship Id="rId3" Type="http://schemas.openxmlformats.org/officeDocument/2006/relationships/image" Target="../media/image23.jpeg"/><Relationship Id="rId21" Type="http://schemas.openxmlformats.org/officeDocument/2006/relationships/image" Target="../media/image10.png"/><Relationship Id="rId7" Type="http://schemas.openxmlformats.org/officeDocument/2006/relationships/customXml" Target="../ink/ink2.xml"/><Relationship Id="rId12" Type="http://schemas.openxmlformats.org/officeDocument/2006/relationships/image" Target="../media/image29.png"/><Relationship Id="rId17" Type="http://schemas.openxmlformats.org/officeDocument/2006/relationships/customXml" Target="../ink/ink8.xml"/><Relationship Id="rId2" Type="http://schemas.openxmlformats.org/officeDocument/2006/relationships/image" Target="../media/image22.jpeg"/><Relationship Id="rId16" Type="http://schemas.openxmlformats.org/officeDocument/2006/relationships/image" Target="../media/image30.png"/><Relationship Id="rId20"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image" Target="../media/image26.png"/><Relationship Id="rId11" Type="http://schemas.openxmlformats.org/officeDocument/2006/relationships/customXml" Target="../ink/ink4.xml"/><Relationship Id="rId5" Type="http://schemas.openxmlformats.org/officeDocument/2006/relationships/customXml" Target="../ink/ink1.xml"/><Relationship Id="rId15" Type="http://schemas.openxmlformats.org/officeDocument/2006/relationships/customXml" Target="../ink/ink7.xml"/><Relationship Id="rId10" Type="http://schemas.openxmlformats.org/officeDocument/2006/relationships/image" Target="../media/image28.png"/><Relationship Id="rId19" Type="http://schemas.openxmlformats.org/officeDocument/2006/relationships/customXml" Target="../ink/ink9.xml"/><Relationship Id="rId4" Type="http://schemas.openxmlformats.org/officeDocument/2006/relationships/image" Target="../media/image24.jpeg"/><Relationship Id="rId9" Type="http://schemas.openxmlformats.org/officeDocument/2006/relationships/customXml" Target="../ink/ink3.xml"/><Relationship Id="rId14" Type="http://schemas.openxmlformats.org/officeDocument/2006/relationships/customXml" Target="../ink/ink6.xml"/></Relationships>
</file>

<file path=ppt/slides/_rels/slide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8.png"/><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29.jpeg"/><Relationship Id="rId7" Type="http://schemas.openxmlformats.org/officeDocument/2006/relationships/image" Target="../media/image33.jpeg"/><Relationship Id="rId2" Type="http://schemas.openxmlformats.org/officeDocument/2006/relationships/image" Target="../media/image28.jpeg"/><Relationship Id="rId1" Type="http://schemas.openxmlformats.org/officeDocument/2006/relationships/slideLayout" Target="../slideLayouts/slideLayout1.xml"/><Relationship Id="rId6" Type="http://schemas.openxmlformats.org/officeDocument/2006/relationships/image" Target="../media/image32.jpeg"/><Relationship Id="rId5" Type="http://schemas.openxmlformats.org/officeDocument/2006/relationships/image" Target="../media/image31.jpeg"/><Relationship Id="rId4" Type="http://schemas.openxmlformats.org/officeDocument/2006/relationships/image" Target="../media/image30.jpeg"/></Relationships>
</file>

<file path=ppt/slides/_rels/slide10.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jpeg"/></Relationships>
</file>

<file path=ppt/slides/_rels/slide11.xml.rels><?xml version="1.0" encoding="UTF-8" standalone="yes"?>
<Relationships xmlns="http://schemas.openxmlformats.org/package/2006/relationships"><Relationship Id="rId8" Type="http://schemas.openxmlformats.org/officeDocument/2006/relationships/image" Target="../media/image3.jpeg"/><Relationship Id="rId13" Type="http://schemas.openxmlformats.org/officeDocument/2006/relationships/customXml" Target="../ink/ink12.xml"/><Relationship Id="rId18" Type="http://schemas.openxmlformats.org/officeDocument/2006/relationships/image" Target="../media/image54.png"/><Relationship Id="rId3" Type="http://schemas.openxmlformats.org/officeDocument/2006/relationships/image" Target="../media/image24.jpeg"/><Relationship Id="rId7" Type="http://schemas.openxmlformats.org/officeDocument/2006/relationships/image" Target="../media/image40.jpeg"/><Relationship Id="rId12" Type="http://schemas.openxmlformats.org/officeDocument/2006/relationships/image" Target="../media/image52.png"/><Relationship Id="rId17" Type="http://schemas.openxmlformats.org/officeDocument/2006/relationships/customXml" Target="../ink/ink14.xml"/><Relationship Id="rId2" Type="http://schemas.openxmlformats.org/officeDocument/2006/relationships/notesSlide" Target="../notesSlides/notesSlide4.xml"/><Relationship Id="rId16" Type="http://schemas.openxmlformats.org/officeDocument/2006/relationships/image" Target="../media/image53.png"/><Relationship Id="rId20" Type="http://schemas.openxmlformats.org/officeDocument/2006/relationships/image" Target="../media/image10.png"/><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customXml" Target="../ink/ink11.xml"/><Relationship Id="rId5" Type="http://schemas.openxmlformats.org/officeDocument/2006/relationships/image" Target="../media/image39.jpeg"/><Relationship Id="rId15" Type="http://schemas.openxmlformats.org/officeDocument/2006/relationships/customXml" Target="../ink/ink13.xml"/><Relationship Id="rId10" Type="http://schemas.openxmlformats.org/officeDocument/2006/relationships/image" Target="../media/image51.png"/><Relationship Id="rId19" Type="http://schemas.openxmlformats.org/officeDocument/2006/relationships/image" Target="../media/image8.png"/><Relationship Id="rId4" Type="http://schemas.openxmlformats.org/officeDocument/2006/relationships/image" Target="../media/image38.jpeg"/><Relationship Id="rId9" Type="http://schemas.openxmlformats.org/officeDocument/2006/relationships/customXml" Target="../ink/ink10.xml"/><Relationship Id="rId1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44.jpeg"/><Relationship Id="rId4" Type="http://schemas.openxmlformats.org/officeDocument/2006/relationships/image" Target="../media/image43.jpeg"/></Relationships>
</file>

<file path=ppt/slides/_rels/slide1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image" Target="../media/image31.jpe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44.jpeg"/><Relationship Id="rId4" Type="http://schemas.openxmlformats.org/officeDocument/2006/relationships/image" Target="../media/image43.jpeg"/></Relationships>
</file>

<file path=ppt/slides/_rels/slide1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jpe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Afbeelding 7">
            <a:extLst>
              <a:ext uri="{FF2B5EF4-FFF2-40B4-BE49-F238E27FC236}">
                <a16:creationId xmlns:a16="http://schemas.microsoft.com/office/drawing/2014/main" id="{888E70EA-7BBA-83F9-22B8-41E4C069CC01}"/>
              </a:ext>
            </a:extLst>
          </p:cNvPr>
          <p:cNvPicPr>
            <a:picLocks noChangeAspect="1"/>
          </p:cNvPicPr>
          <p:nvPr/>
        </p:nvPicPr>
        <p:blipFill>
          <a:blip r:embed="rId3"/>
          <a:stretch>
            <a:fillRect/>
          </a:stretch>
        </p:blipFill>
        <p:spPr>
          <a:xfrm>
            <a:off x="6694390" y="716998"/>
            <a:ext cx="3361854" cy="4309002"/>
          </a:xfrm>
          <a:prstGeom prst="rect">
            <a:avLst/>
          </a:prstGeom>
        </p:spPr>
      </p:pic>
      <p:pic>
        <p:nvPicPr>
          <p:cNvPr id="30" name="Afbeelding 29">
            <a:extLst>
              <a:ext uri="{FF2B5EF4-FFF2-40B4-BE49-F238E27FC236}">
                <a16:creationId xmlns:a16="http://schemas.microsoft.com/office/drawing/2014/main" id="{B6F8107E-5DD2-6C19-8A69-DCF6529CFA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3424" y="1726569"/>
            <a:ext cx="4878398" cy="5816551"/>
          </a:xfrm>
          <a:prstGeom prst="rect">
            <a:avLst/>
          </a:prstGeom>
        </p:spPr>
      </p:pic>
      <p:pic>
        <p:nvPicPr>
          <p:cNvPr id="24" name="Afbeelding 23" descr="Nature morte au buffet vert - Centre Pompidou">
            <a:extLst>
              <a:ext uri="{FF2B5EF4-FFF2-40B4-BE49-F238E27FC236}">
                <a16:creationId xmlns:a16="http://schemas.microsoft.com/office/drawing/2014/main" id="{EF751C5F-9F4E-319C-F67A-778044405E4A}"/>
              </a:ext>
            </a:extLst>
          </p:cNvPr>
          <p:cNvPicPr>
            <a:picLocks noChangeAspect="1"/>
          </p:cNvPicPr>
          <p:nvPr/>
        </p:nvPicPr>
        <p:blipFill>
          <a:blip r:embed="rId5"/>
          <a:stretch>
            <a:fillRect/>
          </a:stretch>
        </p:blipFill>
        <p:spPr>
          <a:xfrm>
            <a:off x="1919824" y="1709702"/>
            <a:ext cx="3923052" cy="3182575"/>
          </a:xfrm>
          <a:prstGeom prst="rect">
            <a:avLst/>
          </a:prstGeom>
        </p:spPr>
      </p:pic>
      <p:pic>
        <p:nvPicPr>
          <p:cNvPr id="10" name="Afbeelding 9">
            <a:extLst>
              <a:ext uri="{FF2B5EF4-FFF2-40B4-BE49-F238E27FC236}">
                <a16:creationId xmlns:a16="http://schemas.microsoft.com/office/drawing/2014/main" id="{01C44499-A1C1-7DA6-C831-0C72C42A266B}"/>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050652">
            <a:off x="270626" y="83901"/>
            <a:ext cx="3741219" cy="1403732"/>
          </a:xfrm>
          <a:prstGeom prst="rect">
            <a:avLst/>
          </a:prstGeom>
        </p:spPr>
      </p:pic>
      <p:sp>
        <p:nvSpPr>
          <p:cNvPr id="21" name="Tekstvak 20">
            <a:extLst>
              <a:ext uri="{FF2B5EF4-FFF2-40B4-BE49-F238E27FC236}">
                <a16:creationId xmlns:a16="http://schemas.microsoft.com/office/drawing/2014/main" id="{F20F9848-4CA9-70F7-4E6F-8B1F3816F99A}"/>
              </a:ext>
            </a:extLst>
          </p:cNvPr>
          <p:cNvSpPr txBox="1"/>
          <p:nvPr/>
        </p:nvSpPr>
        <p:spPr>
          <a:xfrm>
            <a:off x="410455" y="5026000"/>
            <a:ext cx="4183619" cy="1477328"/>
          </a:xfrm>
          <a:prstGeom prst="rect">
            <a:avLst/>
          </a:prstGeom>
          <a:noFill/>
        </p:spPr>
        <p:txBody>
          <a:bodyPr wrap="square">
            <a:spAutoFit/>
          </a:bodyPr>
          <a:lstStyle/>
          <a:p>
            <a:r>
              <a:rPr lang="nl-NL" b="1" dirty="0">
                <a:solidFill>
                  <a:srgbClr val="E05E46"/>
                </a:solidFill>
                <a:effectLst/>
                <a:latin typeface="+mn-lt"/>
                <a:ea typeface="Aptos" panose="020B0004020202020204" pitchFamily="34" charset="0"/>
                <a:cs typeface="Times New Roman" panose="02020603050405020304" pitchFamily="18" charset="0"/>
              </a:rPr>
              <a:t>Jullie komen binnenkort met de hele klas naar H’ART Museum. In deze les bereiden jullie je alvast voor op dit bezoek, en krijgen jullie aan het einde een quizje. Goed opletten dus!</a:t>
            </a:r>
            <a:r>
              <a:rPr lang="nl-NL" b="1" dirty="0">
                <a:solidFill>
                  <a:srgbClr val="E05E46"/>
                </a:solidFill>
                <a:effectLst/>
                <a:latin typeface="+mn-lt"/>
                <a:ea typeface="Aptos" panose="020B0004020202020204" pitchFamily="34" charset="0"/>
              </a:rPr>
              <a:t> </a:t>
            </a:r>
            <a:endParaRPr lang="nl-NL" b="1" dirty="0">
              <a:solidFill>
                <a:srgbClr val="E05E46"/>
              </a:solidFill>
            </a:endParaRPr>
          </a:p>
        </p:txBody>
      </p:sp>
      <p:pic>
        <p:nvPicPr>
          <p:cNvPr id="32" name="Afbeelding 31">
            <a:extLst>
              <a:ext uri="{FF2B5EF4-FFF2-40B4-BE49-F238E27FC236}">
                <a16:creationId xmlns:a16="http://schemas.microsoft.com/office/drawing/2014/main" id="{03430C68-FB16-E4FC-1D81-E0E7CFF0DF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13199" y="785768"/>
            <a:ext cx="4533019" cy="6414792"/>
          </a:xfrm>
          <a:prstGeom prst="rect">
            <a:avLst/>
          </a:prstGeom>
        </p:spPr>
      </p:pic>
      <p:sp>
        <p:nvSpPr>
          <p:cNvPr id="6" name="Rechthoek 5">
            <a:extLst>
              <a:ext uri="{FF2B5EF4-FFF2-40B4-BE49-F238E27FC236}">
                <a16:creationId xmlns:a16="http://schemas.microsoft.com/office/drawing/2014/main" id="{0F559370-AF97-4609-B6DD-D2BB69FD34A0}"/>
              </a:ext>
            </a:extLst>
          </p:cNvPr>
          <p:cNvSpPr/>
          <p:nvPr/>
        </p:nvSpPr>
        <p:spPr>
          <a:xfrm>
            <a:off x="10732413" y="0"/>
            <a:ext cx="1484671" cy="6858000"/>
          </a:xfrm>
          <a:prstGeom prst="rect">
            <a:avLst/>
          </a:prstGeom>
          <a:solidFill>
            <a:srgbClr val="0082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1243F5DD-C258-339F-9BB1-5DDD08D9374D}"/>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13" name="Tekstvak 12">
            <a:extLst>
              <a:ext uri="{FF2B5EF4-FFF2-40B4-BE49-F238E27FC236}">
                <a16:creationId xmlns:a16="http://schemas.microsoft.com/office/drawing/2014/main" id="{A563C94B-42CA-B43D-FA65-670BF223A42B}"/>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pic>
        <p:nvPicPr>
          <p:cNvPr id="34" name="Afbeelding 33">
            <a:extLst>
              <a:ext uri="{FF2B5EF4-FFF2-40B4-BE49-F238E27FC236}">
                <a16:creationId xmlns:a16="http://schemas.microsoft.com/office/drawing/2014/main" id="{2635390E-EEE0-393B-E57C-969F5DECD73B}"/>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01294" y="1923428"/>
            <a:ext cx="3648075" cy="6210300"/>
          </a:xfrm>
          <a:prstGeom prst="rect">
            <a:avLst/>
          </a:prstGeom>
        </p:spPr>
      </p:pic>
      <p:pic>
        <p:nvPicPr>
          <p:cNvPr id="17" name="Afbeelding 16">
            <a:extLst>
              <a:ext uri="{FF2B5EF4-FFF2-40B4-BE49-F238E27FC236}">
                <a16:creationId xmlns:a16="http://schemas.microsoft.com/office/drawing/2014/main" id="{148CEDD7-91F6-1FB6-43F9-661E67CBE886}"/>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91341" y="2057630"/>
            <a:ext cx="3267860" cy="6004019"/>
          </a:xfrm>
          <a:prstGeom prst="rect">
            <a:avLst/>
          </a:prstGeom>
        </p:spPr>
      </p:pic>
      <p:sp>
        <p:nvSpPr>
          <p:cNvPr id="3" name="Tekstvak 2">
            <a:extLst>
              <a:ext uri="{FF2B5EF4-FFF2-40B4-BE49-F238E27FC236}">
                <a16:creationId xmlns:a16="http://schemas.microsoft.com/office/drawing/2014/main" id="{AEB7AE02-B737-7BFC-B671-D205196BF4F0}"/>
              </a:ext>
            </a:extLst>
          </p:cNvPr>
          <p:cNvSpPr txBox="1"/>
          <p:nvPr/>
        </p:nvSpPr>
        <p:spPr>
          <a:xfrm>
            <a:off x="8960502" y="198943"/>
            <a:ext cx="1681317" cy="638103"/>
          </a:xfrm>
          <a:prstGeom prst="rect">
            <a:avLst/>
          </a:prstGeom>
          <a:solidFill>
            <a:srgbClr val="0052A2"/>
          </a:solidFill>
        </p:spPr>
        <p:txBody>
          <a:bodyPr wrap="square" rtlCol="0">
            <a:spAutoFit/>
          </a:bodyPr>
          <a:lstStyle/>
          <a:p>
            <a:endParaRPr lang="nl-NL" dirty="0"/>
          </a:p>
        </p:txBody>
      </p:sp>
      <p:sp>
        <p:nvSpPr>
          <p:cNvPr id="5" name="Tekstvak 4">
            <a:extLst>
              <a:ext uri="{FF2B5EF4-FFF2-40B4-BE49-F238E27FC236}">
                <a16:creationId xmlns:a16="http://schemas.microsoft.com/office/drawing/2014/main" id="{2AD8CB2F-3373-5D72-8B91-9702BD8A7024}"/>
              </a:ext>
            </a:extLst>
          </p:cNvPr>
          <p:cNvSpPr txBox="1"/>
          <p:nvPr/>
        </p:nvSpPr>
        <p:spPr>
          <a:xfrm>
            <a:off x="9115360" y="210950"/>
            <a:ext cx="1390963" cy="646331"/>
          </a:xfrm>
          <a:prstGeom prst="rect">
            <a:avLst/>
          </a:prstGeom>
          <a:noFill/>
        </p:spPr>
        <p:txBody>
          <a:bodyPr wrap="square">
            <a:spAutoFit/>
          </a:bodyPr>
          <a:lstStyle/>
          <a:p>
            <a:r>
              <a:rPr lang="nl-NL" sz="3600" b="1" dirty="0">
                <a:solidFill>
                  <a:schemeClr val="bg1"/>
                </a:solidFill>
              </a:rPr>
              <a:t>Les 1</a:t>
            </a:r>
          </a:p>
        </p:txBody>
      </p:sp>
      <p:pic>
        <p:nvPicPr>
          <p:cNvPr id="7" name="Afbeelding 6" descr="matisse collage element 12449526 PNG">
            <a:extLst>
              <a:ext uri="{FF2B5EF4-FFF2-40B4-BE49-F238E27FC236}">
                <a16:creationId xmlns:a16="http://schemas.microsoft.com/office/drawing/2014/main" id="{4975D31D-1BC7-0D6C-36B5-E89BE19C4B91}"/>
              </a:ext>
            </a:extLst>
          </p:cNvPr>
          <p:cNvPicPr>
            <a:picLocks noChangeAspect="1"/>
          </p:cNvPicPr>
          <p:nvPr/>
        </p:nvPicPr>
        <p:blipFill>
          <a:blip r:embed="rId10"/>
          <a:stretch>
            <a:fillRect/>
          </a:stretch>
        </p:blipFill>
        <p:spPr>
          <a:xfrm>
            <a:off x="5760771" y="55739"/>
            <a:ext cx="929120" cy="817065"/>
          </a:xfrm>
          <a:prstGeom prst="rect">
            <a:avLst/>
          </a:prstGeom>
        </p:spPr>
      </p:pic>
      <p:pic>
        <p:nvPicPr>
          <p:cNvPr id="9" name="Afbeelding 8" descr="Matisse abstract floral algae shapes in trendy contemporary organic style.  composition Doodle painted aestethic flower and leaf. Botanic vector  illustration in blue color on the white background. 23165059 Vector Art at  Vecteezy">
            <a:extLst>
              <a:ext uri="{FF2B5EF4-FFF2-40B4-BE49-F238E27FC236}">
                <a16:creationId xmlns:a16="http://schemas.microsoft.com/office/drawing/2014/main" id="{AEBDF45F-B213-BE6C-5CA3-785114B61562}"/>
              </a:ext>
            </a:extLst>
          </p:cNvPr>
          <p:cNvPicPr>
            <a:picLocks noChangeAspect="1"/>
          </p:cNvPicPr>
          <p:nvPr/>
        </p:nvPicPr>
        <p:blipFill>
          <a:blip r:embed="rId11"/>
          <a:stretch>
            <a:fillRect/>
          </a:stretch>
        </p:blipFill>
        <p:spPr>
          <a:xfrm>
            <a:off x="4301666" y="347290"/>
            <a:ext cx="1469275" cy="979517"/>
          </a:xfrm>
          <a:prstGeom prst="rect">
            <a:avLst/>
          </a:prstGeom>
        </p:spPr>
      </p:pic>
      <p:pic>
        <p:nvPicPr>
          <p:cNvPr id="14" name="Afbeelding 13" descr="Afbeelding met tekst, Lettertype, Graphics, grafische vormgeving&#10;&#10;Automatisch gegenereerde beschrijving">
            <a:extLst>
              <a:ext uri="{FF2B5EF4-FFF2-40B4-BE49-F238E27FC236}">
                <a16:creationId xmlns:a16="http://schemas.microsoft.com/office/drawing/2014/main" id="{00936D6D-7499-E966-D5DA-8C241520C953}"/>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6460039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Afbeelding 12" descr="Matisse abstract floral algae shapes in trendy contemporary organic style.  composition Doodle painted aestethic flower and leaf. Botanic vector  illustration in blue color on the white background. 23165059 Vector Art at  Vecteezy">
            <a:extLst>
              <a:ext uri="{FF2B5EF4-FFF2-40B4-BE49-F238E27FC236}">
                <a16:creationId xmlns:a16="http://schemas.microsoft.com/office/drawing/2014/main" id="{1398A757-40EC-EE6A-5BBB-0CFE2B47C9F4}"/>
              </a:ext>
            </a:extLst>
          </p:cNvPr>
          <p:cNvPicPr>
            <a:picLocks noChangeAspect="1"/>
          </p:cNvPicPr>
          <p:nvPr/>
        </p:nvPicPr>
        <p:blipFill>
          <a:blip r:embed="rId2"/>
          <a:stretch>
            <a:fillRect/>
          </a:stretch>
        </p:blipFill>
        <p:spPr>
          <a:xfrm>
            <a:off x="9101830" y="5714633"/>
            <a:ext cx="1224502" cy="816335"/>
          </a:xfrm>
          <a:prstGeom prst="rect">
            <a:avLst/>
          </a:prstGeom>
        </p:spPr>
      </p:pic>
      <p:sp>
        <p:nvSpPr>
          <p:cNvPr id="8" name="Tekstvak 7">
            <a:extLst>
              <a:ext uri="{FF2B5EF4-FFF2-40B4-BE49-F238E27FC236}">
                <a16:creationId xmlns:a16="http://schemas.microsoft.com/office/drawing/2014/main" id="{A45385DC-3E6D-5311-7B6D-4CF52A986506}"/>
              </a:ext>
            </a:extLst>
          </p:cNvPr>
          <p:cNvSpPr txBox="1"/>
          <p:nvPr/>
        </p:nvSpPr>
        <p:spPr>
          <a:xfrm>
            <a:off x="0" y="0"/>
            <a:ext cx="11080955" cy="2954055"/>
          </a:xfrm>
          <a:prstGeom prst="rect">
            <a:avLst/>
          </a:prstGeom>
          <a:solidFill>
            <a:srgbClr val="F1EFE7"/>
          </a:solidFill>
          <a:ln>
            <a:noFill/>
          </a:ln>
        </p:spPr>
        <p:txBody>
          <a:bodyPr wrap="square" rtlCol="0">
            <a:spAutoFit/>
          </a:bodyPr>
          <a:lstStyle/>
          <a:p>
            <a:endParaRPr lang="nl-NL" dirty="0"/>
          </a:p>
        </p:txBody>
      </p:sp>
      <p:sp>
        <p:nvSpPr>
          <p:cNvPr id="5" name="Rechthoek 4">
            <a:extLst>
              <a:ext uri="{FF2B5EF4-FFF2-40B4-BE49-F238E27FC236}">
                <a16:creationId xmlns:a16="http://schemas.microsoft.com/office/drawing/2014/main" id="{532351B0-1D3F-AF6C-A666-2613C5007773}"/>
              </a:ext>
            </a:extLst>
          </p:cNvPr>
          <p:cNvSpPr/>
          <p:nvPr/>
        </p:nvSpPr>
        <p:spPr>
          <a:xfrm>
            <a:off x="10732413" y="0"/>
            <a:ext cx="1484671" cy="6858000"/>
          </a:xfrm>
          <a:prstGeom prst="rect">
            <a:avLst/>
          </a:prstGeom>
          <a:solidFill>
            <a:srgbClr val="0082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FAF0DA46-E6EE-FA3F-854F-C4272C5C024E}"/>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8F292C68-5554-B955-ADAD-7BF982710B46}"/>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pic>
        <p:nvPicPr>
          <p:cNvPr id="11" name="Afbeelding 10" descr="H'art Museum haalt de komende jaren onder meer Kandinsky, Brancusi en  Matisse naar Amsterdam | Het Parool">
            <a:extLst>
              <a:ext uri="{FF2B5EF4-FFF2-40B4-BE49-F238E27FC236}">
                <a16:creationId xmlns:a16="http://schemas.microsoft.com/office/drawing/2014/main" id="{FD55BAB7-0906-CBDF-E5B5-723104DE4F51}"/>
              </a:ext>
            </a:extLst>
          </p:cNvPr>
          <p:cNvPicPr>
            <a:picLocks noChangeAspect="1"/>
          </p:cNvPicPr>
          <p:nvPr/>
        </p:nvPicPr>
        <p:blipFill>
          <a:blip r:embed="rId3"/>
          <a:stretch>
            <a:fillRect/>
          </a:stretch>
        </p:blipFill>
        <p:spPr>
          <a:xfrm>
            <a:off x="477850" y="3093201"/>
            <a:ext cx="4957900" cy="3306599"/>
          </a:xfrm>
          <a:prstGeom prst="rect">
            <a:avLst/>
          </a:prstGeom>
        </p:spPr>
      </p:pic>
      <p:sp>
        <p:nvSpPr>
          <p:cNvPr id="12" name="Tekstvak 11">
            <a:extLst>
              <a:ext uri="{FF2B5EF4-FFF2-40B4-BE49-F238E27FC236}">
                <a16:creationId xmlns:a16="http://schemas.microsoft.com/office/drawing/2014/main" id="{B1D95266-3D56-BC94-C99D-ACDE445D30F1}"/>
              </a:ext>
            </a:extLst>
          </p:cNvPr>
          <p:cNvSpPr txBox="1"/>
          <p:nvPr/>
        </p:nvSpPr>
        <p:spPr>
          <a:xfrm>
            <a:off x="1323145" y="620612"/>
            <a:ext cx="3495403" cy="2308324"/>
          </a:xfrm>
          <a:prstGeom prst="rect">
            <a:avLst/>
          </a:prstGeom>
          <a:noFill/>
        </p:spPr>
        <p:txBody>
          <a:bodyPr wrap="square" rtlCol="0">
            <a:spAutoFit/>
          </a:bodyPr>
          <a:lstStyle/>
          <a:p>
            <a:r>
              <a:rPr lang="nl-NL" b="1" dirty="0">
                <a:solidFill>
                  <a:srgbClr val="E84816"/>
                </a:solidFill>
              </a:rPr>
              <a:t>H’ART Museum is een museum in Amsterdam.</a:t>
            </a:r>
          </a:p>
          <a:p>
            <a:endParaRPr lang="nl-NL" dirty="0">
              <a:solidFill>
                <a:srgbClr val="E84816"/>
              </a:solidFill>
            </a:endParaRPr>
          </a:p>
          <a:p>
            <a:r>
              <a:rPr lang="nl-NL" b="1" dirty="0">
                <a:solidFill>
                  <a:srgbClr val="E84816"/>
                </a:solidFill>
              </a:rPr>
              <a:t>Het gebouw is al heel oud. Vroeger was het een verzorgingshuis.</a:t>
            </a:r>
          </a:p>
          <a:p>
            <a:endParaRPr lang="nl-NL" dirty="0">
              <a:solidFill>
                <a:srgbClr val="E84816"/>
              </a:solidFill>
            </a:endParaRPr>
          </a:p>
          <a:p>
            <a:endParaRPr lang="nl-NL" dirty="0">
              <a:solidFill>
                <a:srgbClr val="752400"/>
              </a:solidFill>
            </a:endParaRPr>
          </a:p>
        </p:txBody>
      </p:sp>
      <p:pic>
        <p:nvPicPr>
          <p:cNvPr id="2" name="Afbeelding 1" descr="Amstelhof wordt Hermitage (Bob van den Boogert) - Vereniging Vrienden van  de Amsterdamse Binnenstad">
            <a:extLst>
              <a:ext uri="{FF2B5EF4-FFF2-40B4-BE49-F238E27FC236}">
                <a16:creationId xmlns:a16="http://schemas.microsoft.com/office/drawing/2014/main" id="{19123CC0-D8A8-CE6D-E023-76A45BC53C11}"/>
              </a:ext>
            </a:extLst>
          </p:cNvPr>
          <p:cNvPicPr>
            <a:picLocks noChangeAspect="1"/>
          </p:cNvPicPr>
          <p:nvPr/>
        </p:nvPicPr>
        <p:blipFill>
          <a:blip r:embed="rId4"/>
          <a:stretch>
            <a:fillRect/>
          </a:stretch>
        </p:blipFill>
        <p:spPr>
          <a:xfrm>
            <a:off x="5954677" y="94283"/>
            <a:ext cx="4230331" cy="2686832"/>
          </a:xfrm>
          <a:prstGeom prst="rect">
            <a:avLst/>
          </a:prstGeom>
        </p:spPr>
      </p:pic>
      <p:sp>
        <p:nvSpPr>
          <p:cNvPr id="4" name="Tekstvak 3">
            <a:extLst>
              <a:ext uri="{FF2B5EF4-FFF2-40B4-BE49-F238E27FC236}">
                <a16:creationId xmlns:a16="http://schemas.microsoft.com/office/drawing/2014/main" id="{DB9171BD-A7F9-BE51-3F28-94420983679A}"/>
              </a:ext>
            </a:extLst>
          </p:cNvPr>
          <p:cNvSpPr txBox="1"/>
          <p:nvPr/>
        </p:nvSpPr>
        <p:spPr>
          <a:xfrm>
            <a:off x="6096000" y="3617026"/>
            <a:ext cx="4230332" cy="2031325"/>
          </a:xfrm>
          <a:prstGeom prst="rect">
            <a:avLst/>
          </a:prstGeom>
          <a:noFill/>
        </p:spPr>
        <p:txBody>
          <a:bodyPr wrap="square">
            <a:spAutoFit/>
          </a:bodyPr>
          <a:lstStyle/>
          <a:p>
            <a:r>
              <a:rPr lang="nl-NL" sz="1800" b="1" dirty="0">
                <a:solidFill>
                  <a:srgbClr val="EF7C98"/>
                </a:solidFill>
              </a:rPr>
              <a:t>Tegenwoordig is het een museum. Je kunt er kunst uit verschillende landen en van verschillende kunstenaars bekijken.</a:t>
            </a:r>
          </a:p>
          <a:p>
            <a:endParaRPr lang="nl-NL" sz="1800" dirty="0">
              <a:solidFill>
                <a:srgbClr val="EF7C98"/>
              </a:solidFill>
            </a:endParaRPr>
          </a:p>
          <a:p>
            <a:r>
              <a:rPr lang="nl-NL" sz="1800" b="1" dirty="0">
                <a:solidFill>
                  <a:srgbClr val="EF7C98"/>
                </a:solidFill>
              </a:rPr>
              <a:t>Jullie komen kijken naar de kunst van:</a:t>
            </a:r>
            <a:endParaRPr lang="nl-NL" sz="1800" dirty="0">
              <a:solidFill>
                <a:srgbClr val="EF7C98"/>
              </a:solidFill>
            </a:endParaRPr>
          </a:p>
          <a:p>
            <a:r>
              <a:rPr lang="nl-NL" sz="1800" b="1" dirty="0">
                <a:solidFill>
                  <a:srgbClr val="E84816"/>
                </a:solidFill>
              </a:rPr>
              <a:t>Henri Matisse</a:t>
            </a:r>
            <a:endParaRPr lang="nl-NL" dirty="0">
              <a:solidFill>
                <a:srgbClr val="E84816"/>
              </a:solidFill>
            </a:endParaRPr>
          </a:p>
        </p:txBody>
      </p:sp>
      <p:pic>
        <p:nvPicPr>
          <p:cNvPr id="15" name="Afbeelding 14" descr="matisse collage element 12449526 PNG">
            <a:extLst>
              <a:ext uri="{FF2B5EF4-FFF2-40B4-BE49-F238E27FC236}">
                <a16:creationId xmlns:a16="http://schemas.microsoft.com/office/drawing/2014/main" id="{B25488B2-AE7F-A065-E218-65123CE9A5B1}"/>
              </a:ext>
            </a:extLst>
          </p:cNvPr>
          <p:cNvPicPr>
            <a:picLocks noChangeAspect="1"/>
          </p:cNvPicPr>
          <p:nvPr/>
        </p:nvPicPr>
        <p:blipFill>
          <a:blip r:embed="rId5"/>
          <a:stretch>
            <a:fillRect/>
          </a:stretch>
        </p:blipFill>
        <p:spPr>
          <a:xfrm>
            <a:off x="123911" y="94283"/>
            <a:ext cx="929120" cy="817065"/>
          </a:xfrm>
          <a:prstGeom prst="rect">
            <a:avLst/>
          </a:prstGeom>
        </p:spPr>
      </p:pic>
      <p:pic>
        <p:nvPicPr>
          <p:cNvPr id="20" name="Afbeelding 19" descr="Afbeelding met tekst, Lettertype, Graphics, grafische vormgeving&#10;&#10;Automatisch gegenereerde beschrijving">
            <a:extLst>
              <a:ext uri="{FF2B5EF4-FFF2-40B4-BE49-F238E27FC236}">
                <a16:creationId xmlns:a16="http://schemas.microsoft.com/office/drawing/2014/main" id="{9CF4427B-C168-0FE4-F956-458969DE245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2859693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53705B-3925-E13C-A2E2-6EE5C7917F3D}"/>
            </a:ext>
          </a:extLst>
        </p:cNvPr>
        <p:cNvGrpSpPr/>
        <p:nvPr/>
      </p:nvGrpSpPr>
      <p:grpSpPr>
        <a:xfrm>
          <a:off x="0" y="0"/>
          <a:ext cx="0" cy="0"/>
          <a:chOff x="0" y="0"/>
          <a:chExt cx="0" cy="0"/>
        </a:xfrm>
      </p:grpSpPr>
      <p:sp>
        <p:nvSpPr>
          <p:cNvPr id="6" name="Rechthoek 5">
            <a:extLst>
              <a:ext uri="{FF2B5EF4-FFF2-40B4-BE49-F238E27FC236}">
                <a16:creationId xmlns:a16="http://schemas.microsoft.com/office/drawing/2014/main" id="{B78D43CD-710F-572A-476E-9110460AC548}"/>
              </a:ext>
            </a:extLst>
          </p:cNvPr>
          <p:cNvSpPr/>
          <p:nvPr/>
        </p:nvSpPr>
        <p:spPr>
          <a:xfrm>
            <a:off x="10707329" y="0"/>
            <a:ext cx="1484671" cy="6858000"/>
          </a:xfrm>
          <a:prstGeom prst="rect">
            <a:avLst/>
          </a:prstGeom>
          <a:solidFill>
            <a:srgbClr val="0082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3BF3714D-69A3-A79E-5DC7-DEB7F698F609}"/>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13" name="Tekstvak 12">
            <a:extLst>
              <a:ext uri="{FF2B5EF4-FFF2-40B4-BE49-F238E27FC236}">
                <a16:creationId xmlns:a16="http://schemas.microsoft.com/office/drawing/2014/main" id="{EEA9FBA6-A580-47D5-401B-802D8B292787}"/>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2" name="Tekstvak 1">
            <a:extLst>
              <a:ext uri="{FF2B5EF4-FFF2-40B4-BE49-F238E27FC236}">
                <a16:creationId xmlns:a16="http://schemas.microsoft.com/office/drawing/2014/main" id="{2B6EA53C-5C01-A398-1656-AAA267683171}"/>
              </a:ext>
            </a:extLst>
          </p:cNvPr>
          <p:cNvSpPr txBox="1"/>
          <p:nvPr/>
        </p:nvSpPr>
        <p:spPr>
          <a:xfrm>
            <a:off x="-37525" y="-56536"/>
            <a:ext cx="4098247" cy="6971071"/>
          </a:xfrm>
          <a:prstGeom prst="rect">
            <a:avLst/>
          </a:prstGeom>
          <a:solidFill>
            <a:srgbClr val="EF7C98"/>
          </a:solidFill>
          <a:ln>
            <a:noFill/>
          </a:ln>
        </p:spPr>
        <p:txBody>
          <a:bodyPr wrap="square" rtlCol="0">
            <a:spAutoFit/>
          </a:bodyPr>
          <a:lstStyle/>
          <a:p>
            <a:endParaRPr lang="nl-NL" dirty="0"/>
          </a:p>
        </p:txBody>
      </p:sp>
      <p:sp>
        <p:nvSpPr>
          <p:cNvPr id="7" name="Tekstvak 6">
            <a:extLst>
              <a:ext uri="{FF2B5EF4-FFF2-40B4-BE49-F238E27FC236}">
                <a16:creationId xmlns:a16="http://schemas.microsoft.com/office/drawing/2014/main" id="{A1266AD5-649D-337C-C002-942694A29FBC}"/>
              </a:ext>
            </a:extLst>
          </p:cNvPr>
          <p:cNvSpPr txBox="1"/>
          <p:nvPr/>
        </p:nvSpPr>
        <p:spPr>
          <a:xfrm rot="21181250">
            <a:off x="2417420" y="200934"/>
            <a:ext cx="5965341" cy="707886"/>
          </a:xfrm>
          <a:prstGeom prst="rect">
            <a:avLst/>
          </a:prstGeom>
          <a:noFill/>
        </p:spPr>
        <p:txBody>
          <a:bodyPr wrap="square" rtlCol="0">
            <a:spAutoFit/>
          </a:bodyPr>
          <a:lstStyle/>
          <a:p>
            <a:r>
              <a:rPr lang="nl-NL" sz="4000" b="1" dirty="0">
                <a:solidFill>
                  <a:schemeClr val="bg1"/>
                </a:solidFill>
              </a:rPr>
              <a:t>WIE IS </a:t>
            </a:r>
            <a:r>
              <a:rPr lang="nl-NL" sz="4000" b="1" dirty="0">
                <a:solidFill>
                  <a:srgbClr val="E05E46"/>
                </a:solidFill>
              </a:rPr>
              <a:t>MATISSE?</a:t>
            </a:r>
          </a:p>
        </p:txBody>
      </p:sp>
      <p:pic>
        <p:nvPicPr>
          <p:cNvPr id="9" name="Afbeelding 8">
            <a:extLst>
              <a:ext uri="{FF2B5EF4-FFF2-40B4-BE49-F238E27FC236}">
                <a16:creationId xmlns:a16="http://schemas.microsoft.com/office/drawing/2014/main" id="{7C4478F5-9FC7-D2E5-DF5A-87AE537206F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3122" y="771187"/>
            <a:ext cx="4533019" cy="6414792"/>
          </a:xfrm>
          <a:prstGeom prst="rect">
            <a:avLst/>
          </a:prstGeom>
        </p:spPr>
      </p:pic>
      <p:sp>
        <p:nvSpPr>
          <p:cNvPr id="12" name="Tekstvak 11">
            <a:extLst>
              <a:ext uri="{FF2B5EF4-FFF2-40B4-BE49-F238E27FC236}">
                <a16:creationId xmlns:a16="http://schemas.microsoft.com/office/drawing/2014/main" id="{73A8CC2E-C413-19A8-0623-BBA40D007877}"/>
              </a:ext>
            </a:extLst>
          </p:cNvPr>
          <p:cNvSpPr txBox="1"/>
          <p:nvPr/>
        </p:nvSpPr>
        <p:spPr>
          <a:xfrm>
            <a:off x="5997022" y="686770"/>
            <a:ext cx="3903406" cy="2585323"/>
          </a:xfrm>
          <a:prstGeom prst="rect">
            <a:avLst/>
          </a:prstGeom>
          <a:noFill/>
        </p:spPr>
        <p:txBody>
          <a:bodyPr wrap="square" rtlCol="0">
            <a:spAutoFit/>
          </a:bodyPr>
          <a:lstStyle/>
          <a:p>
            <a:endParaRPr lang="nl-NL" b="1" dirty="0">
              <a:solidFill>
                <a:srgbClr val="0052A2"/>
              </a:solidFill>
            </a:endParaRPr>
          </a:p>
          <a:p>
            <a:r>
              <a:rPr lang="nl-NL" b="1" dirty="0">
                <a:solidFill>
                  <a:srgbClr val="0052A2"/>
                </a:solidFill>
              </a:rPr>
              <a:t>Hij werd een van de beroemdste kunstenaars van de </a:t>
            </a:r>
            <a:r>
              <a:rPr lang="nl-NL" b="1" dirty="0">
                <a:solidFill>
                  <a:srgbClr val="00824B"/>
                </a:solidFill>
              </a:rPr>
              <a:t>moderne kunst</a:t>
            </a:r>
            <a:r>
              <a:rPr lang="nl-NL" b="1" dirty="0">
                <a:solidFill>
                  <a:srgbClr val="0052A2"/>
                </a:solidFill>
              </a:rPr>
              <a:t>.</a:t>
            </a:r>
          </a:p>
          <a:p>
            <a:endParaRPr lang="nl-NL" b="1" dirty="0">
              <a:solidFill>
                <a:srgbClr val="0052A2"/>
              </a:solidFill>
            </a:endParaRPr>
          </a:p>
          <a:p>
            <a:r>
              <a:rPr lang="nl-NL" b="1" dirty="0">
                <a:solidFill>
                  <a:srgbClr val="0052A2"/>
                </a:solidFill>
              </a:rPr>
              <a:t>Nu nog steeds komen mensen van over de hele wereld om zijn kunst te zien.</a:t>
            </a:r>
          </a:p>
          <a:p>
            <a:endParaRPr lang="nl-NL" b="1" dirty="0">
              <a:solidFill>
                <a:srgbClr val="0052A2"/>
              </a:solidFill>
            </a:endParaRPr>
          </a:p>
          <a:p>
            <a:endParaRPr lang="nl-NL" b="1" dirty="0">
              <a:solidFill>
                <a:srgbClr val="0052A2"/>
              </a:solidFill>
            </a:endParaRPr>
          </a:p>
        </p:txBody>
      </p:sp>
      <p:pic>
        <p:nvPicPr>
          <p:cNvPr id="3" name="Afbeelding 2" descr="Partnership: Centre Pompidou, Paris - Musée Matisse de Nice">
            <a:extLst>
              <a:ext uri="{FF2B5EF4-FFF2-40B4-BE49-F238E27FC236}">
                <a16:creationId xmlns:a16="http://schemas.microsoft.com/office/drawing/2014/main" id="{78B2BF16-1F95-3D09-A4AE-DBB20C09D8EF}"/>
              </a:ext>
            </a:extLst>
          </p:cNvPr>
          <p:cNvPicPr>
            <a:picLocks noChangeAspect="1"/>
          </p:cNvPicPr>
          <p:nvPr/>
        </p:nvPicPr>
        <p:blipFill>
          <a:blip r:embed="rId3"/>
          <a:stretch>
            <a:fillRect/>
          </a:stretch>
        </p:blipFill>
        <p:spPr>
          <a:xfrm>
            <a:off x="4700174" y="2967293"/>
            <a:ext cx="5378860" cy="3585907"/>
          </a:xfrm>
          <a:prstGeom prst="rect">
            <a:avLst/>
          </a:prstGeom>
        </p:spPr>
      </p:pic>
      <p:sp>
        <p:nvSpPr>
          <p:cNvPr id="5" name="Tekstvak 4">
            <a:extLst>
              <a:ext uri="{FF2B5EF4-FFF2-40B4-BE49-F238E27FC236}">
                <a16:creationId xmlns:a16="http://schemas.microsoft.com/office/drawing/2014/main" id="{DE1052EB-F4C0-4804-F07B-D10967958E9C}"/>
              </a:ext>
            </a:extLst>
          </p:cNvPr>
          <p:cNvSpPr txBox="1"/>
          <p:nvPr/>
        </p:nvSpPr>
        <p:spPr>
          <a:xfrm>
            <a:off x="80969" y="1535383"/>
            <a:ext cx="2434037" cy="1754326"/>
          </a:xfrm>
          <a:prstGeom prst="rect">
            <a:avLst/>
          </a:prstGeom>
          <a:noFill/>
        </p:spPr>
        <p:txBody>
          <a:bodyPr wrap="square">
            <a:spAutoFit/>
          </a:bodyPr>
          <a:lstStyle/>
          <a:p>
            <a:r>
              <a:rPr lang="nl-NL" sz="1800" b="1" dirty="0">
                <a:solidFill>
                  <a:srgbClr val="752400"/>
                </a:solidFill>
              </a:rPr>
              <a:t>Henri Matisse </a:t>
            </a:r>
            <a:r>
              <a:rPr lang="nl-NL" sz="1800" b="1" dirty="0">
                <a:solidFill>
                  <a:schemeClr val="bg1"/>
                </a:solidFill>
              </a:rPr>
              <a:t>was een Franse kunstenaar.</a:t>
            </a:r>
          </a:p>
          <a:p>
            <a:endParaRPr lang="nl-NL" sz="1800" b="1" dirty="0">
              <a:solidFill>
                <a:schemeClr val="bg1"/>
              </a:solidFill>
            </a:endParaRPr>
          </a:p>
          <a:p>
            <a:r>
              <a:rPr lang="nl-NL" sz="1800" b="1" dirty="0">
                <a:solidFill>
                  <a:schemeClr val="bg1"/>
                </a:solidFill>
              </a:rPr>
              <a:t>Hij werd geboren in 1869 en stierf in 1954.</a:t>
            </a:r>
          </a:p>
        </p:txBody>
      </p:sp>
      <p:pic>
        <p:nvPicPr>
          <p:cNvPr id="14" name="Afbeelding 13" descr="Matisse abstract floral algae shapes in trendy contemporary organic style.  composition Doodle painted aestethic flower and leaf. Botanic vector  illustration in vibrant color on the white background. 23165061 Vector Art  at Vecteezy">
            <a:extLst>
              <a:ext uri="{FF2B5EF4-FFF2-40B4-BE49-F238E27FC236}">
                <a16:creationId xmlns:a16="http://schemas.microsoft.com/office/drawing/2014/main" id="{1859F97B-9F4F-3BED-AE01-80C9514DF03F}"/>
              </a:ext>
            </a:extLst>
          </p:cNvPr>
          <p:cNvPicPr>
            <a:picLocks noChangeAspect="1"/>
          </p:cNvPicPr>
          <p:nvPr/>
        </p:nvPicPr>
        <p:blipFill>
          <a:blip r:embed="rId4"/>
          <a:srcRect l="68577" t="43765"/>
          <a:stretch>
            <a:fillRect/>
          </a:stretch>
        </p:blipFill>
        <p:spPr>
          <a:xfrm>
            <a:off x="9489649" y="165656"/>
            <a:ext cx="1000164" cy="778441"/>
          </a:xfrm>
          <a:prstGeom prst="rect">
            <a:avLst/>
          </a:prstGeom>
        </p:spPr>
      </p:pic>
      <p:sp>
        <p:nvSpPr>
          <p:cNvPr id="15" name="Ovaal 14">
            <a:extLst>
              <a:ext uri="{FF2B5EF4-FFF2-40B4-BE49-F238E27FC236}">
                <a16:creationId xmlns:a16="http://schemas.microsoft.com/office/drawing/2014/main" id="{E5E6B98C-088F-3A1C-869D-74D042FAA250}"/>
              </a:ext>
            </a:extLst>
          </p:cNvPr>
          <p:cNvSpPr/>
          <p:nvPr/>
        </p:nvSpPr>
        <p:spPr>
          <a:xfrm>
            <a:off x="9353035" y="47669"/>
            <a:ext cx="767886" cy="235974"/>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19" name="Afbeelding 18" descr="Afbeelding met tekst, Lettertype, Graphics, grafische vormgeving&#10;&#10;Automatisch gegenereerde beschrijving">
            <a:extLst>
              <a:ext uri="{FF2B5EF4-FFF2-40B4-BE49-F238E27FC236}">
                <a16:creationId xmlns:a16="http://schemas.microsoft.com/office/drawing/2014/main" id="{218F2803-A335-825E-2208-AAC11470290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3527710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731C24-CDA4-218C-0C8F-F19CA236AB1D}"/>
            </a:ext>
          </a:extLst>
        </p:cNvPr>
        <p:cNvGrpSpPr/>
        <p:nvPr/>
      </p:nvGrpSpPr>
      <p:grpSpPr>
        <a:xfrm>
          <a:off x="0" y="0"/>
          <a:ext cx="0" cy="0"/>
          <a:chOff x="0" y="0"/>
          <a:chExt cx="0" cy="0"/>
        </a:xfrm>
      </p:grpSpPr>
      <p:pic>
        <p:nvPicPr>
          <p:cNvPr id="18" name="Afbeelding 17" descr="Robert Capa - Henri Matisse in his studio. France, 1949. : r/museum">
            <a:extLst>
              <a:ext uri="{FF2B5EF4-FFF2-40B4-BE49-F238E27FC236}">
                <a16:creationId xmlns:a16="http://schemas.microsoft.com/office/drawing/2014/main" id="{31438B40-547F-3C3D-1023-E2AAD24F5039}"/>
              </a:ext>
            </a:extLst>
          </p:cNvPr>
          <p:cNvPicPr>
            <a:picLocks noChangeAspect="1"/>
          </p:cNvPicPr>
          <p:nvPr/>
        </p:nvPicPr>
        <p:blipFill>
          <a:blip r:embed="rId2"/>
          <a:stretch>
            <a:fillRect/>
          </a:stretch>
        </p:blipFill>
        <p:spPr>
          <a:xfrm>
            <a:off x="19665" y="0"/>
            <a:ext cx="10687664" cy="6941415"/>
          </a:xfrm>
          <a:prstGeom prst="rect">
            <a:avLst/>
          </a:prstGeom>
        </p:spPr>
      </p:pic>
      <p:sp>
        <p:nvSpPr>
          <p:cNvPr id="6" name="Rechthoek 5">
            <a:extLst>
              <a:ext uri="{FF2B5EF4-FFF2-40B4-BE49-F238E27FC236}">
                <a16:creationId xmlns:a16="http://schemas.microsoft.com/office/drawing/2014/main" id="{C3E3185E-A7AF-24B8-0DF6-96828F32290D}"/>
              </a:ext>
            </a:extLst>
          </p:cNvPr>
          <p:cNvSpPr/>
          <p:nvPr/>
        </p:nvSpPr>
        <p:spPr>
          <a:xfrm>
            <a:off x="10707329" y="0"/>
            <a:ext cx="1484671" cy="6858000"/>
          </a:xfrm>
          <a:prstGeom prst="rect">
            <a:avLst/>
          </a:prstGeom>
          <a:solidFill>
            <a:srgbClr val="0082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2B84BD19-66D8-CFCF-ABBF-5208DF68FED9}"/>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13" name="Tekstvak 12">
            <a:extLst>
              <a:ext uri="{FF2B5EF4-FFF2-40B4-BE49-F238E27FC236}">
                <a16:creationId xmlns:a16="http://schemas.microsoft.com/office/drawing/2014/main" id="{69F65CBD-D55A-8EC0-6665-48DF59D7A29B}"/>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4" name="Tekstvak 3">
            <a:extLst>
              <a:ext uri="{FF2B5EF4-FFF2-40B4-BE49-F238E27FC236}">
                <a16:creationId xmlns:a16="http://schemas.microsoft.com/office/drawing/2014/main" id="{DE0E0100-03D9-558E-8688-3E10EDF1E84C}"/>
              </a:ext>
            </a:extLst>
          </p:cNvPr>
          <p:cNvSpPr txBox="1"/>
          <p:nvPr/>
        </p:nvSpPr>
        <p:spPr>
          <a:xfrm>
            <a:off x="4574245" y="4331907"/>
            <a:ext cx="5689922" cy="1938992"/>
          </a:xfrm>
          <a:prstGeom prst="rect">
            <a:avLst/>
          </a:prstGeom>
          <a:noFill/>
        </p:spPr>
        <p:txBody>
          <a:bodyPr wrap="square" rtlCol="0">
            <a:spAutoFit/>
          </a:bodyPr>
          <a:lstStyle/>
          <a:p>
            <a:pPr algn="r"/>
            <a:endParaRPr lang="nl-NL" sz="2400" b="1" dirty="0">
              <a:solidFill>
                <a:schemeClr val="bg1"/>
              </a:solidFill>
            </a:endParaRPr>
          </a:p>
          <a:p>
            <a:pPr algn="r"/>
            <a:r>
              <a:rPr lang="nl-NL" sz="2400" b="1" dirty="0">
                <a:solidFill>
                  <a:srgbClr val="752400"/>
                </a:solidFill>
                <a:highlight>
                  <a:srgbClr val="F1EFE7"/>
                </a:highlight>
              </a:rPr>
              <a:t>Maar Matisse leefde al lang geleden. Hij is ouder dan de oma van jouw oma!</a:t>
            </a:r>
          </a:p>
          <a:p>
            <a:pPr algn="r"/>
            <a:endParaRPr lang="nl-NL" sz="2400" b="1" dirty="0">
              <a:solidFill>
                <a:schemeClr val="bg1"/>
              </a:solidFill>
            </a:endParaRPr>
          </a:p>
          <a:p>
            <a:pPr algn="r"/>
            <a:r>
              <a:rPr lang="nl-NL" sz="2400" b="1" dirty="0">
                <a:solidFill>
                  <a:srgbClr val="752400"/>
                </a:solidFill>
                <a:highlight>
                  <a:srgbClr val="F1EFE7"/>
                </a:highlight>
              </a:rPr>
              <a:t>Hoe zit dat?</a:t>
            </a:r>
          </a:p>
        </p:txBody>
      </p:sp>
      <p:sp>
        <p:nvSpPr>
          <p:cNvPr id="3" name="Tekstvak 2">
            <a:extLst>
              <a:ext uri="{FF2B5EF4-FFF2-40B4-BE49-F238E27FC236}">
                <a16:creationId xmlns:a16="http://schemas.microsoft.com/office/drawing/2014/main" id="{90CC2546-B07C-59DA-07A4-C93833D88537}"/>
              </a:ext>
            </a:extLst>
          </p:cNvPr>
          <p:cNvSpPr txBox="1"/>
          <p:nvPr/>
        </p:nvSpPr>
        <p:spPr>
          <a:xfrm>
            <a:off x="2058133" y="472377"/>
            <a:ext cx="4538815" cy="584776"/>
          </a:xfrm>
          <a:prstGeom prst="rect">
            <a:avLst/>
          </a:prstGeom>
          <a:solidFill>
            <a:srgbClr val="F1EFE7"/>
          </a:solidFill>
        </p:spPr>
        <p:txBody>
          <a:bodyPr wrap="square" rtlCol="0">
            <a:spAutoFit/>
          </a:bodyPr>
          <a:lstStyle/>
          <a:p>
            <a:endParaRPr lang="nl-NL" dirty="0"/>
          </a:p>
        </p:txBody>
      </p:sp>
      <p:sp>
        <p:nvSpPr>
          <p:cNvPr id="7" name="Tekstvak 6">
            <a:extLst>
              <a:ext uri="{FF2B5EF4-FFF2-40B4-BE49-F238E27FC236}">
                <a16:creationId xmlns:a16="http://schemas.microsoft.com/office/drawing/2014/main" id="{4D192C56-34FF-7ABE-6C6A-3D7713CE228F}"/>
              </a:ext>
            </a:extLst>
          </p:cNvPr>
          <p:cNvSpPr txBox="1"/>
          <p:nvPr/>
        </p:nvSpPr>
        <p:spPr>
          <a:xfrm>
            <a:off x="2164326" y="472377"/>
            <a:ext cx="7015316" cy="584775"/>
          </a:xfrm>
          <a:prstGeom prst="rect">
            <a:avLst/>
          </a:prstGeom>
          <a:noFill/>
        </p:spPr>
        <p:txBody>
          <a:bodyPr wrap="square">
            <a:spAutoFit/>
          </a:bodyPr>
          <a:lstStyle/>
          <a:p>
            <a:r>
              <a:rPr lang="nl-NL" sz="3200" b="1" dirty="0">
                <a:solidFill>
                  <a:srgbClr val="0052A2"/>
                </a:solidFill>
              </a:rPr>
              <a:t>Wat is moderne kunst?</a:t>
            </a:r>
          </a:p>
        </p:txBody>
      </p:sp>
      <p:sp>
        <p:nvSpPr>
          <p:cNvPr id="24" name="Tekstvak 23">
            <a:extLst>
              <a:ext uri="{FF2B5EF4-FFF2-40B4-BE49-F238E27FC236}">
                <a16:creationId xmlns:a16="http://schemas.microsoft.com/office/drawing/2014/main" id="{44F2A0A0-FAA7-472A-A94C-7E6C88D07ABE}"/>
              </a:ext>
            </a:extLst>
          </p:cNvPr>
          <p:cNvSpPr txBox="1"/>
          <p:nvPr/>
        </p:nvSpPr>
        <p:spPr>
          <a:xfrm>
            <a:off x="6420465" y="3870241"/>
            <a:ext cx="3805083" cy="461666"/>
          </a:xfrm>
          <a:prstGeom prst="rect">
            <a:avLst/>
          </a:prstGeom>
          <a:solidFill>
            <a:srgbClr val="F1EFE7"/>
          </a:solidFill>
        </p:spPr>
        <p:txBody>
          <a:bodyPr wrap="square" rtlCol="0">
            <a:spAutoFit/>
          </a:bodyPr>
          <a:lstStyle/>
          <a:p>
            <a:endParaRPr lang="nl-NL" dirty="0"/>
          </a:p>
        </p:txBody>
      </p:sp>
      <p:sp>
        <p:nvSpPr>
          <p:cNvPr id="28" name="Tekstvak 27">
            <a:extLst>
              <a:ext uri="{FF2B5EF4-FFF2-40B4-BE49-F238E27FC236}">
                <a16:creationId xmlns:a16="http://schemas.microsoft.com/office/drawing/2014/main" id="{38C64837-765F-B531-4E7E-C1055B255110}"/>
              </a:ext>
            </a:extLst>
          </p:cNvPr>
          <p:cNvSpPr txBox="1"/>
          <p:nvPr/>
        </p:nvSpPr>
        <p:spPr>
          <a:xfrm>
            <a:off x="6596948" y="3870242"/>
            <a:ext cx="3507658" cy="461665"/>
          </a:xfrm>
          <a:prstGeom prst="rect">
            <a:avLst/>
          </a:prstGeom>
          <a:noFill/>
        </p:spPr>
        <p:txBody>
          <a:bodyPr wrap="square">
            <a:spAutoFit/>
          </a:bodyPr>
          <a:lstStyle/>
          <a:p>
            <a:pPr algn="r"/>
            <a:r>
              <a:rPr lang="nl-NL" sz="2400" b="1" dirty="0">
                <a:solidFill>
                  <a:srgbClr val="E84816"/>
                </a:solidFill>
              </a:rPr>
              <a:t>Modern</a:t>
            </a:r>
            <a:r>
              <a:rPr lang="nl-NL" sz="2400" b="1" dirty="0">
                <a:solidFill>
                  <a:schemeClr val="bg1"/>
                </a:solidFill>
              </a:rPr>
              <a:t> </a:t>
            </a:r>
            <a:r>
              <a:rPr lang="nl-NL" sz="2400" b="1" dirty="0">
                <a:solidFill>
                  <a:srgbClr val="752400"/>
                </a:solidFill>
              </a:rPr>
              <a:t>betekent nieuw</a:t>
            </a:r>
          </a:p>
        </p:txBody>
      </p:sp>
      <p:pic>
        <p:nvPicPr>
          <p:cNvPr id="30" name="Afbeelding 29" descr="matisse collage element 12449526 PNG">
            <a:extLst>
              <a:ext uri="{FF2B5EF4-FFF2-40B4-BE49-F238E27FC236}">
                <a16:creationId xmlns:a16="http://schemas.microsoft.com/office/drawing/2014/main" id="{3E2C4449-A855-C156-DC68-D06612A039DB}"/>
              </a:ext>
            </a:extLst>
          </p:cNvPr>
          <p:cNvPicPr>
            <a:picLocks noChangeAspect="1"/>
          </p:cNvPicPr>
          <p:nvPr/>
        </p:nvPicPr>
        <p:blipFill>
          <a:blip r:embed="rId3"/>
          <a:stretch>
            <a:fillRect/>
          </a:stretch>
        </p:blipFill>
        <p:spPr>
          <a:xfrm rot="19141008">
            <a:off x="1519197" y="116890"/>
            <a:ext cx="808477" cy="710972"/>
          </a:xfrm>
          <a:prstGeom prst="rect">
            <a:avLst/>
          </a:prstGeom>
        </p:spPr>
      </p:pic>
      <p:pic>
        <p:nvPicPr>
          <p:cNvPr id="34" name="Afbeelding 33" descr="Afbeelding met tekst, Lettertype, Graphics, grafische vormgeving&#10;&#10;Automatisch gegenereerde beschrijving">
            <a:extLst>
              <a:ext uri="{FF2B5EF4-FFF2-40B4-BE49-F238E27FC236}">
                <a16:creationId xmlns:a16="http://schemas.microsoft.com/office/drawing/2014/main" id="{F1510D64-27DE-1D38-C663-BF27C9CDD2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1897873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kstvak 8">
            <a:extLst>
              <a:ext uri="{FF2B5EF4-FFF2-40B4-BE49-F238E27FC236}">
                <a16:creationId xmlns:a16="http://schemas.microsoft.com/office/drawing/2014/main" id="{F6069A36-E0D7-4825-0C15-058712A610B1}"/>
              </a:ext>
            </a:extLst>
          </p:cNvPr>
          <p:cNvSpPr txBox="1"/>
          <p:nvPr/>
        </p:nvSpPr>
        <p:spPr>
          <a:xfrm>
            <a:off x="407406" y="1285592"/>
            <a:ext cx="10031240" cy="4599160"/>
          </a:xfrm>
          <a:prstGeom prst="rect">
            <a:avLst/>
          </a:prstGeom>
          <a:solidFill>
            <a:srgbClr val="EF7C98"/>
          </a:solidFill>
        </p:spPr>
        <p:txBody>
          <a:bodyPr wrap="square" rtlCol="0">
            <a:spAutoFit/>
          </a:bodyPr>
          <a:lstStyle/>
          <a:p>
            <a:endParaRPr lang="nl-NL" dirty="0"/>
          </a:p>
        </p:txBody>
      </p:sp>
      <p:sp>
        <p:nvSpPr>
          <p:cNvPr id="8" name="Tekstvak 7">
            <a:extLst>
              <a:ext uri="{FF2B5EF4-FFF2-40B4-BE49-F238E27FC236}">
                <a16:creationId xmlns:a16="http://schemas.microsoft.com/office/drawing/2014/main" id="{86920B0A-10F9-ECE5-E965-B99E922D2CFF}"/>
              </a:ext>
            </a:extLst>
          </p:cNvPr>
          <p:cNvSpPr txBox="1"/>
          <p:nvPr/>
        </p:nvSpPr>
        <p:spPr>
          <a:xfrm>
            <a:off x="803803" y="2056728"/>
            <a:ext cx="6064733" cy="3046988"/>
          </a:xfrm>
          <a:prstGeom prst="rect">
            <a:avLst/>
          </a:prstGeom>
          <a:noFill/>
        </p:spPr>
        <p:txBody>
          <a:bodyPr wrap="square" rtlCol="0">
            <a:spAutoFit/>
          </a:bodyPr>
          <a:lstStyle/>
          <a:p>
            <a:r>
              <a:rPr lang="nl-NL" sz="2400" b="1" dirty="0">
                <a:solidFill>
                  <a:schemeClr val="bg1"/>
                </a:solidFill>
              </a:rPr>
              <a:t>Vroeger wilden kunstschilders vooral zo </a:t>
            </a:r>
            <a:r>
              <a:rPr lang="nl-NL" sz="2400" b="1" dirty="0">
                <a:solidFill>
                  <a:srgbClr val="752400"/>
                </a:solidFill>
              </a:rPr>
              <a:t>realistisch</a:t>
            </a:r>
            <a:r>
              <a:rPr lang="nl-NL" sz="2400" b="1" dirty="0">
                <a:solidFill>
                  <a:schemeClr val="bg1"/>
                </a:solidFill>
              </a:rPr>
              <a:t> mogelijk schilderen. Dat betekent dat ze hun schilderijen zo echt mogelijk wilden laten lijken.</a:t>
            </a:r>
          </a:p>
          <a:p>
            <a:endParaRPr lang="nl-NL" sz="2400" b="1" dirty="0">
              <a:solidFill>
                <a:schemeClr val="bg1"/>
              </a:solidFill>
            </a:endParaRPr>
          </a:p>
          <a:p>
            <a:r>
              <a:rPr lang="nl-NL" sz="2400" b="1" dirty="0">
                <a:solidFill>
                  <a:schemeClr val="bg1"/>
                </a:solidFill>
              </a:rPr>
              <a:t>Een goede kunstschilder kon zó precies schilderen dat het net op een foto leek. Kijk maar!</a:t>
            </a:r>
          </a:p>
        </p:txBody>
      </p:sp>
      <p:sp>
        <p:nvSpPr>
          <p:cNvPr id="4" name="Rechthoek 3">
            <a:extLst>
              <a:ext uri="{FF2B5EF4-FFF2-40B4-BE49-F238E27FC236}">
                <a16:creationId xmlns:a16="http://schemas.microsoft.com/office/drawing/2014/main" id="{9D48EA69-5FC9-BADF-B286-10D3F6C8BF6F}"/>
              </a:ext>
            </a:extLst>
          </p:cNvPr>
          <p:cNvSpPr/>
          <p:nvPr/>
        </p:nvSpPr>
        <p:spPr>
          <a:xfrm>
            <a:off x="10884023" y="0"/>
            <a:ext cx="1307977" cy="6858000"/>
          </a:xfrm>
          <a:prstGeom prst="rect">
            <a:avLst/>
          </a:prstGeom>
          <a:solidFill>
            <a:srgbClr val="2A4F81"/>
          </a:solidFill>
          <a:ln w="3175">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5" name="Afbeelding 4" descr="Afbeelding met tekst, Lettertype, Graphics, grafische vormgeving&#10;&#10;Automatisch gegenereerde beschrijving">
            <a:extLst>
              <a:ext uri="{FF2B5EF4-FFF2-40B4-BE49-F238E27FC236}">
                <a16:creationId xmlns:a16="http://schemas.microsoft.com/office/drawing/2014/main" id="{788C172E-1A7B-A899-4917-48FBB1B09C9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10477" y="221252"/>
            <a:ext cx="1055068" cy="475122"/>
          </a:xfrm>
          <a:prstGeom prst="rect">
            <a:avLst/>
          </a:prstGeom>
        </p:spPr>
      </p:pic>
      <p:sp>
        <p:nvSpPr>
          <p:cNvPr id="6" name="Tekstvak 5">
            <a:extLst>
              <a:ext uri="{FF2B5EF4-FFF2-40B4-BE49-F238E27FC236}">
                <a16:creationId xmlns:a16="http://schemas.microsoft.com/office/drawing/2014/main" id="{384F2F06-FB0C-F801-C63E-1EFADFB7B3CA}"/>
              </a:ext>
            </a:extLst>
          </p:cNvPr>
          <p:cNvSpPr txBox="1"/>
          <p:nvPr/>
        </p:nvSpPr>
        <p:spPr>
          <a:xfrm rot="20743936">
            <a:off x="10902320" y="5975897"/>
            <a:ext cx="1411838" cy="338554"/>
          </a:xfrm>
          <a:prstGeom prst="rect">
            <a:avLst/>
          </a:prstGeom>
          <a:noFill/>
        </p:spPr>
        <p:txBody>
          <a:bodyPr wrap="square" rtlCol="0">
            <a:spAutoFit/>
          </a:bodyPr>
          <a:lstStyle/>
          <a:p>
            <a:r>
              <a:rPr lang="nl-NL" sz="1600" b="1" dirty="0">
                <a:solidFill>
                  <a:srgbClr val="2A4F81"/>
                </a:solidFill>
                <a:highlight>
                  <a:srgbClr val="FFFFFF"/>
                </a:highlight>
              </a:rPr>
              <a:t>KANDINSKY </a:t>
            </a:r>
          </a:p>
        </p:txBody>
      </p:sp>
      <p:sp>
        <p:nvSpPr>
          <p:cNvPr id="7" name="Tekstvak 6">
            <a:extLst>
              <a:ext uri="{FF2B5EF4-FFF2-40B4-BE49-F238E27FC236}">
                <a16:creationId xmlns:a16="http://schemas.microsoft.com/office/drawing/2014/main" id="{DD03CE06-A715-A42D-0761-111D786A4EF4}"/>
              </a:ext>
            </a:extLst>
          </p:cNvPr>
          <p:cNvSpPr txBox="1"/>
          <p:nvPr/>
        </p:nvSpPr>
        <p:spPr>
          <a:xfrm>
            <a:off x="11434734" y="6283151"/>
            <a:ext cx="866419" cy="200055"/>
          </a:xfrm>
          <a:prstGeom prst="rect">
            <a:avLst/>
          </a:prstGeom>
          <a:noFill/>
        </p:spPr>
        <p:txBody>
          <a:bodyPr wrap="square" rtlCol="0">
            <a:spAutoFit/>
          </a:bodyPr>
          <a:lstStyle/>
          <a:p>
            <a:r>
              <a:rPr lang="nl-NL" sz="700" b="1" dirty="0">
                <a:solidFill>
                  <a:schemeClr val="bg1"/>
                </a:solidFill>
              </a:rPr>
              <a:t>JUN-NOV 2024</a:t>
            </a:r>
          </a:p>
        </p:txBody>
      </p:sp>
      <p:pic>
        <p:nvPicPr>
          <p:cNvPr id="2052" name="Picture 4" descr="Johannes Vermeer Meisje met de parel | Mauritshuis">
            <a:extLst>
              <a:ext uri="{FF2B5EF4-FFF2-40B4-BE49-F238E27FC236}">
                <a16:creationId xmlns:a16="http://schemas.microsoft.com/office/drawing/2014/main" id="{D75AF8BC-FFDC-B53D-2B4A-0EB2341D65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394590">
            <a:off x="2885127" y="108925"/>
            <a:ext cx="5456300" cy="6457867"/>
          </a:xfrm>
          <a:prstGeom prst="rect">
            <a:avLst/>
          </a:prstGeom>
          <a:solidFill>
            <a:srgbClr val="FFFFFF">
              <a:shade val="85000"/>
            </a:srgbClr>
          </a:solidFill>
          <a:ln w="88900" cap="sq">
            <a:solidFill>
              <a:srgbClr val="0052A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58" name="Picture 10" descr="De Staalmeesters - Rembrandt van Rijn">
            <a:extLst>
              <a:ext uri="{FF2B5EF4-FFF2-40B4-BE49-F238E27FC236}">
                <a16:creationId xmlns:a16="http://schemas.microsoft.com/office/drawing/2014/main" id="{B74F7C00-69BC-0852-38E9-909323ECC3C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21324324">
            <a:off x="1342961" y="628231"/>
            <a:ext cx="8369746" cy="5579831"/>
          </a:xfrm>
          <a:prstGeom prst="rect">
            <a:avLst/>
          </a:prstGeom>
          <a:solidFill>
            <a:srgbClr val="FFFFFF">
              <a:shade val="85000"/>
            </a:srgbClr>
          </a:solidFill>
          <a:ln w="88900" cap="sq">
            <a:solidFill>
              <a:srgbClr val="E84816"/>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60" name="Picture 12" descr="De bedreigde zwaan - Wikipedia">
            <a:extLst>
              <a:ext uri="{FF2B5EF4-FFF2-40B4-BE49-F238E27FC236}">
                <a16:creationId xmlns:a16="http://schemas.microsoft.com/office/drawing/2014/main" id="{B13866B4-E0B8-A49D-83AB-F7C581229E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77565">
            <a:off x="2493952" y="411724"/>
            <a:ext cx="6940083" cy="5852266"/>
          </a:xfrm>
          <a:prstGeom prst="rect">
            <a:avLst/>
          </a:prstGeom>
          <a:solidFill>
            <a:srgbClr val="FFFFFF">
              <a:shade val="85000"/>
            </a:srgbClr>
          </a:solidFill>
          <a:ln w="88900" cap="sq">
            <a:solidFill>
              <a:srgbClr val="EF7C98"/>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064" name="Picture 16" descr="Pieter Claesz Stilleven met tazza | Mauritshuis">
            <a:extLst>
              <a:ext uri="{FF2B5EF4-FFF2-40B4-BE49-F238E27FC236}">
                <a16:creationId xmlns:a16="http://schemas.microsoft.com/office/drawing/2014/main" id="{03A36A74-B551-D98F-AB3B-7A2FF5760B76}"/>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472941">
            <a:off x="2224875" y="561643"/>
            <a:ext cx="7614783" cy="5498222"/>
          </a:xfrm>
          <a:prstGeom prst="rect">
            <a:avLst/>
          </a:prstGeom>
          <a:solidFill>
            <a:srgbClr val="FFFFFF">
              <a:shade val="85000"/>
            </a:srgbClr>
          </a:solidFill>
          <a:ln w="88900" cap="sq">
            <a:solidFill>
              <a:srgbClr val="E4AF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1" name="Tekstvak 10">
            <a:extLst>
              <a:ext uri="{FF2B5EF4-FFF2-40B4-BE49-F238E27FC236}">
                <a16:creationId xmlns:a16="http://schemas.microsoft.com/office/drawing/2014/main" id="{3EF20CD5-DA1F-08B2-7B39-B960F49F3129}"/>
              </a:ext>
            </a:extLst>
          </p:cNvPr>
          <p:cNvSpPr txBox="1"/>
          <p:nvPr/>
        </p:nvSpPr>
        <p:spPr>
          <a:xfrm>
            <a:off x="803803" y="5184005"/>
            <a:ext cx="4110274" cy="646331"/>
          </a:xfrm>
          <a:prstGeom prst="rect">
            <a:avLst/>
          </a:prstGeom>
          <a:solidFill>
            <a:srgbClr val="FFFFFF"/>
          </a:solidFill>
        </p:spPr>
        <p:txBody>
          <a:bodyPr wrap="square" rtlCol="0">
            <a:spAutoFit/>
          </a:bodyPr>
          <a:lstStyle/>
          <a:p>
            <a:r>
              <a:rPr lang="nl-NL" b="1" dirty="0">
                <a:solidFill>
                  <a:srgbClr val="0052A2"/>
                </a:solidFill>
              </a:rPr>
              <a:t>Zie je hoe realistisch het is gemaakt? Je kan het glas bijna oppakken!</a:t>
            </a:r>
          </a:p>
        </p:txBody>
      </p:sp>
      <p:sp>
        <p:nvSpPr>
          <p:cNvPr id="3" name="Rechthoek 2">
            <a:extLst>
              <a:ext uri="{FF2B5EF4-FFF2-40B4-BE49-F238E27FC236}">
                <a16:creationId xmlns:a16="http://schemas.microsoft.com/office/drawing/2014/main" id="{431C812D-3E8B-EA59-5FCF-DFF621093941}"/>
              </a:ext>
            </a:extLst>
          </p:cNvPr>
          <p:cNvSpPr/>
          <p:nvPr/>
        </p:nvSpPr>
        <p:spPr>
          <a:xfrm>
            <a:off x="10707329" y="0"/>
            <a:ext cx="1484671" cy="6858000"/>
          </a:xfrm>
          <a:prstGeom prst="rect">
            <a:avLst/>
          </a:prstGeom>
          <a:solidFill>
            <a:srgbClr val="0082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2" name="Tekstvak 11">
            <a:extLst>
              <a:ext uri="{FF2B5EF4-FFF2-40B4-BE49-F238E27FC236}">
                <a16:creationId xmlns:a16="http://schemas.microsoft.com/office/drawing/2014/main" id="{23297D95-2A1F-AE31-1FAF-6D4BAD52176C}"/>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14" name="Tekstvak 13">
            <a:extLst>
              <a:ext uri="{FF2B5EF4-FFF2-40B4-BE49-F238E27FC236}">
                <a16:creationId xmlns:a16="http://schemas.microsoft.com/office/drawing/2014/main" id="{40EA593E-6955-BD2B-1B5B-593C22F617DC}"/>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pic>
        <p:nvPicPr>
          <p:cNvPr id="15" name="Afbeelding 14" descr="Afbeelding met tekst, Lettertype, Graphics, grafische vormgeving&#10;&#10;Automatisch gegenereerde beschrijving">
            <a:extLst>
              <a:ext uri="{FF2B5EF4-FFF2-40B4-BE49-F238E27FC236}">
                <a16:creationId xmlns:a16="http://schemas.microsoft.com/office/drawing/2014/main" id="{AC4472ED-04D9-95A6-1973-38BD9144E9B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236910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5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05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06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6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6" presetClass="emph" presetSubtype="0" fill="hold" nodeType="clickEffect">
                                  <p:stCondLst>
                                    <p:cond delay="0"/>
                                  </p:stCondLst>
                                  <p:childTnLst>
                                    <p:animScale>
                                      <p:cBhvr>
                                        <p:cTn id="22" dur="1000" fill="hold"/>
                                        <p:tgtEl>
                                          <p:spTgt spid="2064"/>
                                        </p:tgtEl>
                                      </p:cBhvr>
                                      <p:by x="150000" y="150000"/>
                                    </p:animScale>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A8C7F9-0E40-6ED8-21DB-E64810D48D18}"/>
            </a:ext>
          </a:extLst>
        </p:cNvPr>
        <p:cNvGrpSpPr/>
        <p:nvPr/>
      </p:nvGrpSpPr>
      <p:grpSpPr>
        <a:xfrm>
          <a:off x="0" y="0"/>
          <a:ext cx="0" cy="0"/>
          <a:chOff x="0" y="0"/>
          <a:chExt cx="0" cy="0"/>
        </a:xfrm>
      </p:grpSpPr>
      <p:sp>
        <p:nvSpPr>
          <p:cNvPr id="6" name="Rechthoek 5">
            <a:extLst>
              <a:ext uri="{FF2B5EF4-FFF2-40B4-BE49-F238E27FC236}">
                <a16:creationId xmlns:a16="http://schemas.microsoft.com/office/drawing/2014/main" id="{6D5D2E7A-80CE-08FA-8ACE-54DD91BA3A03}"/>
              </a:ext>
            </a:extLst>
          </p:cNvPr>
          <p:cNvSpPr/>
          <p:nvPr/>
        </p:nvSpPr>
        <p:spPr>
          <a:xfrm>
            <a:off x="10707329" y="0"/>
            <a:ext cx="1484671" cy="6858000"/>
          </a:xfrm>
          <a:prstGeom prst="rect">
            <a:avLst/>
          </a:prstGeom>
          <a:solidFill>
            <a:srgbClr val="0082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39B63650-4667-0958-5AC5-568B362D9868}"/>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13" name="Tekstvak 12">
            <a:extLst>
              <a:ext uri="{FF2B5EF4-FFF2-40B4-BE49-F238E27FC236}">
                <a16:creationId xmlns:a16="http://schemas.microsoft.com/office/drawing/2014/main" id="{8C625178-1534-E453-2252-FDB2D4443B5B}"/>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pic>
        <p:nvPicPr>
          <p:cNvPr id="3" name="Picture 2" descr="Rijksmuseum zet meest gedetailleerde foto ooit van De Nachtwacht online">
            <a:extLst>
              <a:ext uri="{FF2B5EF4-FFF2-40B4-BE49-F238E27FC236}">
                <a16:creationId xmlns:a16="http://schemas.microsoft.com/office/drawing/2014/main" id="{EA4C91E2-7378-5328-34F6-637C3A8F674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17907" y="1712791"/>
            <a:ext cx="5951593" cy="3347771"/>
          </a:xfrm>
          <a:prstGeom prst="rect">
            <a:avLst/>
          </a:prstGeom>
          <a:noFill/>
          <a:extLst>
            <a:ext uri="{909E8E84-426E-40DD-AFC4-6F175D3DCCD1}">
              <a14:hiddenFill xmlns:a14="http://schemas.microsoft.com/office/drawing/2010/main">
                <a:solidFill>
                  <a:srgbClr val="FFFFFF"/>
                </a:solidFill>
              </a14:hiddenFill>
            </a:ext>
          </a:extLst>
        </p:spPr>
      </p:pic>
      <p:sp>
        <p:nvSpPr>
          <p:cNvPr id="4" name="Tekstvak 3">
            <a:extLst>
              <a:ext uri="{FF2B5EF4-FFF2-40B4-BE49-F238E27FC236}">
                <a16:creationId xmlns:a16="http://schemas.microsoft.com/office/drawing/2014/main" id="{55DD9E5B-AA72-2EA9-C772-C25FFB87FDB3}"/>
              </a:ext>
            </a:extLst>
          </p:cNvPr>
          <p:cNvSpPr txBox="1"/>
          <p:nvPr/>
        </p:nvSpPr>
        <p:spPr>
          <a:xfrm>
            <a:off x="462062" y="1817015"/>
            <a:ext cx="3098308" cy="3139321"/>
          </a:xfrm>
          <a:prstGeom prst="rect">
            <a:avLst/>
          </a:prstGeom>
          <a:noFill/>
        </p:spPr>
        <p:txBody>
          <a:bodyPr wrap="square" rtlCol="0">
            <a:spAutoFit/>
          </a:bodyPr>
          <a:lstStyle/>
          <a:p>
            <a:r>
              <a:rPr lang="nl-NL" b="1" dirty="0">
                <a:solidFill>
                  <a:srgbClr val="E05E46"/>
                </a:solidFill>
              </a:rPr>
              <a:t>Kunstenaars kregen vroeger vaak opdrachten.</a:t>
            </a:r>
          </a:p>
          <a:p>
            <a:r>
              <a:rPr lang="nl-NL" b="1" dirty="0">
                <a:solidFill>
                  <a:srgbClr val="E05E46"/>
                </a:solidFill>
              </a:rPr>
              <a:t>Ze werden bijvoorbeeld betaald om mensen, belangrijke gebeurtenissen of bijzondere voorwerpen te schilderen. Eigenlijk als een soort fotograaf.</a:t>
            </a:r>
          </a:p>
          <a:p>
            <a:endParaRPr lang="nl-NL" b="1" dirty="0">
              <a:solidFill>
                <a:srgbClr val="E05E46"/>
              </a:solidFill>
            </a:endParaRPr>
          </a:p>
          <a:p>
            <a:r>
              <a:rPr lang="nl-NL" b="1" dirty="0">
                <a:solidFill>
                  <a:srgbClr val="E05E46"/>
                </a:solidFill>
              </a:rPr>
              <a:t>Weet jij hoe dit bekende schilderij heet?</a:t>
            </a:r>
          </a:p>
        </p:txBody>
      </p:sp>
      <p:pic>
        <p:nvPicPr>
          <p:cNvPr id="10" name="Afbeelding 9" descr="Afbeelding met camera, Camera's en lenzen, persoon, digitale camera&#10;&#10;Automatisch gegenereerde beschrijving">
            <a:extLst>
              <a:ext uri="{FF2B5EF4-FFF2-40B4-BE49-F238E27FC236}">
                <a16:creationId xmlns:a16="http://schemas.microsoft.com/office/drawing/2014/main" id="{D57823A5-DCB8-87F3-BDC7-560709DCCFD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54882" y="-1149568"/>
            <a:ext cx="12011352" cy="8007568"/>
          </a:xfrm>
          <a:prstGeom prst="rect">
            <a:avLst/>
          </a:prstGeom>
        </p:spPr>
      </p:pic>
      <p:pic>
        <p:nvPicPr>
          <p:cNvPr id="8" name="Afbeelding 7" descr="matisse collage element 12449526 PNG">
            <a:extLst>
              <a:ext uri="{FF2B5EF4-FFF2-40B4-BE49-F238E27FC236}">
                <a16:creationId xmlns:a16="http://schemas.microsoft.com/office/drawing/2014/main" id="{5CFBF51B-EBFA-5D45-B1FD-4B27456B68DE}"/>
              </a:ext>
            </a:extLst>
          </p:cNvPr>
          <p:cNvPicPr>
            <a:picLocks noChangeAspect="1"/>
          </p:cNvPicPr>
          <p:nvPr/>
        </p:nvPicPr>
        <p:blipFill>
          <a:blip r:embed="rId5"/>
          <a:stretch>
            <a:fillRect/>
          </a:stretch>
        </p:blipFill>
        <p:spPr>
          <a:xfrm>
            <a:off x="713846" y="458813"/>
            <a:ext cx="929120" cy="817065"/>
          </a:xfrm>
          <a:prstGeom prst="rect">
            <a:avLst/>
          </a:prstGeom>
        </p:spPr>
      </p:pic>
      <p:pic>
        <p:nvPicPr>
          <p:cNvPr id="16" name="Afbeelding 15" descr="Afbeelding met tekst, Lettertype, Graphics, grafische vormgeving&#10;&#10;Automatisch gegenereerde beschrijving">
            <a:extLst>
              <a:ext uri="{FF2B5EF4-FFF2-40B4-BE49-F238E27FC236}">
                <a16:creationId xmlns:a16="http://schemas.microsoft.com/office/drawing/2014/main" id="{AE031D54-F728-E4ED-8342-14A54CF94C9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17274418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ppt_x"/>
                                          </p:val>
                                        </p:tav>
                                        <p:tav tm="100000">
                                          <p:val>
                                            <p:strVal val="#ppt_x"/>
                                          </p:val>
                                        </p:tav>
                                      </p:tavLst>
                                    </p:anim>
                                    <p:anim calcmode="lin" valueType="num">
                                      <p:cBhvr additive="base">
                                        <p:cTn id="8" dur="500" fill="hold"/>
                                        <p:tgtEl>
                                          <p:spTgt spid="10"/>
                                        </p:tgtEl>
                                        <p:attrNameLst>
                                          <p:attrName>ppt_y</p:attrName>
                                        </p:attrNameLst>
                                      </p:cBhvr>
                                      <p:tavLst>
                                        <p:tav tm="0">
                                          <p:val>
                                            <p:strVal val="1+#ppt_h/2"/>
                                          </p:val>
                                        </p:tav>
                                        <p:tav tm="100000">
                                          <p:val>
                                            <p:strVal val="#ppt_y"/>
                                          </p:val>
                                        </p:tav>
                                      </p:tavLst>
                                    </p:anim>
                                  </p:childTnLst>
                                </p:cTn>
                              </p:par>
                              <p:par>
                                <p:cTn id="9" presetID="32" presetClass="emph" presetSubtype="0" fill="hold" nodeType="withEffect">
                                  <p:stCondLst>
                                    <p:cond delay="0"/>
                                  </p:stCondLst>
                                  <p:childTnLst>
                                    <p:animRot by="120000">
                                      <p:cBhvr>
                                        <p:cTn id="10" dur="100" fill="hold">
                                          <p:stCondLst>
                                            <p:cond delay="0"/>
                                          </p:stCondLst>
                                        </p:cTn>
                                        <p:tgtEl>
                                          <p:spTgt spid="10"/>
                                        </p:tgtEl>
                                        <p:attrNameLst>
                                          <p:attrName>r</p:attrName>
                                        </p:attrNameLst>
                                      </p:cBhvr>
                                    </p:animRot>
                                    <p:animRot by="-240000">
                                      <p:cBhvr>
                                        <p:cTn id="11" dur="200" fill="hold">
                                          <p:stCondLst>
                                            <p:cond delay="200"/>
                                          </p:stCondLst>
                                        </p:cTn>
                                        <p:tgtEl>
                                          <p:spTgt spid="10"/>
                                        </p:tgtEl>
                                        <p:attrNameLst>
                                          <p:attrName>r</p:attrName>
                                        </p:attrNameLst>
                                      </p:cBhvr>
                                    </p:animRot>
                                    <p:animRot by="240000">
                                      <p:cBhvr>
                                        <p:cTn id="12" dur="200" fill="hold">
                                          <p:stCondLst>
                                            <p:cond delay="400"/>
                                          </p:stCondLst>
                                        </p:cTn>
                                        <p:tgtEl>
                                          <p:spTgt spid="10"/>
                                        </p:tgtEl>
                                        <p:attrNameLst>
                                          <p:attrName>r</p:attrName>
                                        </p:attrNameLst>
                                      </p:cBhvr>
                                    </p:animRot>
                                    <p:animRot by="-240000">
                                      <p:cBhvr>
                                        <p:cTn id="13" dur="200" fill="hold">
                                          <p:stCondLst>
                                            <p:cond delay="600"/>
                                          </p:stCondLst>
                                        </p:cTn>
                                        <p:tgtEl>
                                          <p:spTgt spid="10"/>
                                        </p:tgtEl>
                                        <p:attrNameLst>
                                          <p:attrName>r</p:attrName>
                                        </p:attrNameLst>
                                      </p:cBhvr>
                                    </p:animRot>
                                    <p:animRot by="120000">
                                      <p:cBhvr>
                                        <p:cTn id="14" dur="200" fill="hold">
                                          <p:stCondLst>
                                            <p:cond delay="800"/>
                                          </p:stCondLst>
                                        </p:cTn>
                                        <p:tgtEl>
                                          <p:spTgt spid="10"/>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hthoek 10">
            <a:extLst>
              <a:ext uri="{FF2B5EF4-FFF2-40B4-BE49-F238E27FC236}">
                <a16:creationId xmlns:a16="http://schemas.microsoft.com/office/drawing/2014/main" id="{40FDEA59-B119-EC39-91B7-59DA5B637B59}"/>
              </a:ext>
            </a:extLst>
          </p:cNvPr>
          <p:cNvSpPr/>
          <p:nvPr/>
        </p:nvSpPr>
        <p:spPr>
          <a:xfrm>
            <a:off x="-197963" y="2394408"/>
            <a:ext cx="11406433" cy="4543721"/>
          </a:xfrm>
          <a:prstGeom prst="rect">
            <a:avLst/>
          </a:prstGeom>
          <a:solidFill>
            <a:srgbClr val="0052A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D413ADAC-64CE-F470-E78B-7B71ED7FFAFF}"/>
              </a:ext>
            </a:extLst>
          </p:cNvPr>
          <p:cNvSpPr/>
          <p:nvPr/>
        </p:nvSpPr>
        <p:spPr>
          <a:xfrm>
            <a:off x="10707329" y="0"/>
            <a:ext cx="1484671" cy="6858000"/>
          </a:xfrm>
          <a:prstGeom prst="rect">
            <a:avLst/>
          </a:prstGeom>
          <a:solidFill>
            <a:srgbClr val="0082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61E40307-9A5B-5F1D-A1BC-A84AD2F18D37}"/>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634A31B1-698C-0CC7-DC9F-BD19049BD538}"/>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12" name="Tekstvak 11">
            <a:extLst>
              <a:ext uri="{FF2B5EF4-FFF2-40B4-BE49-F238E27FC236}">
                <a16:creationId xmlns:a16="http://schemas.microsoft.com/office/drawing/2014/main" id="{CB391869-0E1C-0765-1164-2DDC2680B644}"/>
              </a:ext>
            </a:extLst>
          </p:cNvPr>
          <p:cNvSpPr txBox="1"/>
          <p:nvPr/>
        </p:nvSpPr>
        <p:spPr>
          <a:xfrm>
            <a:off x="726074" y="487517"/>
            <a:ext cx="5674726" cy="1564018"/>
          </a:xfrm>
          <a:prstGeom prst="rect">
            <a:avLst/>
          </a:prstGeom>
          <a:noFill/>
        </p:spPr>
        <p:txBody>
          <a:bodyPr wrap="square">
            <a:spAutoFit/>
          </a:bodyPr>
          <a:lstStyle/>
          <a:p>
            <a:pPr>
              <a:lnSpc>
                <a:spcPct val="107000"/>
              </a:lnSpc>
              <a:spcAft>
                <a:spcPts val="800"/>
              </a:spcAft>
            </a:pPr>
            <a:r>
              <a:rPr lang="nl-NL" sz="1800" b="1" kern="100" dirty="0">
                <a:solidFill>
                  <a:srgbClr val="F99C00"/>
                </a:solidFill>
                <a:effectLst/>
                <a:latin typeface="Aptos" panose="020B0004020202020204" pitchFamily="34" charset="0"/>
                <a:ea typeface="Aptos" panose="020B0004020202020204" pitchFamily="34" charset="0"/>
                <a:cs typeface="Times New Roman" panose="02020603050405020304" pitchFamily="18" charset="0"/>
              </a:rPr>
              <a:t>Zo’n 150 jaar geleden begonnen kunstschilders steeds vaker op een andere manier te schilderen. </a:t>
            </a:r>
            <a:r>
              <a:rPr lang="nl-NL" b="1" dirty="0">
                <a:solidFill>
                  <a:srgbClr val="F99C00"/>
                </a:solidFill>
              </a:rPr>
              <a:t>Ze probeerden niet langer alles precies te schilderen zoals het er in het echt uitziet. In plaats daarvan kozen ze voor een andere stijl.</a:t>
            </a:r>
            <a:endParaRPr lang="nl-NL" sz="1800" b="1" kern="100" dirty="0">
              <a:solidFill>
                <a:srgbClr val="F99C00"/>
              </a:solidFill>
              <a:effectLst/>
              <a:latin typeface="Aptos" panose="020B0004020202020204" pitchFamily="34" charset="0"/>
              <a:ea typeface="Aptos" panose="020B0004020202020204" pitchFamily="34" charset="0"/>
              <a:cs typeface="Times New Roman" panose="02020603050405020304" pitchFamily="18" charset="0"/>
            </a:endParaRPr>
          </a:p>
        </p:txBody>
      </p:sp>
      <p:pic>
        <p:nvPicPr>
          <p:cNvPr id="13" name="Picture 2" descr="Canal a Amsterdam, 1874 | Claude Monet | Kunstafdruk">
            <a:extLst>
              <a:ext uri="{FF2B5EF4-FFF2-40B4-BE49-F238E27FC236}">
                <a16:creationId xmlns:a16="http://schemas.microsoft.com/office/drawing/2014/main" id="{C8CF3EBB-A507-9D37-F303-36DA4F3782D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994" t="-308" r="-994" b="8654"/>
          <a:stretch/>
        </p:blipFill>
        <p:spPr bwMode="auto">
          <a:xfrm>
            <a:off x="6400800" y="3272681"/>
            <a:ext cx="3810000" cy="3020625"/>
          </a:xfrm>
          <a:prstGeom prst="rect">
            <a:avLst/>
          </a:prstGeom>
          <a:solidFill>
            <a:srgbClr val="FFFFFF">
              <a:shade val="85000"/>
            </a:srgbClr>
          </a:solidFill>
          <a:ln w="88900" cap="sq">
            <a:solidFill>
              <a:srgbClr val="E4AF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6" descr="Op Vermeers 'Gezicht op Delft' is het acht uur in de morgen - NRC">
            <a:extLst>
              <a:ext uri="{FF2B5EF4-FFF2-40B4-BE49-F238E27FC236}">
                <a16:creationId xmlns:a16="http://schemas.microsoft.com/office/drawing/2014/main" id="{1ACE1A26-766B-5C9A-681E-2084900B3686}"/>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4594" r="19502"/>
          <a:stretch/>
        </p:blipFill>
        <p:spPr bwMode="auto">
          <a:xfrm>
            <a:off x="756850" y="3272680"/>
            <a:ext cx="3810001" cy="3020629"/>
          </a:xfrm>
          <a:prstGeom prst="rect">
            <a:avLst/>
          </a:prstGeom>
          <a:solidFill>
            <a:srgbClr val="FFFFFF">
              <a:shade val="85000"/>
            </a:srgbClr>
          </a:solidFill>
          <a:ln w="88900" cap="sq">
            <a:solidFill>
              <a:srgbClr val="E4AF00"/>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cxnSp>
        <p:nvCxnSpPr>
          <p:cNvPr id="15" name="Rechte verbindingslijn met pijl 14">
            <a:extLst>
              <a:ext uri="{FF2B5EF4-FFF2-40B4-BE49-F238E27FC236}">
                <a16:creationId xmlns:a16="http://schemas.microsoft.com/office/drawing/2014/main" id="{BDD82E63-8D2D-5D3A-947D-609C02494AFB}"/>
              </a:ext>
            </a:extLst>
          </p:cNvPr>
          <p:cNvCxnSpPr>
            <a:cxnSpLocks/>
          </p:cNvCxnSpPr>
          <p:nvPr/>
        </p:nvCxnSpPr>
        <p:spPr>
          <a:xfrm>
            <a:off x="5024715" y="4782994"/>
            <a:ext cx="1071285" cy="0"/>
          </a:xfrm>
          <a:prstGeom prst="straightConnector1">
            <a:avLst/>
          </a:prstGeom>
          <a:ln w="63500">
            <a:solidFill>
              <a:srgbClr val="E4AF00"/>
            </a:solidFill>
            <a:tailEnd type="arrow" w="lg" len="lg"/>
          </a:ln>
        </p:spPr>
        <p:style>
          <a:lnRef idx="2">
            <a:schemeClr val="accent1"/>
          </a:lnRef>
          <a:fillRef idx="0">
            <a:schemeClr val="accent1"/>
          </a:fillRef>
          <a:effectRef idx="1">
            <a:schemeClr val="accent1"/>
          </a:effectRef>
          <a:fontRef idx="minor">
            <a:schemeClr val="tx1"/>
          </a:fontRef>
        </p:style>
      </p:cxnSp>
      <p:sp>
        <p:nvSpPr>
          <p:cNvPr id="16" name="Tekstvak 15">
            <a:extLst>
              <a:ext uri="{FF2B5EF4-FFF2-40B4-BE49-F238E27FC236}">
                <a16:creationId xmlns:a16="http://schemas.microsoft.com/office/drawing/2014/main" id="{87AFDC46-21CA-EC6C-F7B2-1D4EA9F4371F}"/>
              </a:ext>
            </a:extLst>
          </p:cNvPr>
          <p:cNvSpPr txBox="1"/>
          <p:nvPr/>
        </p:nvSpPr>
        <p:spPr>
          <a:xfrm>
            <a:off x="756850" y="2663269"/>
            <a:ext cx="8051192" cy="369332"/>
          </a:xfrm>
          <a:prstGeom prst="rect">
            <a:avLst/>
          </a:prstGeom>
          <a:noFill/>
        </p:spPr>
        <p:txBody>
          <a:bodyPr wrap="square" rtlCol="0">
            <a:spAutoFit/>
          </a:bodyPr>
          <a:lstStyle/>
          <a:p>
            <a:r>
              <a:rPr lang="nl-NL" b="1" dirty="0">
                <a:solidFill>
                  <a:schemeClr val="bg1"/>
                </a:solidFill>
              </a:rPr>
              <a:t>Hoe zou jij het verschil tussen deze twee schilderstijlen omschrijven?</a:t>
            </a:r>
          </a:p>
        </p:txBody>
      </p:sp>
      <p:pic>
        <p:nvPicPr>
          <p:cNvPr id="3" name="Afbeelding 2" descr="Matisse abstract floral algae shapes in trendy contemporary organic style.  composition Doodle painted aestethic flower and leaf. Botanic vector  illustration in yellow color on the white background. 23165066 Vector Art  at Vecteezy">
            <a:extLst>
              <a:ext uri="{FF2B5EF4-FFF2-40B4-BE49-F238E27FC236}">
                <a16:creationId xmlns:a16="http://schemas.microsoft.com/office/drawing/2014/main" id="{152FB463-A382-4568-F2D9-CFE18EBBAFF0}"/>
              </a:ext>
            </a:extLst>
          </p:cNvPr>
          <p:cNvPicPr>
            <a:picLocks noChangeAspect="1"/>
          </p:cNvPicPr>
          <p:nvPr/>
        </p:nvPicPr>
        <p:blipFill>
          <a:blip r:embed="rId4"/>
          <a:srcRect r="36635"/>
          <a:stretch>
            <a:fillRect/>
          </a:stretch>
        </p:blipFill>
        <p:spPr>
          <a:xfrm>
            <a:off x="9221917" y="945559"/>
            <a:ext cx="1067541" cy="1123171"/>
          </a:xfrm>
          <a:prstGeom prst="rect">
            <a:avLst/>
          </a:prstGeom>
        </p:spPr>
      </p:pic>
      <mc:AlternateContent xmlns:mc="http://schemas.openxmlformats.org/markup-compatibility/2006" xmlns:p14="http://schemas.microsoft.com/office/powerpoint/2010/main">
        <mc:Choice Requires="p14">
          <p:contentPart p14:bwMode="auto" r:id="rId5">
            <p14:nvContentPartPr>
              <p14:cNvPr id="17" name="Inkt 16">
                <a:extLst>
                  <a:ext uri="{FF2B5EF4-FFF2-40B4-BE49-F238E27FC236}">
                    <a16:creationId xmlns:a16="http://schemas.microsoft.com/office/drawing/2014/main" id="{E184A154-9C24-9A71-69A7-18CE1AFC32D3}"/>
                  </a:ext>
                </a:extLst>
              </p14:cNvPr>
              <p14:cNvContentPartPr/>
              <p14:nvPr/>
            </p14:nvContentPartPr>
            <p14:xfrm>
              <a:off x="10583973" y="619520"/>
              <a:ext cx="360" cy="360"/>
            </p14:xfrm>
          </p:contentPart>
        </mc:Choice>
        <mc:Fallback xmlns="">
          <p:pic>
            <p:nvPicPr>
              <p:cNvPr id="17" name="Inkt 16">
                <a:extLst>
                  <a:ext uri="{FF2B5EF4-FFF2-40B4-BE49-F238E27FC236}">
                    <a16:creationId xmlns:a16="http://schemas.microsoft.com/office/drawing/2014/main" id="{E184A154-9C24-9A71-69A7-18CE1AFC32D3}"/>
                  </a:ext>
                </a:extLst>
              </p:cNvPr>
              <p:cNvPicPr/>
              <p:nvPr/>
            </p:nvPicPr>
            <p:blipFill>
              <a:blip r:embed="rId6"/>
              <a:stretch>
                <a:fillRect/>
              </a:stretch>
            </p:blipFill>
            <p:spPr>
              <a:xfrm>
                <a:off x="10548333" y="583520"/>
                <a:ext cx="72000" cy="72000"/>
              </a:xfrm>
              <a:prstGeom prst="rect">
                <a:avLst/>
              </a:prstGeom>
            </p:spPr>
          </p:pic>
        </mc:Fallback>
      </mc:AlternateContent>
      <p:grpSp>
        <p:nvGrpSpPr>
          <p:cNvPr id="25" name="Groep 24">
            <a:extLst>
              <a:ext uri="{FF2B5EF4-FFF2-40B4-BE49-F238E27FC236}">
                <a16:creationId xmlns:a16="http://schemas.microsoft.com/office/drawing/2014/main" id="{221B618E-D8EA-A16F-81B5-1DDCD35529D4}"/>
              </a:ext>
            </a:extLst>
          </p:cNvPr>
          <p:cNvGrpSpPr/>
          <p:nvPr/>
        </p:nvGrpSpPr>
        <p:grpSpPr>
          <a:xfrm>
            <a:off x="10020391" y="1027261"/>
            <a:ext cx="272160" cy="438120"/>
            <a:chOff x="9455036" y="725717"/>
            <a:chExt cx="272160" cy="438120"/>
          </a:xfrm>
        </p:grpSpPr>
        <mc:AlternateContent xmlns:mc="http://schemas.openxmlformats.org/markup-compatibility/2006" xmlns:p14="http://schemas.microsoft.com/office/powerpoint/2010/main">
          <mc:Choice Requires="p14">
            <p:contentPart p14:bwMode="auto" r:id="rId7">
              <p14:nvContentPartPr>
                <p14:cNvPr id="4" name="Inkt 3">
                  <a:extLst>
                    <a:ext uri="{FF2B5EF4-FFF2-40B4-BE49-F238E27FC236}">
                      <a16:creationId xmlns:a16="http://schemas.microsoft.com/office/drawing/2014/main" id="{16122649-24E0-CF8E-9A25-72D4D1CD0196}"/>
                    </a:ext>
                  </a:extLst>
                </p14:cNvPr>
                <p14:cNvContentPartPr/>
                <p14:nvPr/>
              </p14:nvContentPartPr>
              <p14:xfrm>
                <a:off x="9472676" y="1002557"/>
                <a:ext cx="94320" cy="32400"/>
              </p14:xfrm>
            </p:contentPart>
          </mc:Choice>
          <mc:Fallback xmlns="">
            <p:pic>
              <p:nvPicPr>
                <p:cNvPr id="4" name="Inkt 3">
                  <a:extLst>
                    <a:ext uri="{FF2B5EF4-FFF2-40B4-BE49-F238E27FC236}">
                      <a16:creationId xmlns:a16="http://schemas.microsoft.com/office/drawing/2014/main" id="{16122649-24E0-CF8E-9A25-72D4D1CD0196}"/>
                    </a:ext>
                  </a:extLst>
                </p:cNvPr>
                <p:cNvPicPr/>
                <p:nvPr/>
              </p:nvPicPr>
              <p:blipFill>
                <a:blip r:embed="rId8"/>
                <a:stretch>
                  <a:fillRect/>
                </a:stretch>
              </p:blipFill>
              <p:spPr>
                <a:xfrm>
                  <a:off x="9466556" y="996437"/>
                  <a:ext cx="106560" cy="4464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6" name="Inkt 5">
                  <a:extLst>
                    <a:ext uri="{FF2B5EF4-FFF2-40B4-BE49-F238E27FC236}">
                      <a16:creationId xmlns:a16="http://schemas.microsoft.com/office/drawing/2014/main" id="{D5DAD8D6-980F-4484-1A98-48542AA7E1A5}"/>
                    </a:ext>
                  </a:extLst>
                </p14:cNvPr>
                <p14:cNvContentPartPr/>
                <p14:nvPr/>
              </p14:nvContentPartPr>
              <p14:xfrm>
                <a:off x="9565556" y="901757"/>
                <a:ext cx="30960" cy="81720"/>
              </p14:xfrm>
            </p:contentPart>
          </mc:Choice>
          <mc:Fallback xmlns="">
            <p:pic>
              <p:nvPicPr>
                <p:cNvPr id="6" name="Inkt 5">
                  <a:extLst>
                    <a:ext uri="{FF2B5EF4-FFF2-40B4-BE49-F238E27FC236}">
                      <a16:creationId xmlns:a16="http://schemas.microsoft.com/office/drawing/2014/main" id="{D5DAD8D6-980F-4484-1A98-48542AA7E1A5}"/>
                    </a:ext>
                  </a:extLst>
                </p:cNvPr>
                <p:cNvPicPr/>
                <p:nvPr/>
              </p:nvPicPr>
              <p:blipFill>
                <a:blip r:embed="rId10"/>
                <a:stretch>
                  <a:fillRect/>
                </a:stretch>
              </p:blipFill>
              <p:spPr>
                <a:xfrm>
                  <a:off x="9559436" y="895637"/>
                  <a:ext cx="43200" cy="939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8" name="Inkt 17">
                  <a:extLst>
                    <a:ext uri="{FF2B5EF4-FFF2-40B4-BE49-F238E27FC236}">
                      <a16:creationId xmlns:a16="http://schemas.microsoft.com/office/drawing/2014/main" id="{23918407-06F3-0937-A220-9B4DFE9B5454}"/>
                    </a:ext>
                  </a:extLst>
                </p14:cNvPr>
                <p14:cNvContentPartPr/>
                <p14:nvPr/>
              </p14:nvContentPartPr>
              <p14:xfrm>
                <a:off x="9468356" y="725717"/>
                <a:ext cx="258840" cy="390240"/>
              </p14:xfrm>
            </p:contentPart>
          </mc:Choice>
          <mc:Fallback xmlns="">
            <p:pic>
              <p:nvPicPr>
                <p:cNvPr id="18" name="Inkt 17">
                  <a:extLst>
                    <a:ext uri="{FF2B5EF4-FFF2-40B4-BE49-F238E27FC236}">
                      <a16:creationId xmlns:a16="http://schemas.microsoft.com/office/drawing/2014/main" id="{23918407-06F3-0937-A220-9B4DFE9B5454}"/>
                    </a:ext>
                  </a:extLst>
                </p:cNvPr>
                <p:cNvPicPr/>
                <p:nvPr/>
              </p:nvPicPr>
              <p:blipFill>
                <a:blip r:embed="rId12"/>
                <a:stretch>
                  <a:fillRect/>
                </a:stretch>
              </p:blipFill>
              <p:spPr>
                <a:xfrm>
                  <a:off x="9432716" y="689717"/>
                  <a:ext cx="330480" cy="46188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20" name="Inkt 19">
                  <a:extLst>
                    <a:ext uri="{FF2B5EF4-FFF2-40B4-BE49-F238E27FC236}">
                      <a16:creationId xmlns:a16="http://schemas.microsoft.com/office/drawing/2014/main" id="{6E888639-6091-165A-0A24-6CDABEEB01BF}"/>
                    </a:ext>
                  </a:extLst>
                </p14:cNvPr>
                <p14:cNvContentPartPr/>
                <p14:nvPr/>
              </p14:nvContentPartPr>
              <p14:xfrm>
                <a:off x="9625316" y="943517"/>
                <a:ext cx="360" cy="360"/>
              </p14:xfrm>
            </p:contentPart>
          </mc:Choice>
          <mc:Fallback xmlns="">
            <p:pic>
              <p:nvPicPr>
                <p:cNvPr id="20" name="Inkt 19">
                  <a:extLst>
                    <a:ext uri="{FF2B5EF4-FFF2-40B4-BE49-F238E27FC236}">
                      <a16:creationId xmlns:a16="http://schemas.microsoft.com/office/drawing/2014/main" id="{6E888639-6091-165A-0A24-6CDABEEB01BF}"/>
                    </a:ext>
                  </a:extLst>
                </p:cNvPr>
                <p:cNvPicPr/>
                <p:nvPr/>
              </p:nvPicPr>
              <p:blipFill>
                <a:blip r:embed="rId6"/>
                <a:stretch>
                  <a:fillRect/>
                </a:stretch>
              </p:blipFill>
              <p:spPr>
                <a:xfrm>
                  <a:off x="9589676" y="907877"/>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2" name="Inkt 21">
                  <a:extLst>
                    <a:ext uri="{FF2B5EF4-FFF2-40B4-BE49-F238E27FC236}">
                      <a16:creationId xmlns:a16="http://schemas.microsoft.com/office/drawing/2014/main" id="{1D05EED5-17FE-625C-F5BF-0D4E35512032}"/>
                    </a:ext>
                  </a:extLst>
                </p14:cNvPr>
                <p14:cNvContentPartPr/>
                <p14:nvPr/>
              </p14:nvContentPartPr>
              <p14:xfrm>
                <a:off x="9714236" y="845597"/>
                <a:ext cx="360" cy="360"/>
              </p14:xfrm>
            </p:contentPart>
          </mc:Choice>
          <mc:Fallback xmlns="">
            <p:pic>
              <p:nvPicPr>
                <p:cNvPr id="22" name="Inkt 21">
                  <a:extLst>
                    <a:ext uri="{FF2B5EF4-FFF2-40B4-BE49-F238E27FC236}">
                      <a16:creationId xmlns:a16="http://schemas.microsoft.com/office/drawing/2014/main" id="{1D05EED5-17FE-625C-F5BF-0D4E35512032}"/>
                    </a:ext>
                  </a:extLst>
                </p:cNvPr>
                <p:cNvPicPr/>
                <p:nvPr/>
              </p:nvPicPr>
              <p:blipFill>
                <a:blip r:embed="rId6"/>
                <a:stretch>
                  <a:fillRect/>
                </a:stretch>
              </p:blipFill>
              <p:spPr>
                <a:xfrm>
                  <a:off x="9678236" y="809597"/>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24" name="Inkt 23">
                  <a:extLst>
                    <a:ext uri="{FF2B5EF4-FFF2-40B4-BE49-F238E27FC236}">
                      <a16:creationId xmlns:a16="http://schemas.microsoft.com/office/drawing/2014/main" id="{209049FA-2B67-094E-6FF9-DFFB1FE2E6BA}"/>
                    </a:ext>
                  </a:extLst>
                </p14:cNvPr>
                <p14:cNvContentPartPr/>
                <p14:nvPr/>
              </p14:nvContentPartPr>
              <p14:xfrm>
                <a:off x="9455036" y="983117"/>
                <a:ext cx="52920" cy="180720"/>
              </p14:xfrm>
            </p:contentPart>
          </mc:Choice>
          <mc:Fallback xmlns="">
            <p:pic>
              <p:nvPicPr>
                <p:cNvPr id="24" name="Inkt 23">
                  <a:extLst>
                    <a:ext uri="{FF2B5EF4-FFF2-40B4-BE49-F238E27FC236}">
                      <a16:creationId xmlns:a16="http://schemas.microsoft.com/office/drawing/2014/main" id="{209049FA-2B67-094E-6FF9-DFFB1FE2E6BA}"/>
                    </a:ext>
                  </a:extLst>
                </p:cNvPr>
                <p:cNvPicPr/>
                <p:nvPr/>
              </p:nvPicPr>
              <p:blipFill>
                <a:blip r:embed="rId16"/>
                <a:stretch>
                  <a:fillRect/>
                </a:stretch>
              </p:blipFill>
              <p:spPr>
                <a:xfrm>
                  <a:off x="9419036" y="947117"/>
                  <a:ext cx="124560" cy="2523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7">
            <p14:nvContentPartPr>
              <p14:cNvPr id="28" name="Inkt 27">
                <a:extLst>
                  <a:ext uri="{FF2B5EF4-FFF2-40B4-BE49-F238E27FC236}">
                    <a16:creationId xmlns:a16="http://schemas.microsoft.com/office/drawing/2014/main" id="{F4FD8D92-F03E-6A94-EF54-AA6E0F949B6B}"/>
                  </a:ext>
                </a:extLst>
              </p14:cNvPr>
              <p14:cNvContentPartPr/>
              <p14:nvPr/>
            </p14:nvContentPartPr>
            <p14:xfrm>
              <a:off x="10348351" y="1805941"/>
              <a:ext cx="128160" cy="99000"/>
            </p14:xfrm>
          </p:contentPart>
        </mc:Choice>
        <mc:Fallback xmlns="">
          <p:pic>
            <p:nvPicPr>
              <p:cNvPr id="28" name="Inkt 27">
                <a:extLst>
                  <a:ext uri="{FF2B5EF4-FFF2-40B4-BE49-F238E27FC236}">
                    <a16:creationId xmlns:a16="http://schemas.microsoft.com/office/drawing/2014/main" id="{F4FD8D92-F03E-6A94-EF54-AA6E0F949B6B}"/>
                  </a:ext>
                </a:extLst>
              </p:cNvPr>
              <p:cNvPicPr/>
              <p:nvPr/>
            </p:nvPicPr>
            <p:blipFill>
              <a:blip r:embed="rId18"/>
              <a:stretch>
                <a:fillRect/>
              </a:stretch>
            </p:blipFill>
            <p:spPr>
              <a:xfrm>
                <a:off x="10312351" y="1769941"/>
                <a:ext cx="19980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29" name="Inkt 28">
                <a:extLst>
                  <a:ext uri="{FF2B5EF4-FFF2-40B4-BE49-F238E27FC236}">
                    <a16:creationId xmlns:a16="http://schemas.microsoft.com/office/drawing/2014/main" id="{CABF2FEB-1200-1C79-933F-A28D190B2A7B}"/>
                  </a:ext>
                </a:extLst>
              </p14:cNvPr>
              <p14:cNvContentPartPr/>
              <p14:nvPr/>
            </p14:nvContentPartPr>
            <p14:xfrm>
              <a:off x="10121911" y="1669861"/>
              <a:ext cx="151200" cy="264240"/>
            </p14:xfrm>
          </p:contentPart>
        </mc:Choice>
        <mc:Fallback xmlns="">
          <p:pic>
            <p:nvPicPr>
              <p:cNvPr id="29" name="Inkt 28">
                <a:extLst>
                  <a:ext uri="{FF2B5EF4-FFF2-40B4-BE49-F238E27FC236}">
                    <a16:creationId xmlns:a16="http://schemas.microsoft.com/office/drawing/2014/main" id="{CABF2FEB-1200-1C79-933F-A28D190B2A7B}"/>
                  </a:ext>
                </a:extLst>
              </p:cNvPr>
              <p:cNvPicPr/>
              <p:nvPr/>
            </p:nvPicPr>
            <p:blipFill>
              <a:blip r:embed="rId20"/>
              <a:stretch>
                <a:fillRect/>
              </a:stretch>
            </p:blipFill>
            <p:spPr>
              <a:xfrm>
                <a:off x="10086271" y="1633861"/>
                <a:ext cx="222840" cy="335880"/>
              </a:xfrm>
              <a:prstGeom prst="rect">
                <a:avLst/>
              </a:prstGeom>
            </p:spPr>
          </p:pic>
        </mc:Fallback>
      </mc:AlternateContent>
      <p:pic>
        <p:nvPicPr>
          <p:cNvPr id="31" name="Afbeelding 30" descr="Afbeelding met tekst, Lettertype, Graphics, grafische vormgeving&#10;&#10;Automatisch gegenereerde beschrijving">
            <a:extLst>
              <a:ext uri="{FF2B5EF4-FFF2-40B4-BE49-F238E27FC236}">
                <a16:creationId xmlns:a16="http://schemas.microsoft.com/office/drawing/2014/main" id="{781815C6-D49C-683A-C5EE-A9DD086A50EB}"/>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15203219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6C468B06-0A72-4EC7-A432-D6E0D1C4FEBE}"/>
              </a:ext>
            </a:extLst>
          </p:cNvPr>
          <p:cNvSpPr/>
          <p:nvPr/>
        </p:nvSpPr>
        <p:spPr>
          <a:xfrm>
            <a:off x="-32950" y="0"/>
            <a:ext cx="4614678" cy="6858000"/>
          </a:xfrm>
          <a:prstGeom prst="rect">
            <a:avLst/>
          </a:prstGeom>
          <a:solidFill>
            <a:srgbClr val="E05E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dirty="0"/>
          </a:p>
        </p:txBody>
      </p:sp>
      <p:pic>
        <p:nvPicPr>
          <p:cNvPr id="5" name="Picture 2" descr="Impression, soleil levant - Wikipedia">
            <a:extLst>
              <a:ext uri="{FF2B5EF4-FFF2-40B4-BE49-F238E27FC236}">
                <a16:creationId xmlns:a16="http://schemas.microsoft.com/office/drawing/2014/main" id="{04124628-FC02-3F64-3EB6-036ACA41DB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759" y="1256370"/>
            <a:ext cx="3166158" cy="2464470"/>
          </a:xfrm>
          <a:prstGeom prst="rect">
            <a:avLst/>
          </a:prstGeom>
          <a:solidFill>
            <a:srgbClr val="FFFFFF">
              <a:shade val="85000"/>
            </a:srgbClr>
          </a:solidFill>
          <a:ln w="88900" cap="sq">
            <a:solidFill>
              <a:srgbClr val="F1EFE7"/>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2" descr="Bal du moulin de la Galette - Wikipedia">
            <a:extLst>
              <a:ext uri="{FF2B5EF4-FFF2-40B4-BE49-F238E27FC236}">
                <a16:creationId xmlns:a16="http://schemas.microsoft.com/office/drawing/2014/main" id="{1D5446C6-D5FC-C41D-4EB2-4E66FE78FD9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248" y="4069011"/>
            <a:ext cx="3149475" cy="2451485"/>
          </a:xfrm>
          <a:prstGeom prst="rect">
            <a:avLst/>
          </a:prstGeom>
          <a:solidFill>
            <a:srgbClr val="FFFFFF">
              <a:shade val="85000"/>
            </a:srgbClr>
          </a:solidFill>
          <a:ln w="88900" cap="sq">
            <a:solidFill>
              <a:srgbClr val="F1EFE7"/>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Rechthoek 6">
            <a:extLst>
              <a:ext uri="{FF2B5EF4-FFF2-40B4-BE49-F238E27FC236}">
                <a16:creationId xmlns:a16="http://schemas.microsoft.com/office/drawing/2014/main" id="{6725C109-D293-2FA9-949A-C2BCD3F7DAAE}"/>
              </a:ext>
            </a:extLst>
          </p:cNvPr>
          <p:cNvSpPr/>
          <p:nvPr/>
        </p:nvSpPr>
        <p:spPr>
          <a:xfrm>
            <a:off x="252917" y="3475217"/>
            <a:ext cx="4036980" cy="4912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Tijdelijke aanduiding voor inhoud 2">
            <a:extLst>
              <a:ext uri="{FF2B5EF4-FFF2-40B4-BE49-F238E27FC236}">
                <a16:creationId xmlns:a16="http://schemas.microsoft.com/office/drawing/2014/main" id="{BD8D3D64-2E01-5096-A0AD-F1CBA0938703}"/>
              </a:ext>
            </a:extLst>
          </p:cNvPr>
          <p:cNvSpPr>
            <a:spLocks noGrp="1"/>
          </p:cNvSpPr>
          <p:nvPr>
            <p:ph idx="1"/>
          </p:nvPr>
        </p:nvSpPr>
        <p:spPr>
          <a:xfrm>
            <a:off x="252917" y="3569614"/>
            <a:ext cx="4036979" cy="393792"/>
          </a:xfrm>
        </p:spPr>
        <p:txBody>
          <a:bodyPr>
            <a:normAutofit/>
          </a:bodyPr>
          <a:lstStyle/>
          <a:p>
            <a:pPr marL="0" indent="0" algn="ctr">
              <a:buNone/>
            </a:pPr>
            <a:r>
              <a:rPr lang="nl-NL" sz="1800" b="1" dirty="0">
                <a:solidFill>
                  <a:srgbClr val="00824B"/>
                </a:solidFill>
              </a:rPr>
              <a:t>Soms wilden ze </a:t>
            </a:r>
            <a:r>
              <a:rPr lang="nl-NL" sz="1800" b="1" dirty="0">
                <a:solidFill>
                  <a:srgbClr val="0052A2"/>
                </a:solidFill>
              </a:rPr>
              <a:t>rust</a:t>
            </a:r>
            <a:r>
              <a:rPr lang="nl-NL" sz="1800" b="1" dirty="0">
                <a:solidFill>
                  <a:srgbClr val="2A4F81"/>
                </a:solidFill>
              </a:rPr>
              <a:t> </a:t>
            </a:r>
            <a:r>
              <a:rPr lang="nl-NL" sz="1800" b="1" dirty="0">
                <a:solidFill>
                  <a:srgbClr val="00824B"/>
                </a:solidFill>
              </a:rPr>
              <a:t>uitstralen</a:t>
            </a:r>
          </a:p>
        </p:txBody>
      </p:sp>
      <p:sp>
        <p:nvSpPr>
          <p:cNvPr id="9" name="Rechthoek 8">
            <a:extLst>
              <a:ext uri="{FF2B5EF4-FFF2-40B4-BE49-F238E27FC236}">
                <a16:creationId xmlns:a16="http://schemas.microsoft.com/office/drawing/2014/main" id="{320A2F98-91A2-7154-875B-F53C64407885}"/>
              </a:ext>
            </a:extLst>
          </p:cNvPr>
          <p:cNvSpPr/>
          <p:nvPr/>
        </p:nvSpPr>
        <p:spPr>
          <a:xfrm>
            <a:off x="252917" y="6188856"/>
            <a:ext cx="4036981" cy="49124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0" name="Tijdelijke aanduiding voor inhoud 2">
            <a:extLst>
              <a:ext uri="{FF2B5EF4-FFF2-40B4-BE49-F238E27FC236}">
                <a16:creationId xmlns:a16="http://schemas.microsoft.com/office/drawing/2014/main" id="{1C139669-ECEC-D9DB-0C36-96DDA9AB6D58}"/>
              </a:ext>
            </a:extLst>
          </p:cNvPr>
          <p:cNvSpPr txBox="1">
            <a:spLocks/>
          </p:cNvSpPr>
          <p:nvPr/>
        </p:nvSpPr>
        <p:spPr>
          <a:xfrm>
            <a:off x="252919" y="6274748"/>
            <a:ext cx="4036979" cy="3937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NL" sz="1800" b="1" dirty="0">
                <a:solidFill>
                  <a:srgbClr val="00824B"/>
                </a:solidFill>
              </a:rPr>
              <a:t>En soms juist</a:t>
            </a:r>
            <a:r>
              <a:rPr lang="nl-NL" sz="1800" b="1" dirty="0">
                <a:solidFill>
                  <a:srgbClr val="7F8010"/>
                </a:solidFill>
              </a:rPr>
              <a:t> </a:t>
            </a:r>
            <a:r>
              <a:rPr lang="nl-NL" sz="1800" b="1" dirty="0">
                <a:solidFill>
                  <a:srgbClr val="0052A2"/>
                </a:solidFill>
              </a:rPr>
              <a:t>vrolijkheid </a:t>
            </a:r>
          </a:p>
        </p:txBody>
      </p:sp>
      <p:sp>
        <p:nvSpPr>
          <p:cNvPr id="11" name="Tekstvak 10">
            <a:extLst>
              <a:ext uri="{FF2B5EF4-FFF2-40B4-BE49-F238E27FC236}">
                <a16:creationId xmlns:a16="http://schemas.microsoft.com/office/drawing/2014/main" id="{C895A6DF-742C-64A2-C77A-904ED249C03E}"/>
              </a:ext>
            </a:extLst>
          </p:cNvPr>
          <p:cNvSpPr txBox="1"/>
          <p:nvPr/>
        </p:nvSpPr>
        <p:spPr>
          <a:xfrm>
            <a:off x="5331488" y="274147"/>
            <a:ext cx="4831641" cy="646331"/>
          </a:xfrm>
          <a:prstGeom prst="rect">
            <a:avLst/>
          </a:prstGeom>
          <a:noFill/>
        </p:spPr>
        <p:txBody>
          <a:bodyPr wrap="square">
            <a:spAutoFit/>
          </a:bodyPr>
          <a:lstStyle/>
          <a:p>
            <a:pPr marL="0" indent="0">
              <a:buFont typeface="Arial" panose="020B0604020202020204" pitchFamily="34" charset="0"/>
              <a:buNone/>
            </a:pPr>
            <a:r>
              <a:rPr lang="nl-NL" sz="1800" b="1" dirty="0">
                <a:solidFill>
                  <a:srgbClr val="0052A2"/>
                </a:solidFill>
              </a:rPr>
              <a:t>Of soms iet</a:t>
            </a:r>
            <a:r>
              <a:rPr lang="nl-NL" b="1" dirty="0">
                <a:solidFill>
                  <a:srgbClr val="0052A2"/>
                </a:solidFill>
              </a:rPr>
              <a:t>s heel anders. Welk gevoel krijg jij van dit schilderij?</a:t>
            </a:r>
            <a:endParaRPr lang="nl-NL" sz="1800" b="1" dirty="0">
              <a:solidFill>
                <a:srgbClr val="0052A2"/>
              </a:solidFill>
            </a:endParaRPr>
          </a:p>
        </p:txBody>
      </p:sp>
      <p:sp>
        <p:nvSpPr>
          <p:cNvPr id="12" name="Tekstvak 11">
            <a:extLst>
              <a:ext uri="{FF2B5EF4-FFF2-40B4-BE49-F238E27FC236}">
                <a16:creationId xmlns:a16="http://schemas.microsoft.com/office/drawing/2014/main" id="{4E89D5D5-EFC9-019B-1ED6-418CABDBEABC}"/>
              </a:ext>
            </a:extLst>
          </p:cNvPr>
          <p:cNvSpPr txBox="1"/>
          <p:nvPr/>
        </p:nvSpPr>
        <p:spPr>
          <a:xfrm>
            <a:off x="338368" y="290057"/>
            <a:ext cx="4534520" cy="646331"/>
          </a:xfrm>
          <a:prstGeom prst="rect">
            <a:avLst/>
          </a:prstGeom>
          <a:noFill/>
        </p:spPr>
        <p:txBody>
          <a:bodyPr wrap="square" rtlCol="0">
            <a:spAutoFit/>
          </a:bodyPr>
          <a:lstStyle/>
          <a:p>
            <a:r>
              <a:rPr lang="nl-NL" b="1" dirty="0">
                <a:solidFill>
                  <a:schemeClr val="bg1"/>
                </a:solidFill>
              </a:rPr>
              <a:t>Kunstschilders wilden nu liever een bepaalde </a:t>
            </a:r>
            <a:r>
              <a:rPr lang="nl-NL" b="1" dirty="0">
                <a:solidFill>
                  <a:srgbClr val="E4AF00"/>
                </a:solidFill>
              </a:rPr>
              <a:t>sfeer</a:t>
            </a:r>
            <a:r>
              <a:rPr lang="nl-NL" b="1" dirty="0">
                <a:solidFill>
                  <a:schemeClr val="bg1"/>
                </a:solidFill>
              </a:rPr>
              <a:t> uitstralen.</a:t>
            </a:r>
          </a:p>
        </p:txBody>
      </p:sp>
      <p:sp>
        <p:nvSpPr>
          <p:cNvPr id="14" name="Rechthoek 13">
            <a:extLst>
              <a:ext uri="{FF2B5EF4-FFF2-40B4-BE49-F238E27FC236}">
                <a16:creationId xmlns:a16="http://schemas.microsoft.com/office/drawing/2014/main" id="{83C88B92-D070-603C-65B8-DEA318D76767}"/>
              </a:ext>
            </a:extLst>
          </p:cNvPr>
          <p:cNvSpPr/>
          <p:nvPr/>
        </p:nvSpPr>
        <p:spPr>
          <a:xfrm>
            <a:off x="10707329" y="0"/>
            <a:ext cx="1484671" cy="6858000"/>
          </a:xfrm>
          <a:prstGeom prst="rect">
            <a:avLst/>
          </a:prstGeom>
          <a:solidFill>
            <a:srgbClr val="0082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6" name="Tekstvak 15">
            <a:extLst>
              <a:ext uri="{FF2B5EF4-FFF2-40B4-BE49-F238E27FC236}">
                <a16:creationId xmlns:a16="http://schemas.microsoft.com/office/drawing/2014/main" id="{FA6B0287-4AD9-C718-6959-BBAB25798894}"/>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18" name="Tekstvak 17">
            <a:extLst>
              <a:ext uri="{FF2B5EF4-FFF2-40B4-BE49-F238E27FC236}">
                <a16:creationId xmlns:a16="http://schemas.microsoft.com/office/drawing/2014/main" id="{309B187D-CA95-52AA-6B1A-A08845BA2405}"/>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pic>
        <p:nvPicPr>
          <p:cNvPr id="21" name="Afbeelding 20">
            <a:extLst>
              <a:ext uri="{FF2B5EF4-FFF2-40B4-BE49-F238E27FC236}">
                <a16:creationId xmlns:a16="http://schemas.microsoft.com/office/drawing/2014/main" id="{71CE53C9-689E-96A8-F85F-E312F98D719E}"/>
              </a:ext>
            </a:extLst>
          </p:cNvPr>
          <p:cNvPicPr>
            <a:picLocks noChangeAspect="1"/>
          </p:cNvPicPr>
          <p:nvPr/>
        </p:nvPicPr>
        <p:blipFill>
          <a:blip r:embed="rId4"/>
          <a:stretch>
            <a:fillRect/>
          </a:stretch>
        </p:blipFill>
        <p:spPr>
          <a:xfrm>
            <a:off x="5705117" y="1287291"/>
            <a:ext cx="4084385" cy="5147188"/>
          </a:xfrm>
          <a:prstGeom prst="rect">
            <a:avLst/>
          </a:prstGeom>
          <a:solidFill>
            <a:srgbClr val="FFFFFF">
              <a:shade val="85000"/>
            </a:srgbClr>
          </a:solidFill>
          <a:ln w="88900" cap="sq">
            <a:solidFill>
              <a:srgbClr val="F1EFE7"/>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Afbeelding 2" descr="matisse collage element 12449526 PNG">
            <a:extLst>
              <a:ext uri="{FF2B5EF4-FFF2-40B4-BE49-F238E27FC236}">
                <a16:creationId xmlns:a16="http://schemas.microsoft.com/office/drawing/2014/main" id="{DC13B8F4-5F9D-BDD4-D1EE-4765317997FF}"/>
              </a:ext>
            </a:extLst>
          </p:cNvPr>
          <p:cNvPicPr>
            <a:picLocks noChangeAspect="1"/>
          </p:cNvPicPr>
          <p:nvPr/>
        </p:nvPicPr>
        <p:blipFill>
          <a:blip r:embed="rId5"/>
          <a:stretch>
            <a:fillRect/>
          </a:stretch>
        </p:blipFill>
        <p:spPr>
          <a:xfrm>
            <a:off x="9698569" y="5875757"/>
            <a:ext cx="929120" cy="817065"/>
          </a:xfrm>
          <a:prstGeom prst="rect">
            <a:avLst/>
          </a:prstGeom>
        </p:spPr>
      </p:pic>
      <p:pic>
        <p:nvPicPr>
          <p:cNvPr id="15" name="Afbeelding 14" descr="Afbeelding met tekst, Lettertype, Graphics, grafische vormgeving&#10;&#10;Automatisch gegenereerde beschrijving">
            <a:extLst>
              <a:ext uri="{FF2B5EF4-FFF2-40B4-BE49-F238E27FC236}">
                <a16:creationId xmlns:a16="http://schemas.microsoft.com/office/drawing/2014/main" id="{066F9B73-DEFC-E792-4327-F0B3DE2167F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10047235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E36D6-DA93-5806-EA80-8DBC75D32409}"/>
            </a:ext>
          </a:extLst>
        </p:cNvPr>
        <p:cNvGrpSpPr/>
        <p:nvPr/>
      </p:nvGrpSpPr>
      <p:grpSpPr>
        <a:xfrm>
          <a:off x="0" y="0"/>
          <a:ext cx="0" cy="0"/>
          <a:chOff x="0" y="0"/>
          <a:chExt cx="0" cy="0"/>
        </a:xfrm>
      </p:grpSpPr>
      <p:sp>
        <p:nvSpPr>
          <p:cNvPr id="6" name="Rechthoek 5">
            <a:extLst>
              <a:ext uri="{FF2B5EF4-FFF2-40B4-BE49-F238E27FC236}">
                <a16:creationId xmlns:a16="http://schemas.microsoft.com/office/drawing/2014/main" id="{89AAB11A-4D69-5E65-FA39-C763A7C746B5}"/>
              </a:ext>
            </a:extLst>
          </p:cNvPr>
          <p:cNvSpPr/>
          <p:nvPr/>
        </p:nvSpPr>
        <p:spPr>
          <a:xfrm>
            <a:off x="10707329" y="0"/>
            <a:ext cx="1484671" cy="6858000"/>
          </a:xfrm>
          <a:prstGeom prst="rect">
            <a:avLst/>
          </a:prstGeom>
          <a:solidFill>
            <a:srgbClr val="0082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E2246F6A-710F-6E17-1DB7-774E992435C4}"/>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13" name="Tekstvak 12">
            <a:extLst>
              <a:ext uri="{FF2B5EF4-FFF2-40B4-BE49-F238E27FC236}">
                <a16:creationId xmlns:a16="http://schemas.microsoft.com/office/drawing/2014/main" id="{642F6072-8683-D51C-244E-357133E152CC}"/>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3" name="Tijdelijke aanduiding voor inhoud 2">
            <a:extLst>
              <a:ext uri="{FF2B5EF4-FFF2-40B4-BE49-F238E27FC236}">
                <a16:creationId xmlns:a16="http://schemas.microsoft.com/office/drawing/2014/main" id="{5786D793-642F-EA9B-FFD2-94270DFF71C0}"/>
              </a:ext>
            </a:extLst>
          </p:cNvPr>
          <p:cNvSpPr txBox="1">
            <a:spLocks/>
          </p:cNvSpPr>
          <p:nvPr/>
        </p:nvSpPr>
        <p:spPr>
          <a:xfrm>
            <a:off x="231114" y="526476"/>
            <a:ext cx="2620426" cy="240350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nl-NL" sz="1600" b="1" kern="100" dirty="0">
                <a:solidFill>
                  <a:srgbClr val="EF7C98"/>
                </a:solidFill>
                <a:latin typeface="Aptos" panose="020B0004020202020204" pitchFamily="34" charset="0"/>
                <a:ea typeface="Aptos" panose="020B0004020202020204" pitchFamily="34" charset="0"/>
                <a:cs typeface="Times New Roman" panose="02020603050405020304" pitchFamily="18" charset="0"/>
              </a:rPr>
              <a:t>Sommige schilders gingen steeds meer afwijken van de werkelijkheid. Ze gebruikten vaker hun fantasie. De strenge regels van vroeger werden overboord gegooid. Deze nieuwe soort kunst noemen we </a:t>
            </a:r>
            <a:r>
              <a:rPr lang="nl-NL" sz="1600" b="1" kern="100" dirty="0">
                <a:solidFill>
                  <a:srgbClr val="0052A2"/>
                </a:solidFill>
                <a:latin typeface="Aptos" panose="020B0004020202020204" pitchFamily="34" charset="0"/>
                <a:ea typeface="Aptos" panose="020B0004020202020204" pitchFamily="34" charset="0"/>
                <a:cs typeface="Times New Roman" panose="02020603050405020304" pitchFamily="18" charset="0"/>
              </a:rPr>
              <a:t>moderne kunst</a:t>
            </a:r>
            <a:r>
              <a:rPr lang="nl-NL" sz="1600" b="1" kern="100" dirty="0">
                <a:solidFill>
                  <a:srgbClr val="EF7C98"/>
                </a:solidFill>
                <a:latin typeface="Aptos" panose="020B0004020202020204" pitchFamily="34" charset="0"/>
                <a:ea typeface="Aptos" panose="020B0004020202020204" pitchFamily="34" charset="0"/>
                <a:cs typeface="Times New Roman" panose="02020603050405020304" pitchFamily="18" charset="0"/>
              </a:rPr>
              <a:t>.</a:t>
            </a:r>
            <a:r>
              <a:rPr lang="nl-NL" sz="1600" b="1" kern="100" dirty="0">
                <a:solidFill>
                  <a:srgbClr val="0052A2"/>
                </a:solidFill>
                <a:latin typeface="Aptos" panose="020B0004020202020204" pitchFamily="34" charset="0"/>
                <a:ea typeface="Aptos" panose="020B0004020202020204" pitchFamily="34" charset="0"/>
                <a:cs typeface="Times New Roman" panose="02020603050405020304" pitchFamily="18" charset="0"/>
              </a:rPr>
              <a:t> </a:t>
            </a:r>
            <a:endParaRPr lang="nl-NL" sz="1600" dirty="0">
              <a:solidFill>
                <a:srgbClr val="0052A2"/>
              </a:solidFill>
            </a:endParaRPr>
          </a:p>
          <a:p>
            <a:endParaRPr lang="nl-NL" sz="1800" b="1" kern="100" dirty="0">
              <a:solidFill>
                <a:srgbClr val="DF9776"/>
              </a:solidFill>
              <a:latin typeface="Aptos" panose="020B0004020202020204" pitchFamily="34" charset="0"/>
              <a:ea typeface="Aptos" panose="020B0004020202020204" pitchFamily="34" charset="0"/>
              <a:cs typeface="Times New Roman" panose="02020603050405020304" pitchFamily="18" charset="0"/>
            </a:endParaRPr>
          </a:p>
          <a:p>
            <a:endParaRPr lang="nl-NL" dirty="0"/>
          </a:p>
        </p:txBody>
      </p:sp>
      <p:pic>
        <p:nvPicPr>
          <p:cNvPr id="4" name="Picture 2" descr="Chez la modiste - Wikipedia">
            <a:extLst>
              <a:ext uri="{FF2B5EF4-FFF2-40B4-BE49-F238E27FC236}">
                <a16:creationId xmlns:a16="http://schemas.microsoft.com/office/drawing/2014/main" id="{0D17D885-8729-B022-D9DE-7144AEB6A80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2494"/>
          <a:stretch/>
        </p:blipFill>
        <p:spPr bwMode="auto">
          <a:xfrm>
            <a:off x="7636689" y="221252"/>
            <a:ext cx="3028404" cy="265813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Zonnebloemen (Van Gogh) - Wikipedia">
            <a:extLst>
              <a:ext uri="{FF2B5EF4-FFF2-40B4-BE49-F238E27FC236}">
                <a16:creationId xmlns:a16="http://schemas.microsoft.com/office/drawing/2014/main" id="{863A6F39-25F0-69E3-6FB1-41E7970939D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494"/>
          <a:stretch/>
        </p:blipFill>
        <p:spPr bwMode="auto">
          <a:xfrm>
            <a:off x="3070470" y="221252"/>
            <a:ext cx="2125201" cy="2658136"/>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De paraplu's - Wikipedia">
            <a:extLst>
              <a:ext uri="{FF2B5EF4-FFF2-40B4-BE49-F238E27FC236}">
                <a16:creationId xmlns:a16="http://schemas.microsoft.com/office/drawing/2014/main" id="{FEA7D56A-D638-9689-4A2E-132B52337D4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70075" y="3036981"/>
            <a:ext cx="2193346" cy="349113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8" descr="De Schreeuw' brengt recordbedrag van 120 miljoen dollar op - NRC">
            <a:extLst>
              <a:ext uri="{FF2B5EF4-FFF2-40B4-BE49-F238E27FC236}">
                <a16:creationId xmlns:a16="http://schemas.microsoft.com/office/drawing/2014/main" id="{3937C3B5-85A6-B421-1F76-6B60683D778C}"/>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95723" y="3056201"/>
            <a:ext cx="2604741" cy="347191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0" descr="undefined">
            <a:extLst>
              <a:ext uri="{FF2B5EF4-FFF2-40B4-BE49-F238E27FC236}">
                <a16:creationId xmlns:a16="http://schemas.microsoft.com/office/drawing/2014/main" id="{7FA6ABA3-B576-D35E-697C-A9E29DB9EDC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72143" y="3056201"/>
            <a:ext cx="5226253" cy="349113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2" descr="Twee blauwe dansers (pastel op papier)">
            <a:extLst>
              <a:ext uri="{FF2B5EF4-FFF2-40B4-BE49-F238E27FC236}">
                <a16:creationId xmlns:a16="http://schemas.microsoft.com/office/drawing/2014/main" id="{7EB3DC41-9E9A-302B-9998-1C5F825CAAFC}"/>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b="17133"/>
          <a:stretch/>
        </p:blipFill>
        <p:spPr bwMode="auto">
          <a:xfrm>
            <a:off x="5367351" y="221252"/>
            <a:ext cx="2097659" cy="2658136"/>
          </a:xfrm>
          <a:prstGeom prst="rect">
            <a:avLst/>
          </a:prstGeom>
          <a:noFill/>
          <a:extLst>
            <a:ext uri="{909E8E84-426E-40DD-AFC4-6F175D3DCCD1}">
              <a14:hiddenFill xmlns:a14="http://schemas.microsoft.com/office/drawing/2010/main">
                <a:solidFill>
                  <a:srgbClr val="FFFFFF"/>
                </a:solidFill>
              </a14:hiddenFill>
            </a:ext>
          </a:extLst>
        </p:spPr>
      </p:pic>
      <p:pic>
        <p:nvPicPr>
          <p:cNvPr id="12" name="Afbeelding 11" descr="Afbeelding met tekst, Lettertype, Graphics, grafische vormgeving&#10;&#10;Automatisch gegenereerde beschrijving">
            <a:extLst>
              <a:ext uri="{FF2B5EF4-FFF2-40B4-BE49-F238E27FC236}">
                <a16:creationId xmlns:a16="http://schemas.microsoft.com/office/drawing/2014/main" id="{EE9AD75D-96DC-E050-E5C2-EA3C61E9F553}"/>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2697958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1EFE7"/>
        </a:solidFill>
        <a:effectLst/>
      </p:bgPr>
    </p:bg>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E52C7B16-3547-DA1D-0803-D9954D9188EC}"/>
              </a:ext>
            </a:extLst>
          </p:cNvPr>
          <p:cNvSpPr/>
          <p:nvPr/>
        </p:nvSpPr>
        <p:spPr>
          <a:xfrm>
            <a:off x="10707329" y="0"/>
            <a:ext cx="1484671" cy="6858000"/>
          </a:xfrm>
          <a:prstGeom prst="rect">
            <a:avLst/>
          </a:prstGeom>
          <a:solidFill>
            <a:srgbClr val="0082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0001F85D-DBF7-250B-CD8F-0F0EDA68D0D9}"/>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187B9975-B546-DD36-93DB-2CD5FA775733}"/>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10" name="Rechthoek 9">
            <a:extLst>
              <a:ext uri="{FF2B5EF4-FFF2-40B4-BE49-F238E27FC236}">
                <a16:creationId xmlns:a16="http://schemas.microsoft.com/office/drawing/2014/main" id="{BD71805D-7EB8-8ED1-3A5F-B1CA5A1F97F2}"/>
              </a:ext>
            </a:extLst>
          </p:cNvPr>
          <p:cNvSpPr/>
          <p:nvPr/>
        </p:nvSpPr>
        <p:spPr>
          <a:xfrm>
            <a:off x="445893" y="255639"/>
            <a:ext cx="2220505" cy="1185084"/>
          </a:xfrm>
          <a:prstGeom prst="rect">
            <a:avLst/>
          </a:prstGeom>
          <a:solidFill>
            <a:srgbClr val="0082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11" name="Rechte verbindingslijn 10">
            <a:extLst>
              <a:ext uri="{FF2B5EF4-FFF2-40B4-BE49-F238E27FC236}">
                <a16:creationId xmlns:a16="http://schemas.microsoft.com/office/drawing/2014/main" id="{D78A824D-A634-1356-E52E-B873F2E951BA}"/>
              </a:ext>
            </a:extLst>
          </p:cNvPr>
          <p:cNvCxnSpPr>
            <a:cxnSpLocks/>
          </p:cNvCxnSpPr>
          <p:nvPr/>
        </p:nvCxnSpPr>
        <p:spPr>
          <a:xfrm>
            <a:off x="1531133" y="1099226"/>
            <a:ext cx="0" cy="4610910"/>
          </a:xfrm>
          <a:prstGeom prst="line">
            <a:avLst/>
          </a:prstGeom>
          <a:ln w="57150">
            <a:solidFill>
              <a:srgbClr val="00824B"/>
            </a:solidFill>
          </a:ln>
        </p:spPr>
        <p:style>
          <a:lnRef idx="2">
            <a:schemeClr val="accent1"/>
          </a:lnRef>
          <a:fillRef idx="0">
            <a:schemeClr val="accent1"/>
          </a:fillRef>
          <a:effectRef idx="1">
            <a:schemeClr val="accent1"/>
          </a:effectRef>
          <a:fontRef idx="minor">
            <a:schemeClr val="tx1"/>
          </a:fontRef>
        </p:style>
      </p:cxnSp>
      <p:cxnSp>
        <p:nvCxnSpPr>
          <p:cNvPr id="12" name="Rechte verbindingslijn 11">
            <a:extLst>
              <a:ext uri="{FF2B5EF4-FFF2-40B4-BE49-F238E27FC236}">
                <a16:creationId xmlns:a16="http://schemas.microsoft.com/office/drawing/2014/main" id="{8425CEF7-6A9F-CE80-9F26-22A0D5AEB2BB}"/>
              </a:ext>
            </a:extLst>
          </p:cNvPr>
          <p:cNvCxnSpPr>
            <a:cxnSpLocks/>
          </p:cNvCxnSpPr>
          <p:nvPr/>
        </p:nvCxnSpPr>
        <p:spPr>
          <a:xfrm>
            <a:off x="5332379" y="1182092"/>
            <a:ext cx="0" cy="4528044"/>
          </a:xfrm>
          <a:prstGeom prst="line">
            <a:avLst/>
          </a:prstGeom>
          <a:ln w="57150">
            <a:solidFill>
              <a:srgbClr val="00824B"/>
            </a:solidFill>
          </a:ln>
        </p:spPr>
        <p:style>
          <a:lnRef idx="2">
            <a:schemeClr val="accent1"/>
          </a:lnRef>
          <a:fillRef idx="0">
            <a:schemeClr val="accent1"/>
          </a:fillRef>
          <a:effectRef idx="1">
            <a:schemeClr val="accent1"/>
          </a:effectRef>
          <a:fontRef idx="minor">
            <a:schemeClr val="tx1"/>
          </a:fontRef>
        </p:style>
      </p:cxnSp>
      <p:cxnSp>
        <p:nvCxnSpPr>
          <p:cNvPr id="13" name="Rechte verbindingslijn 12">
            <a:extLst>
              <a:ext uri="{FF2B5EF4-FFF2-40B4-BE49-F238E27FC236}">
                <a16:creationId xmlns:a16="http://schemas.microsoft.com/office/drawing/2014/main" id="{6C54826F-AEF0-05A0-19DF-DA5EA138B6E1}"/>
              </a:ext>
            </a:extLst>
          </p:cNvPr>
          <p:cNvCxnSpPr>
            <a:cxnSpLocks/>
          </p:cNvCxnSpPr>
          <p:nvPr/>
        </p:nvCxnSpPr>
        <p:spPr>
          <a:xfrm flipH="1">
            <a:off x="1531133" y="5710136"/>
            <a:ext cx="3801246" cy="0"/>
          </a:xfrm>
          <a:prstGeom prst="line">
            <a:avLst/>
          </a:prstGeom>
          <a:ln w="57150">
            <a:solidFill>
              <a:srgbClr val="00824B"/>
            </a:solidFill>
          </a:ln>
        </p:spPr>
        <p:style>
          <a:lnRef idx="2">
            <a:schemeClr val="accent1"/>
          </a:lnRef>
          <a:fillRef idx="0">
            <a:schemeClr val="accent1"/>
          </a:fillRef>
          <a:effectRef idx="1">
            <a:schemeClr val="accent1"/>
          </a:effectRef>
          <a:fontRef idx="minor">
            <a:schemeClr val="tx1"/>
          </a:fontRef>
        </p:style>
      </p:cxnSp>
      <p:sp>
        <p:nvSpPr>
          <p:cNvPr id="14" name="Tijdelijke aanduiding voor inhoud 2">
            <a:extLst>
              <a:ext uri="{FF2B5EF4-FFF2-40B4-BE49-F238E27FC236}">
                <a16:creationId xmlns:a16="http://schemas.microsoft.com/office/drawing/2014/main" id="{82CD0AA1-1F1D-273F-6FA5-57D5582AE682}"/>
              </a:ext>
            </a:extLst>
          </p:cNvPr>
          <p:cNvSpPr txBox="1">
            <a:spLocks/>
          </p:cNvSpPr>
          <p:nvPr/>
        </p:nvSpPr>
        <p:spPr>
          <a:xfrm>
            <a:off x="411497" y="353960"/>
            <a:ext cx="2289291" cy="90854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80000"/>
              </a:lnSpc>
              <a:buFont typeface="Arial" panose="020B0604020202020204" pitchFamily="34" charset="0"/>
              <a:buNone/>
            </a:pPr>
            <a:r>
              <a:rPr lang="nl-NL" sz="1600" b="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Er waren heel veel soorten moderne kunst. Sommige stijlen waren bijvoorbeeld heel </a:t>
            </a:r>
            <a:r>
              <a:rPr lang="nl-NL" sz="1600" b="1" kern="100" dirty="0">
                <a:solidFill>
                  <a:srgbClr val="E4AF00"/>
                </a:solidFill>
                <a:latin typeface="Aptos" panose="020B0004020202020204" pitchFamily="34" charset="0"/>
                <a:ea typeface="Aptos" panose="020B0004020202020204" pitchFamily="34" charset="0"/>
                <a:cs typeface="Times New Roman" panose="02020603050405020304" pitchFamily="18" charset="0"/>
              </a:rPr>
              <a:t>hoekig</a:t>
            </a:r>
            <a:r>
              <a:rPr lang="nl-NL" sz="1600" b="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a:t>
            </a:r>
          </a:p>
          <a:p>
            <a:pPr marL="0" indent="0">
              <a:buFont typeface="Arial" panose="020B0604020202020204" pitchFamily="34" charset="0"/>
              <a:buNone/>
            </a:pPr>
            <a:endParaRPr lang="nl-NL" sz="1600" b="1" kern="100" dirty="0">
              <a:latin typeface="Aptos" panose="020B0004020202020204" pitchFamily="34" charset="0"/>
              <a:ea typeface="Aptos" panose="020B0004020202020204" pitchFamily="34" charset="0"/>
              <a:cs typeface="Times New Roman" panose="02020603050405020304" pitchFamily="18" charset="0"/>
            </a:endParaRPr>
          </a:p>
          <a:p>
            <a:endParaRPr lang="nl-NL" sz="1600" dirty="0"/>
          </a:p>
        </p:txBody>
      </p:sp>
      <p:pic>
        <p:nvPicPr>
          <p:cNvPr id="15" name="Picture 2" descr="Pablo Picasso schilderij · Creative Fabrica">
            <a:extLst>
              <a:ext uri="{FF2B5EF4-FFF2-40B4-BE49-F238E27FC236}">
                <a16:creationId xmlns:a16="http://schemas.microsoft.com/office/drawing/2014/main" id="{3DA597FB-2C98-1B77-8AED-35DE9DCA74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8955" y="1643812"/>
            <a:ext cx="1583695" cy="1979618"/>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Rechte verbindingslijn 15">
            <a:extLst>
              <a:ext uri="{FF2B5EF4-FFF2-40B4-BE49-F238E27FC236}">
                <a16:creationId xmlns:a16="http://schemas.microsoft.com/office/drawing/2014/main" id="{034BC994-D188-F8BC-9B5E-17C04FC8B03A}"/>
              </a:ext>
            </a:extLst>
          </p:cNvPr>
          <p:cNvCxnSpPr>
            <a:cxnSpLocks/>
          </p:cNvCxnSpPr>
          <p:nvPr/>
        </p:nvCxnSpPr>
        <p:spPr>
          <a:xfrm flipH="1">
            <a:off x="5303044" y="1183530"/>
            <a:ext cx="3936206" cy="0"/>
          </a:xfrm>
          <a:prstGeom prst="line">
            <a:avLst/>
          </a:prstGeom>
          <a:ln w="57150">
            <a:solidFill>
              <a:srgbClr val="00824B"/>
            </a:solidFill>
          </a:ln>
        </p:spPr>
        <p:style>
          <a:lnRef idx="2">
            <a:schemeClr val="accent1"/>
          </a:lnRef>
          <a:fillRef idx="0">
            <a:schemeClr val="accent1"/>
          </a:fillRef>
          <a:effectRef idx="1">
            <a:schemeClr val="accent1"/>
          </a:effectRef>
          <a:fontRef idx="minor">
            <a:schemeClr val="tx1"/>
          </a:fontRef>
        </p:style>
      </p:cxnSp>
      <p:sp>
        <p:nvSpPr>
          <p:cNvPr id="17" name="Rechthoek 16">
            <a:extLst>
              <a:ext uri="{FF2B5EF4-FFF2-40B4-BE49-F238E27FC236}">
                <a16:creationId xmlns:a16="http://schemas.microsoft.com/office/drawing/2014/main" id="{DCAB45E6-49D0-3246-980B-52A92292484F}"/>
              </a:ext>
            </a:extLst>
          </p:cNvPr>
          <p:cNvSpPr/>
          <p:nvPr/>
        </p:nvSpPr>
        <p:spPr>
          <a:xfrm>
            <a:off x="445893" y="3982958"/>
            <a:ext cx="2220505" cy="1082022"/>
          </a:xfrm>
          <a:prstGeom prst="rect">
            <a:avLst/>
          </a:prstGeom>
          <a:solidFill>
            <a:srgbClr val="0082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Tijdelijke aanduiding voor inhoud 2">
            <a:extLst>
              <a:ext uri="{FF2B5EF4-FFF2-40B4-BE49-F238E27FC236}">
                <a16:creationId xmlns:a16="http://schemas.microsoft.com/office/drawing/2014/main" id="{EA042C9E-EDA6-1C18-B00B-4EB65A77BF18}"/>
              </a:ext>
            </a:extLst>
          </p:cNvPr>
          <p:cNvSpPr txBox="1">
            <a:spLocks/>
          </p:cNvSpPr>
          <p:nvPr/>
        </p:nvSpPr>
        <p:spPr>
          <a:xfrm>
            <a:off x="445891" y="4116939"/>
            <a:ext cx="2220505" cy="9085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NL" sz="1800" b="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Sommige stijlen waren juist heel </a:t>
            </a:r>
            <a:r>
              <a:rPr lang="nl-NL" sz="1800" b="1" kern="100" dirty="0">
                <a:solidFill>
                  <a:srgbClr val="E4AF00"/>
                </a:solidFill>
                <a:latin typeface="Aptos" panose="020B0004020202020204" pitchFamily="34" charset="0"/>
                <a:ea typeface="Aptos" panose="020B0004020202020204" pitchFamily="34" charset="0"/>
                <a:cs typeface="Times New Roman" panose="02020603050405020304" pitchFamily="18" charset="0"/>
              </a:rPr>
              <a:t>vloeiend</a:t>
            </a:r>
            <a:r>
              <a:rPr lang="nl-NL" sz="1800" b="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a:t>
            </a:r>
          </a:p>
          <a:p>
            <a:pPr marL="0" indent="0">
              <a:buFont typeface="Arial" panose="020B0604020202020204" pitchFamily="34" charset="0"/>
              <a:buNone/>
            </a:pPr>
            <a:endParaRPr lang="nl-NL" sz="1800" b="1" kern="1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a:p>
            <a:endParaRPr lang="nl-NL" dirty="0"/>
          </a:p>
        </p:txBody>
      </p:sp>
      <p:pic>
        <p:nvPicPr>
          <p:cNvPr id="19" name="Picture 2" descr="The Blue Rider - German Artist Group">
            <a:extLst>
              <a:ext uri="{FF2B5EF4-FFF2-40B4-BE49-F238E27FC236}">
                <a16:creationId xmlns:a16="http://schemas.microsoft.com/office/drawing/2014/main" id="{78B86101-82A9-1E1F-9041-6CF86800C55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82192" y="4847148"/>
            <a:ext cx="2089836" cy="1536030"/>
          </a:xfrm>
          <a:prstGeom prst="rect">
            <a:avLst/>
          </a:prstGeom>
          <a:noFill/>
          <a:extLst>
            <a:ext uri="{909E8E84-426E-40DD-AFC4-6F175D3DCCD1}">
              <a14:hiddenFill xmlns:a14="http://schemas.microsoft.com/office/drawing/2010/main">
                <a:solidFill>
                  <a:srgbClr val="FFFFFF"/>
                </a:solidFill>
              </a14:hiddenFill>
            </a:ext>
          </a:extLst>
        </p:spPr>
      </p:pic>
      <p:sp>
        <p:nvSpPr>
          <p:cNvPr id="20" name="Rechthoek 19">
            <a:extLst>
              <a:ext uri="{FF2B5EF4-FFF2-40B4-BE49-F238E27FC236}">
                <a16:creationId xmlns:a16="http://schemas.microsoft.com/office/drawing/2014/main" id="{8BDDDA35-17F6-B0B1-3263-534944CB5371}"/>
              </a:ext>
            </a:extLst>
          </p:cNvPr>
          <p:cNvSpPr/>
          <p:nvPr/>
        </p:nvSpPr>
        <p:spPr>
          <a:xfrm>
            <a:off x="4238440" y="3286392"/>
            <a:ext cx="2220505" cy="1082022"/>
          </a:xfrm>
          <a:prstGeom prst="rect">
            <a:avLst/>
          </a:prstGeom>
          <a:solidFill>
            <a:srgbClr val="0082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1" name="Tijdelijke aanduiding voor inhoud 2">
            <a:extLst>
              <a:ext uri="{FF2B5EF4-FFF2-40B4-BE49-F238E27FC236}">
                <a16:creationId xmlns:a16="http://schemas.microsoft.com/office/drawing/2014/main" id="{F278F699-88CA-3A42-7FD4-F124E5AA204A}"/>
              </a:ext>
            </a:extLst>
          </p:cNvPr>
          <p:cNvSpPr txBox="1">
            <a:spLocks/>
          </p:cNvSpPr>
          <p:nvPr/>
        </p:nvSpPr>
        <p:spPr>
          <a:xfrm>
            <a:off x="4238438" y="3420373"/>
            <a:ext cx="2220505" cy="9085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NL" sz="1800" b="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Sommige bestonden uit alleen maar </a:t>
            </a:r>
            <a:r>
              <a:rPr lang="nl-NL" sz="1800" b="1" kern="100" dirty="0">
                <a:solidFill>
                  <a:srgbClr val="E4AF00"/>
                </a:solidFill>
                <a:latin typeface="Aptos" panose="020B0004020202020204" pitchFamily="34" charset="0"/>
                <a:ea typeface="Aptos" panose="020B0004020202020204" pitchFamily="34" charset="0"/>
                <a:cs typeface="Times New Roman" panose="02020603050405020304" pitchFamily="18" charset="0"/>
              </a:rPr>
              <a:t>lijntjes</a:t>
            </a:r>
          </a:p>
          <a:p>
            <a:pPr marL="0" indent="0">
              <a:buFont typeface="Arial" panose="020B0604020202020204" pitchFamily="34" charset="0"/>
              <a:buNone/>
            </a:pPr>
            <a:endParaRPr lang="nl-NL" sz="1800" b="1" kern="1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a:p>
            <a:endParaRPr lang="nl-NL" dirty="0"/>
          </a:p>
        </p:txBody>
      </p:sp>
      <p:pic>
        <p:nvPicPr>
          <p:cNvPr id="22" name="Picture 6" descr="De sterrennacht - Wikipedia">
            <a:extLst>
              <a:ext uri="{FF2B5EF4-FFF2-40B4-BE49-F238E27FC236}">
                <a16:creationId xmlns:a16="http://schemas.microsoft.com/office/drawing/2014/main" id="{DDC1F865-9A7B-2F06-9E9D-33C1DFCBAAA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58437" y="159647"/>
            <a:ext cx="2886981" cy="2285461"/>
          </a:xfrm>
          <a:prstGeom prst="rect">
            <a:avLst/>
          </a:prstGeom>
          <a:noFill/>
          <a:extLst>
            <a:ext uri="{909E8E84-426E-40DD-AFC4-6F175D3DCCD1}">
              <a14:hiddenFill xmlns:a14="http://schemas.microsoft.com/office/drawing/2010/main">
                <a:solidFill>
                  <a:srgbClr val="FFFFFF"/>
                </a:solidFill>
              </a14:hiddenFill>
            </a:ext>
          </a:extLst>
        </p:spPr>
      </p:pic>
      <p:cxnSp>
        <p:nvCxnSpPr>
          <p:cNvPr id="23" name="Rechte verbindingslijn met pijl 22">
            <a:extLst>
              <a:ext uri="{FF2B5EF4-FFF2-40B4-BE49-F238E27FC236}">
                <a16:creationId xmlns:a16="http://schemas.microsoft.com/office/drawing/2014/main" id="{541C7468-38A9-3FF8-E145-6CC3E29213E2}"/>
              </a:ext>
            </a:extLst>
          </p:cNvPr>
          <p:cNvCxnSpPr/>
          <p:nvPr/>
        </p:nvCxnSpPr>
        <p:spPr>
          <a:xfrm>
            <a:off x="9239250" y="1182092"/>
            <a:ext cx="0" cy="4528044"/>
          </a:xfrm>
          <a:prstGeom prst="straightConnector1">
            <a:avLst/>
          </a:prstGeom>
          <a:ln w="57150">
            <a:solidFill>
              <a:srgbClr val="7F8010"/>
            </a:solidFill>
            <a:tailEnd type="arrow"/>
          </a:ln>
        </p:spPr>
        <p:style>
          <a:lnRef idx="2">
            <a:schemeClr val="accent1"/>
          </a:lnRef>
          <a:fillRef idx="0">
            <a:schemeClr val="accent1"/>
          </a:fillRef>
          <a:effectRef idx="1">
            <a:schemeClr val="accent1"/>
          </a:effectRef>
          <a:fontRef idx="minor">
            <a:schemeClr val="tx1"/>
          </a:fontRef>
        </p:style>
      </p:cxnSp>
      <p:sp>
        <p:nvSpPr>
          <p:cNvPr id="24" name="Rechthoek 23">
            <a:extLst>
              <a:ext uri="{FF2B5EF4-FFF2-40B4-BE49-F238E27FC236}">
                <a16:creationId xmlns:a16="http://schemas.microsoft.com/office/drawing/2014/main" id="{338A0678-3C54-4785-6661-D2C1339E6185}"/>
              </a:ext>
            </a:extLst>
          </p:cNvPr>
          <p:cNvSpPr/>
          <p:nvPr/>
        </p:nvSpPr>
        <p:spPr>
          <a:xfrm>
            <a:off x="8103590" y="2644100"/>
            <a:ext cx="2220505" cy="1082022"/>
          </a:xfrm>
          <a:prstGeom prst="rect">
            <a:avLst/>
          </a:prstGeom>
          <a:solidFill>
            <a:srgbClr val="0082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5" name="Tijdelijke aanduiding voor inhoud 2">
            <a:extLst>
              <a:ext uri="{FF2B5EF4-FFF2-40B4-BE49-F238E27FC236}">
                <a16:creationId xmlns:a16="http://schemas.microsoft.com/office/drawing/2014/main" id="{DD77519E-8C78-8756-8D68-336860FE37F7}"/>
              </a:ext>
            </a:extLst>
          </p:cNvPr>
          <p:cNvSpPr txBox="1">
            <a:spLocks/>
          </p:cNvSpPr>
          <p:nvPr/>
        </p:nvSpPr>
        <p:spPr>
          <a:xfrm>
            <a:off x="8103588" y="2778081"/>
            <a:ext cx="2220505" cy="90854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nl-NL" sz="1800" b="1" kern="100" dirty="0">
                <a:solidFill>
                  <a:schemeClr val="bg1"/>
                </a:solidFill>
                <a:latin typeface="Aptos" panose="020B0004020202020204" pitchFamily="34" charset="0"/>
                <a:ea typeface="Aptos" panose="020B0004020202020204" pitchFamily="34" charset="0"/>
                <a:cs typeface="Times New Roman" panose="02020603050405020304" pitchFamily="18" charset="0"/>
              </a:rPr>
              <a:t>En sommige juist uit alleen maar </a:t>
            </a:r>
            <a:r>
              <a:rPr lang="nl-NL" sz="1800" b="1" kern="100" dirty="0">
                <a:solidFill>
                  <a:srgbClr val="E4AF00"/>
                </a:solidFill>
                <a:latin typeface="Aptos" panose="020B0004020202020204" pitchFamily="34" charset="0"/>
                <a:ea typeface="Aptos" panose="020B0004020202020204" pitchFamily="34" charset="0"/>
                <a:cs typeface="Times New Roman" panose="02020603050405020304" pitchFamily="18" charset="0"/>
              </a:rPr>
              <a:t>puntjes</a:t>
            </a:r>
          </a:p>
          <a:p>
            <a:pPr marL="0" indent="0">
              <a:buFont typeface="Arial" panose="020B0604020202020204" pitchFamily="34" charset="0"/>
              <a:buNone/>
            </a:pPr>
            <a:endParaRPr lang="nl-NL" sz="1800" b="1" kern="100" dirty="0">
              <a:solidFill>
                <a:schemeClr val="bg1"/>
              </a:solidFill>
              <a:latin typeface="Aptos" panose="020B0004020202020204" pitchFamily="34" charset="0"/>
              <a:ea typeface="Aptos" panose="020B0004020202020204" pitchFamily="34" charset="0"/>
              <a:cs typeface="Times New Roman" panose="02020603050405020304" pitchFamily="18" charset="0"/>
            </a:endParaRPr>
          </a:p>
          <a:p>
            <a:endParaRPr lang="nl-NL" dirty="0"/>
          </a:p>
        </p:txBody>
      </p:sp>
      <p:pic>
        <p:nvPicPr>
          <p:cNvPr id="26" name="Picture 4" descr="Het pointillisme, het ontstaan, de betekenis en de kunstenaars - Art Insite">
            <a:extLst>
              <a:ext uri="{FF2B5EF4-FFF2-40B4-BE49-F238E27FC236}">
                <a16:creationId xmlns:a16="http://schemas.microsoft.com/office/drawing/2014/main" id="{064321A8-E91A-3B9D-5D0F-AE1F7A17F02B}"/>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04012" y="4326524"/>
            <a:ext cx="2819659" cy="2027789"/>
          </a:xfrm>
          <a:prstGeom prst="rect">
            <a:avLst/>
          </a:prstGeom>
          <a:noFill/>
          <a:extLst>
            <a:ext uri="{909E8E84-426E-40DD-AFC4-6F175D3DCCD1}">
              <a14:hiddenFill xmlns:a14="http://schemas.microsoft.com/office/drawing/2010/main">
                <a:solidFill>
                  <a:srgbClr val="FFFFFF"/>
                </a:solidFill>
              </a14:hiddenFill>
            </a:ext>
          </a:extLst>
        </p:spPr>
      </p:pic>
      <p:pic>
        <p:nvPicPr>
          <p:cNvPr id="3" name="Afbeelding 2" descr="Afbeelding met tekst, Lettertype, Graphics, grafische vormgeving&#10;&#10;Automatisch gegenereerde beschrijving">
            <a:extLst>
              <a:ext uri="{FF2B5EF4-FFF2-40B4-BE49-F238E27FC236}">
                <a16:creationId xmlns:a16="http://schemas.microsoft.com/office/drawing/2014/main" id="{6B3BFB95-6330-CC62-5852-CA68014B627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2490265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5"/>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p:bldP spid="20" grpId="0" animBg="1"/>
      <p:bldP spid="21" grpId="0"/>
      <p:bldP spid="24" grpId="0" animBg="1"/>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hthoek 5">
            <a:extLst>
              <a:ext uri="{FF2B5EF4-FFF2-40B4-BE49-F238E27FC236}">
                <a16:creationId xmlns:a16="http://schemas.microsoft.com/office/drawing/2014/main" id="{648087C5-3594-B54E-7800-726C6DA57C5E}"/>
              </a:ext>
            </a:extLst>
          </p:cNvPr>
          <p:cNvSpPr/>
          <p:nvPr/>
        </p:nvSpPr>
        <p:spPr>
          <a:xfrm>
            <a:off x="-176981" y="2487561"/>
            <a:ext cx="11336594" cy="4827639"/>
          </a:xfrm>
          <a:prstGeom prst="rect">
            <a:avLst/>
          </a:prstGeom>
          <a:solidFill>
            <a:srgbClr val="F99C00">
              <a:alpha val="27843"/>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2688A18C-95D1-2B39-07E4-A8EDFDD8B0F9}"/>
              </a:ext>
            </a:extLst>
          </p:cNvPr>
          <p:cNvSpPr/>
          <p:nvPr/>
        </p:nvSpPr>
        <p:spPr>
          <a:xfrm>
            <a:off x="10707329" y="0"/>
            <a:ext cx="1484671" cy="6858000"/>
          </a:xfrm>
          <a:prstGeom prst="rect">
            <a:avLst/>
          </a:prstGeom>
          <a:solidFill>
            <a:srgbClr val="0082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FEB75C51-D3A4-D9A9-7BC3-F95706F0B5AC}"/>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505EA1D5-74EB-6B21-F62D-B74FDA32CFFD}"/>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10" name="Tekstvak 9">
            <a:extLst>
              <a:ext uri="{FF2B5EF4-FFF2-40B4-BE49-F238E27FC236}">
                <a16:creationId xmlns:a16="http://schemas.microsoft.com/office/drawing/2014/main" id="{B6AA935D-7463-E4C7-3FD7-6D7D592682FD}"/>
              </a:ext>
            </a:extLst>
          </p:cNvPr>
          <p:cNvSpPr txBox="1"/>
          <p:nvPr/>
        </p:nvSpPr>
        <p:spPr>
          <a:xfrm>
            <a:off x="534223" y="450476"/>
            <a:ext cx="7526593" cy="1631216"/>
          </a:xfrm>
          <a:prstGeom prst="rect">
            <a:avLst/>
          </a:prstGeom>
          <a:noFill/>
        </p:spPr>
        <p:txBody>
          <a:bodyPr wrap="square" rtlCol="0">
            <a:spAutoFit/>
          </a:bodyPr>
          <a:lstStyle/>
          <a:p>
            <a:r>
              <a:rPr lang="nl-NL" sz="2000" b="1" dirty="0">
                <a:solidFill>
                  <a:srgbClr val="E84816"/>
                </a:solidFill>
              </a:rPr>
              <a:t>Ook Matisse was een moderne kunstenaar.</a:t>
            </a:r>
          </a:p>
          <a:p>
            <a:endParaRPr lang="nl-NL" sz="2000" b="1" dirty="0">
              <a:solidFill>
                <a:srgbClr val="E84816"/>
              </a:solidFill>
            </a:endParaRPr>
          </a:p>
          <a:p>
            <a:r>
              <a:rPr lang="nl-NL" sz="2000" b="1" dirty="0">
                <a:solidFill>
                  <a:srgbClr val="E84816"/>
                </a:solidFill>
              </a:rPr>
              <a:t>Hij vond dat een schilderij vooral fijn moet zijn om naar te kijken, zonder dat je er een ingewikkeld verhaal bij hoeft te kennen.</a:t>
            </a:r>
          </a:p>
        </p:txBody>
      </p:sp>
      <p:pic>
        <p:nvPicPr>
          <p:cNvPr id="3" name="Afbeelding 2" descr="Matisse abstract floral algae shapes in trendy contemporary organic style.  composition Doodle painted aestethic flower and leaf. Botanic vector  illustration in yellow color on the white background. 23165066 Vector Art  at Vecteezy">
            <a:extLst>
              <a:ext uri="{FF2B5EF4-FFF2-40B4-BE49-F238E27FC236}">
                <a16:creationId xmlns:a16="http://schemas.microsoft.com/office/drawing/2014/main" id="{3170B10A-0795-0F55-0B8B-18F603FA491D}"/>
              </a:ext>
            </a:extLst>
          </p:cNvPr>
          <p:cNvPicPr>
            <a:picLocks noChangeAspect="1"/>
          </p:cNvPicPr>
          <p:nvPr/>
        </p:nvPicPr>
        <p:blipFill>
          <a:blip r:embed="rId3"/>
          <a:stretch>
            <a:fillRect/>
          </a:stretch>
        </p:blipFill>
        <p:spPr>
          <a:xfrm>
            <a:off x="9189029" y="752702"/>
            <a:ext cx="1230689" cy="820459"/>
          </a:xfrm>
          <a:prstGeom prst="rect">
            <a:avLst/>
          </a:prstGeom>
        </p:spPr>
      </p:pic>
      <p:pic>
        <p:nvPicPr>
          <p:cNvPr id="4" name="Afbeelding 3" descr="Luxe, Calme et Volupté - Wikipedia">
            <a:extLst>
              <a:ext uri="{FF2B5EF4-FFF2-40B4-BE49-F238E27FC236}">
                <a16:creationId xmlns:a16="http://schemas.microsoft.com/office/drawing/2014/main" id="{BB752C29-A5F3-E8B2-B413-6D60698781C7}"/>
              </a:ext>
            </a:extLst>
          </p:cNvPr>
          <p:cNvPicPr>
            <a:picLocks noChangeAspect="1"/>
          </p:cNvPicPr>
          <p:nvPr/>
        </p:nvPicPr>
        <p:blipFill>
          <a:blip r:embed="rId4"/>
          <a:stretch>
            <a:fillRect/>
          </a:stretch>
        </p:blipFill>
        <p:spPr>
          <a:xfrm>
            <a:off x="418907" y="3240754"/>
            <a:ext cx="1908300" cy="1573623"/>
          </a:xfrm>
          <a:prstGeom prst="rect">
            <a:avLst/>
          </a:prstGeom>
          <a:ln w="228600" cap="sq" cmpd="thickThin">
            <a:solidFill>
              <a:srgbClr val="752400"/>
            </a:solidFill>
            <a:prstDash val="solid"/>
            <a:miter lim="800000"/>
          </a:ln>
          <a:effectLst>
            <a:innerShdw blurRad="76200">
              <a:srgbClr val="000000"/>
            </a:innerShdw>
          </a:effectLst>
        </p:spPr>
      </p:pic>
      <p:pic>
        <p:nvPicPr>
          <p:cNvPr id="12" name="Afbeelding 11" descr="La Blouse Roumaine - Wikipedia">
            <a:extLst>
              <a:ext uri="{FF2B5EF4-FFF2-40B4-BE49-F238E27FC236}">
                <a16:creationId xmlns:a16="http://schemas.microsoft.com/office/drawing/2014/main" id="{EBB6210C-A4E4-5ED9-9DEF-A812930DACB2}"/>
              </a:ext>
            </a:extLst>
          </p:cNvPr>
          <p:cNvPicPr>
            <a:picLocks noChangeAspect="1"/>
          </p:cNvPicPr>
          <p:nvPr/>
        </p:nvPicPr>
        <p:blipFill>
          <a:blip r:embed="rId5"/>
          <a:stretch>
            <a:fillRect/>
          </a:stretch>
        </p:blipFill>
        <p:spPr>
          <a:xfrm>
            <a:off x="3408730" y="3590598"/>
            <a:ext cx="1777580" cy="2215696"/>
          </a:xfrm>
          <a:prstGeom prst="rect">
            <a:avLst/>
          </a:prstGeom>
          <a:solidFill>
            <a:srgbClr val="FFFFFF">
              <a:shade val="85000"/>
            </a:srgbClr>
          </a:solidFill>
          <a:ln w="88900" cap="sq">
            <a:solidFill>
              <a:srgbClr val="F1EFE7"/>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1" name="Afbeelding 10">
            <a:extLst>
              <a:ext uri="{FF2B5EF4-FFF2-40B4-BE49-F238E27FC236}">
                <a16:creationId xmlns:a16="http://schemas.microsoft.com/office/drawing/2014/main" id="{AE67C395-4FBA-0871-668F-6354A221A5B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75465" y="3103049"/>
            <a:ext cx="3066620" cy="5634283"/>
          </a:xfrm>
          <a:prstGeom prst="rect">
            <a:avLst/>
          </a:prstGeom>
        </p:spPr>
      </p:pic>
      <p:pic>
        <p:nvPicPr>
          <p:cNvPr id="13" name="Afbeelding 12" descr="Intérieur jaune et bleu - Centre Pompidou">
            <a:extLst>
              <a:ext uri="{FF2B5EF4-FFF2-40B4-BE49-F238E27FC236}">
                <a16:creationId xmlns:a16="http://schemas.microsoft.com/office/drawing/2014/main" id="{787E48FE-BFD5-1167-85F0-8751BE059171}"/>
              </a:ext>
            </a:extLst>
          </p:cNvPr>
          <p:cNvPicPr>
            <a:picLocks noChangeAspect="1"/>
          </p:cNvPicPr>
          <p:nvPr/>
        </p:nvPicPr>
        <p:blipFill>
          <a:blip r:embed="rId7"/>
          <a:stretch>
            <a:fillRect/>
          </a:stretch>
        </p:blipFill>
        <p:spPr>
          <a:xfrm>
            <a:off x="5943887" y="2919718"/>
            <a:ext cx="1620228" cy="2215696"/>
          </a:xfrm>
          <a:prstGeom prst="rect">
            <a:avLst/>
          </a:prstGeom>
          <a:ln w="228600" cap="sq" cmpd="thickThin">
            <a:solidFill>
              <a:srgbClr val="E05E46"/>
            </a:solidFill>
            <a:prstDash val="solid"/>
            <a:miter lim="800000"/>
          </a:ln>
          <a:effectLst>
            <a:innerShdw blurRad="76200">
              <a:srgbClr val="000000"/>
            </a:innerShdw>
          </a:effectLst>
        </p:spPr>
      </p:pic>
      <p:pic>
        <p:nvPicPr>
          <p:cNvPr id="14" name="Afbeelding 13" descr="Nature morte au buffet vert - Centre Pompidou">
            <a:extLst>
              <a:ext uri="{FF2B5EF4-FFF2-40B4-BE49-F238E27FC236}">
                <a16:creationId xmlns:a16="http://schemas.microsoft.com/office/drawing/2014/main" id="{BCA79328-F1DE-CE61-EDAA-9BC1FF617BA2}"/>
              </a:ext>
            </a:extLst>
          </p:cNvPr>
          <p:cNvPicPr>
            <a:picLocks noChangeAspect="1"/>
          </p:cNvPicPr>
          <p:nvPr/>
        </p:nvPicPr>
        <p:blipFill>
          <a:blip r:embed="rId8"/>
          <a:stretch>
            <a:fillRect/>
          </a:stretch>
        </p:blipFill>
        <p:spPr>
          <a:xfrm>
            <a:off x="8168932" y="3246273"/>
            <a:ext cx="2040194" cy="1655107"/>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mc:AlternateContent xmlns:mc="http://schemas.openxmlformats.org/markup-compatibility/2006" xmlns:p14="http://schemas.microsoft.com/office/powerpoint/2010/main">
        <mc:Choice Requires="p14">
          <p:contentPart p14:bwMode="auto" r:id="rId9">
            <p14:nvContentPartPr>
              <p14:cNvPr id="15" name="Inkt 14">
                <a:extLst>
                  <a:ext uri="{FF2B5EF4-FFF2-40B4-BE49-F238E27FC236}">
                    <a16:creationId xmlns:a16="http://schemas.microsoft.com/office/drawing/2014/main" id="{8B5E35CA-9607-A664-A1E1-4F1811CD67E6}"/>
                  </a:ext>
                </a:extLst>
              </p14:cNvPr>
              <p14:cNvContentPartPr/>
              <p14:nvPr/>
            </p14:nvContentPartPr>
            <p14:xfrm>
              <a:off x="9112316" y="1279150"/>
              <a:ext cx="398160" cy="282240"/>
            </p14:xfrm>
          </p:contentPart>
        </mc:Choice>
        <mc:Fallback xmlns="">
          <p:pic>
            <p:nvPicPr>
              <p:cNvPr id="15" name="Inkt 14">
                <a:extLst>
                  <a:ext uri="{FF2B5EF4-FFF2-40B4-BE49-F238E27FC236}">
                    <a16:creationId xmlns:a16="http://schemas.microsoft.com/office/drawing/2014/main" id="{8B5E35CA-9607-A664-A1E1-4F1811CD67E6}"/>
                  </a:ext>
                </a:extLst>
              </p:cNvPr>
              <p:cNvPicPr/>
              <p:nvPr/>
            </p:nvPicPr>
            <p:blipFill>
              <a:blip r:embed="rId10"/>
              <a:stretch>
                <a:fillRect/>
              </a:stretch>
            </p:blipFill>
            <p:spPr>
              <a:xfrm>
                <a:off x="9076316" y="1243150"/>
                <a:ext cx="469800" cy="3538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16" name="Inkt 15">
                <a:extLst>
                  <a:ext uri="{FF2B5EF4-FFF2-40B4-BE49-F238E27FC236}">
                    <a16:creationId xmlns:a16="http://schemas.microsoft.com/office/drawing/2014/main" id="{5BD58200-66A4-A737-F293-2A707323AFBE}"/>
                  </a:ext>
                </a:extLst>
              </p14:cNvPr>
              <p14:cNvContentPartPr/>
              <p14:nvPr/>
            </p14:nvContentPartPr>
            <p14:xfrm>
              <a:off x="9311036" y="1296070"/>
              <a:ext cx="180000" cy="277560"/>
            </p14:xfrm>
          </p:contentPart>
        </mc:Choice>
        <mc:Fallback xmlns="">
          <p:pic>
            <p:nvPicPr>
              <p:cNvPr id="16" name="Inkt 15">
                <a:extLst>
                  <a:ext uri="{FF2B5EF4-FFF2-40B4-BE49-F238E27FC236}">
                    <a16:creationId xmlns:a16="http://schemas.microsoft.com/office/drawing/2014/main" id="{5BD58200-66A4-A737-F293-2A707323AFBE}"/>
                  </a:ext>
                </a:extLst>
              </p:cNvPr>
              <p:cNvPicPr/>
              <p:nvPr/>
            </p:nvPicPr>
            <p:blipFill>
              <a:blip r:embed="rId12"/>
              <a:stretch>
                <a:fillRect/>
              </a:stretch>
            </p:blipFill>
            <p:spPr>
              <a:xfrm>
                <a:off x="9275036" y="1260430"/>
                <a:ext cx="251640" cy="34920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17" name="Inkt 16">
                <a:extLst>
                  <a:ext uri="{FF2B5EF4-FFF2-40B4-BE49-F238E27FC236}">
                    <a16:creationId xmlns:a16="http://schemas.microsoft.com/office/drawing/2014/main" id="{28961E1F-E135-18EC-6DD9-10E34A8F8E94}"/>
                  </a:ext>
                </a:extLst>
              </p14:cNvPr>
              <p14:cNvContentPartPr/>
              <p14:nvPr/>
            </p14:nvContentPartPr>
            <p14:xfrm>
              <a:off x="9389516" y="1494430"/>
              <a:ext cx="360" cy="360"/>
            </p14:xfrm>
          </p:contentPart>
        </mc:Choice>
        <mc:Fallback xmlns="">
          <p:pic>
            <p:nvPicPr>
              <p:cNvPr id="17" name="Inkt 16">
                <a:extLst>
                  <a:ext uri="{FF2B5EF4-FFF2-40B4-BE49-F238E27FC236}">
                    <a16:creationId xmlns:a16="http://schemas.microsoft.com/office/drawing/2014/main" id="{28961E1F-E135-18EC-6DD9-10E34A8F8E94}"/>
                  </a:ext>
                </a:extLst>
              </p:cNvPr>
              <p:cNvPicPr/>
              <p:nvPr/>
            </p:nvPicPr>
            <p:blipFill>
              <a:blip r:embed="rId14"/>
              <a:stretch>
                <a:fillRect/>
              </a:stretch>
            </p:blipFill>
            <p:spPr>
              <a:xfrm>
                <a:off x="9353516" y="1458790"/>
                <a:ext cx="72000" cy="7200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18" name="Inkt 17">
                <a:extLst>
                  <a:ext uri="{FF2B5EF4-FFF2-40B4-BE49-F238E27FC236}">
                    <a16:creationId xmlns:a16="http://schemas.microsoft.com/office/drawing/2014/main" id="{A095A682-6B92-6131-4D24-3D9C44848D69}"/>
                  </a:ext>
                </a:extLst>
              </p14:cNvPr>
              <p14:cNvContentPartPr/>
              <p14:nvPr/>
            </p14:nvContentPartPr>
            <p14:xfrm>
              <a:off x="9973076" y="736270"/>
              <a:ext cx="540360" cy="889560"/>
            </p14:xfrm>
          </p:contentPart>
        </mc:Choice>
        <mc:Fallback xmlns="">
          <p:pic>
            <p:nvPicPr>
              <p:cNvPr id="18" name="Inkt 17">
                <a:extLst>
                  <a:ext uri="{FF2B5EF4-FFF2-40B4-BE49-F238E27FC236}">
                    <a16:creationId xmlns:a16="http://schemas.microsoft.com/office/drawing/2014/main" id="{A095A682-6B92-6131-4D24-3D9C44848D69}"/>
                  </a:ext>
                </a:extLst>
              </p:cNvPr>
              <p:cNvPicPr/>
              <p:nvPr/>
            </p:nvPicPr>
            <p:blipFill>
              <a:blip r:embed="rId16"/>
              <a:stretch>
                <a:fillRect/>
              </a:stretch>
            </p:blipFill>
            <p:spPr>
              <a:xfrm>
                <a:off x="9937076" y="700270"/>
                <a:ext cx="612000" cy="96120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19" name="Inkt 18">
                <a:extLst>
                  <a:ext uri="{FF2B5EF4-FFF2-40B4-BE49-F238E27FC236}">
                    <a16:creationId xmlns:a16="http://schemas.microsoft.com/office/drawing/2014/main" id="{D2C1868C-8BD8-D738-4236-91BF315AB893}"/>
                  </a:ext>
                </a:extLst>
              </p14:cNvPr>
              <p14:cNvContentPartPr/>
              <p14:nvPr/>
            </p14:nvContentPartPr>
            <p14:xfrm>
              <a:off x="9937796" y="855430"/>
              <a:ext cx="130680" cy="59760"/>
            </p14:xfrm>
          </p:contentPart>
        </mc:Choice>
        <mc:Fallback xmlns="">
          <p:pic>
            <p:nvPicPr>
              <p:cNvPr id="19" name="Inkt 18">
                <a:extLst>
                  <a:ext uri="{FF2B5EF4-FFF2-40B4-BE49-F238E27FC236}">
                    <a16:creationId xmlns:a16="http://schemas.microsoft.com/office/drawing/2014/main" id="{D2C1868C-8BD8-D738-4236-91BF315AB893}"/>
                  </a:ext>
                </a:extLst>
              </p:cNvPr>
              <p:cNvPicPr/>
              <p:nvPr/>
            </p:nvPicPr>
            <p:blipFill>
              <a:blip r:embed="rId18"/>
              <a:stretch>
                <a:fillRect/>
              </a:stretch>
            </p:blipFill>
            <p:spPr>
              <a:xfrm>
                <a:off x="9902156" y="819430"/>
                <a:ext cx="202320" cy="131400"/>
              </a:xfrm>
              <a:prstGeom prst="rect">
                <a:avLst/>
              </a:prstGeom>
            </p:spPr>
          </p:pic>
        </mc:Fallback>
      </mc:AlternateContent>
      <p:pic>
        <p:nvPicPr>
          <p:cNvPr id="21" name="Afbeelding 20" descr="matisse collage element 12449526 PNG">
            <a:extLst>
              <a:ext uri="{FF2B5EF4-FFF2-40B4-BE49-F238E27FC236}">
                <a16:creationId xmlns:a16="http://schemas.microsoft.com/office/drawing/2014/main" id="{F3893352-2314-9688-FE68-EC4E954E8AAE}"/>
              </a:ext>
            </a:extLst>
          </p:cNvPr>
          <p:cNvPicPr>
            <a:picLocks noChangeAspect="1"/>
          </p:cNvPicPr>
          <p:nvPr/>
        </p:nvPicPr>
        <p:blipFill>
          <a:blip r:embed="rId19"/>
          <a:stretch>
            <a:fillRect/>
          </a:stretch>
        </p:blipFill>
        <p:spPr>
          <a:xfrm rot="4837189">
            <a:off x="9744566" y="1217297"/>
            <a:ext cx="929120" cy="817065"/>
          </a:xfrm>
          <a:prstGeom prst="rect">
            <a:avLst/>
          </a:prstGeom>
        </p:spPr>
      </p:pic>
      <p:pic>
        <p:nvPicPr>
          <p:cNvPr id="23" name="Afbeelding 22" descr="Afbeelding met tekst, Lettertype, Graphics, grafische vormgeving&#10;&#10;Automatisch gegenereerde beschrijving">
            <a:extLst>
              <a:ext uri="{FF2B5EF4-FFF2-40B4-BE49-F238E27FC236}">
                <a16:creationId xmlns:a16="http://schemas.microsoft.com/office/drawing/2014/main" id="{08F0152A-96D0-EF56-3D43-E795263CE1B3}"/>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36139068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44F2C-52F8-BC6E-DC5E-876E60252DB2}"/>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3AE51022-0665-3952-794B-FA7905CFD5AB}"/>
              </a:ext>
            </a:extLst>
          </p:cNvPr>
          <p:cNvSpPr/>
          <p:nvPr/>
        </p:nvSpPr>
        <p:spPr>
          <a:xfrm>
            <a:off x="10707329" y="0"/>
            <a:ext cx="1484671" cy="6858000"/>
          </a:xfrm>
          <a:prstGeom prst="rect">
            <a:avLst/>
          </a:prstGeom>
          <a:solidFill>
            <a:srgbClr val="0082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99198DDC-4E83-E7CC-C9C8-C15DD4830DF1}"/>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375C7F2F-428B-0C7B-E4B4-60663CD52B46}"/>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10" name="Tekstvak 9">
            <a:extLst>
              <a:ext uri="{FF2B5EF4-FFF2-40B4-BE49-F238E27FC236}">
                <a16:creationId xmlns:a16="http://schemas.microsoft.com/office/drawing/2014/main" id="{ABC5EDE4-D6B7-B4C5-76DD-55D9A1623130}"/>
              </a:ext>
            </a:extLst>
          </p:cNvPr>
          <p:cNvSpPr txBox="1"/>
          <p:nvPr/>
        </p:nvSpPr>
        <p:spPr>
          <a:xfrm>
            <a:off x="2104102" y="4229975"/>
            <a:ext cx="6341806" cy="2031325"/>
          </a:xfrm>
          <a:prstGeom prst="rect">
            <a:avLst/>
          </a:prstGeom>
          <a:noFill/>
        </p:spPr>
        <p:txBody>
          <a:bodyPr wrap="square" rtlCol="0">
            <a:spAutoFit/>
          </a:bodyPr>
          <a:lstStyle/>
          <a:p>
            <a:pPr algn="ctr"/>
            <a:r>
              <a:rPr lang="nl-NL" b="1" dirty="0">
                <a:solidFill>
                  <a:srgbClr val="0052A2"/>
                </a:solidFill>
              </a:rPr>
              <a:t>Sommige mensen moesten maar niks hebben van die nieuwe kunst van kunstenaars als Matisse….</a:t>
            </a:r>
          </a:p>
          <a:p>
            <a:pPr algn="ctr"/>
            <a:endParaRPr lang="nl-NL" b="1" dirty="0">
              <a:solidFill>
                <a:srgbClr val="0052A2"/>
              </a:solidFill>
            </a:endParaRPr>
          </a:p>
          <a:p>
            <a:pPr algn="ctr"/>
            <a:r>
              <a:rPr lang="nl-NL" b="1" dirty="0">
                <a:solidFill>
                  <a:srgbClr val="0052A2"/>
                </a:solidFill>
              </a:rPr>
              <a:t>Daarover meer </a:t>
            </a:r>
            <a:r>
              <a:rPr lang="nl-NL" b="1">
                <a:solidFill>
                  <a:srgbClr val="0052A2"/>
                </a:solidFill>
              </a:rPr>
              <a:t>in de volgende </a:t>
            </a:r>
            <a:r>
              <a:rPr lang="nl-NL" b="1" dirty="0">
                <a:solidFill>
                  <a:srgbClr val="0052A2"/>
                </a:solidFill>
              </a:rPr>
              <a:t>les.</a:t>
            </a:r>
          </a:p>
          <a:p>
            <a:pPr algn="ctr"/>
            <a:endParaRPr lang="nl-NL" b="1" dirty="0">
              <a:solidFill>
                <a:srgbClr val="0052A2"/>
              </a:solidFill>
            </a:endParaRPr>
          </a:p>
          <a:p>
            <a:pPr algn="ctr"/>
            <a:r>
              <a:rPr lang="nl-NL" b="1" dirty="0">
                <a:solidFill>
                  <a:srgbClr val="0052A2"/>
                </a:solidFill>
              </a:rPr>
              <a:t>Nu is het eerst tijd voor de quiz!</a:t>
            </a:r>
          </a:p>
          <a:p>
            <a:endParaRPr lang="nl-NL" dirty="0"/>
          </a:p>
        </p:txBody>
      </p:sp>
      <p:pic>
        <p:nvPicPr>
          <p:cNvPr id="2" name="Afbeelding 1" descr="Salon d'Automne - Wikipedia">
            <a:extLst>
              <a:ext uri="{FF2B5EF4-FFF2-40B4-BE49-F238E27FC236}">
                <a16:creationId xmlns:a16="http://schemas.microsoft.com/office/drawing/2014/main" id="{ADCD3A11-C301-C417-0219-56EC33C266B1}"/>
              </a:ext>
            </a:extLst>
          </p:cNvPr>
          <p:cNvPicPr>
            <a:picLocks noChangeAspect="1"/>
          </p:cNvPicPr>
          <p:nvPr/>
        </p:nvPicPr>
        <p:blipFill>
          <a:blip r:embed="rId2"/>
          <a:stretch>
            <a:fillRect/>
          </a:stretch>
        </p:blipFill>
        <p:spPr>
          <a:xfrm>
            <a:off x="1561280" y="596700"/>
            <a:ext cx="7427451" cy="3357208"/>
          </a:xfrm>
          <a:prstGeom prst="rect">
            <a:avLst/>
          </a:prstGeom>
        </p:spPr>
      </p:pic>
      <p:pic>
        <p:nvPicPr>
          <p:cNvPr id="4" name="Afbeelding 3" descr="Afbeelding met tekst, Lettertype, Graphics, grafische vormgeving&#10;&#10;Automatisch gegenereerde beschrijving">
            <a:extLst>
              <a:ext uri="{FF2B5EF4-FFF2-40B4-BE49-F238E27FC236}">
                <a16:creationId xmlns:a16="http://schemas.microsoft.com/office/drawing/2014/main" id="{155D587D-6501-1233-0551-FA87B7D2358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4182390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hthoek 4">
            <a:extLst>
              <a:ext uri="{FF2B5EF4-FFF2-40B4-BE49-F238E27FC236}">
                <a16:creationId xmlns:a16="http://schemas.microsoft.com/office/drawing/2014/main" id="{057B9DD3-E810-1781-4038-04C03436029B}"/>
              </a:ext>
            </a:extLst>
          </p:cNvPr>
          <p:cNvSpPr/>
          <p:nvPr/>
        </p:nvSpPr>
        <p:spPr>
          <a:xfrm>
            <a:off x="10707329" y="0"/>
            <a:ext cx="1484671" cy="6858000"/>
          </a:xfrm>
          <a:prstGeom prst="rect">
            <a:avLst/>
          </a:prstGeom>
          <a:solidFill>
            <a:srgbClr val="E05E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4566ABA3-CA1E-200D-4841-769FEEC3834F}"/>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AE1FD236-7352-96C2-2EE6-E0380CFBC2B3}"/>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4" name="Tekstvak 3">
            <a:extLst>
              <a:ext uri="{FF2B5EF4-FFF2-40B4-BE49-F238E27FC236}">
                <a16:creationId xmlns:a16="http://schemas.microsoft.com/office/drawing/2014/main" id="{171B75FC-1916-FF71-900B-97357F043E27}"/>
              </a:ext>
            </a:extLst>
          </p:cNvPr>
          <p:cNvSpPr txBox="1"/>
          <p:nvPr/>
        </p:nvSpPr>
        <p:spPr>
          <a:xfrm>
            <a:off x="1828798" y="1725317"/>
            <a:ext cx="7737989" cy="584775"/>
          </a:xfrm>
          <a:prstGeom prst="rect">
            <a:avLst/>
          </a:prstGeom>
          <a:noFill/>
        </p:spPr>
        <p:txBody>
          <a:bodyPr wrap="square" rtlCol="0">
            <a:spAutoFit/>
          </a:bodyPr>
          <a:lstStyle/>
          <a:p>
            <a:r>
              <a:rPr lang="nl-NL" sz="3200" b="1" dirty="0">
                <a:solidFill>
                  <a:srgbClr val="E05E46"/>
                </a:solidFill>
              </a:rPr>
              <a:t>1. Wat was H’ART Museum vroeger?</a:t>
            </a:r>
          </a:p>
        </p:txBody>
      </p:sp>
      <p:sp>
        <p:nvSpPr>
          <p:cNvPr id="8" name="Tekstvak 7">
            <a:extLst>
              <a:ext uri="{FF2B5EF4-FFF2-40B4-BE49-F238E27FC236}">
                <a16:creationId xmlns:a16="http://schemas.microsoft.com/office/drawing/2014/main" id="{225B06A1-7E3C-7047-6E64-E3BCFECB09F3}"/>
              </a:ext>
            </a:extLst>
          </p:cNvPr>
          <p:cNvSpPr txBox="1"/>
          <p:nvPr/>
        </p:nvSpPr>
        <p:spPr>
          <a:xfrm>
            <a:off x="1917289" y="2969098"/>
            <a:ext cx="6508956" cy="1569660"/>
          </a:xfrm>
          <a:prstGeom prst="rect">
            <a:avLst/>
          </a:prstGeom>
          <a:noFill/>
        </p:spPr>
        <p:txBody>
          <a:bodyPr wrap="square" rtlCol="0">
            <a:spAutoFit/>
          </a:bodyPr>
          <a:lstStyle/>
          <a:p>
            <a:pPr marL="514350" indent="-514350">
              <a:buAutoNum type="alphaUcPeriod"/>
            </a:pPr>
            <a:r>
              <a:rPr lang="nl-NL" sz="3200" b="1" dirty="0">
                <a:solidFill>
                  <a:srgbClr val="E05E46"/>
                </a:solidFill>
              </a:rPr>
              <a:t>Een school</a:t>
            </a:r>
          </a:p>
          <a:p>
            <a:pPr marL="514350" indent="-514350">
              <a:buAutoNum type="alphaUcPeriod"/>
            </a:pPr>
            <a:r>
              <a:rPr lang="nl-NL" sz="3200" b="1" dirty="0">
                <a:solidFill>
                  <a:srgbClr val="E05E46"/>
                </a:solidFill>
              </a:rPr>
              <a:t>Een paleis</a:t>
            </a:r>
          </a:p>
          <a:p>
            <a:pPr marL="514350" indent="-514350">
              <a:buAutoNum type="alphaUcPeriod"/>
            </a:pPr>
            <a:r>
              <a:rPr lang="nl-NL" sz="3200" b="1" dirty="0">
                <a:solidFill>
                  <a:srgbClr val="E05E46"/>
                </a:solidFill>
              </a:rPr>
              <a:t>Een verzorgingstehuis</a:t>
            </a:r>
          </a:p>
        </p:txBody>
      </p:sp>
      <p:pic>
        <p:nvPicPr>
          <p:cNvPr id="13" name="Afbeelding 12" descr="Afbeelding met tekst, Lettertype, Graphics, grafische vormgeving&#10;&#10;Automatisch gegenereerde beschrijving">
            <a:extLst>
              <a:ext uri="{FF2B5EF4-FFF2-40B4-BE49-F238E27FC236}">
                <a16:creationId xmlns:a16="http://schemas.microsoft.com/office/drawing/2014/main" id="{C4EF9AB1-0142-CFD0-24B9-3717E85C8B4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27393846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D3208-ACA3-A40C-76BE-6CCA25CE23C6}"/>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6A402029-CFE9-D514-BAA0-351FB630927C}"/>
              </a:ext>
            </a:extLst>
          </p:cNvPr>
          <p:cNvSpPr/>
          <p:nvPr/>
        </p:nvSpPr>
        <p:spPr>
          <a:xfrm>
            <a:off x="10707329" y="0"/>
            <a:ext cx="1484671" cy="6858000"/>
          </a:xfrm>
          <a:prstGeom prst="rect">
            <a:avLst/>
          </a:prstGeom>
          <a:solidFill>
            <a:srgbClr val="E05E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E630D073-B40E-A278-2B0D-77D1B79A68A2}"/>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0DD22514-3C14-F560-9E3C-CF494E049F1A}"/>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4" name="Tekstvak 3">
            <a:extLst>
              <a:ext uri="{FF2B5EF4-FFF2-40B4-BE49-F238E27FC236}">
                <a16:creationId xmlns:a16="http://schemas.microsoft.com/office/drawing/2014/main" id="{A5AEE8ED-A60E-29FB-62C6-F7786FA6C412}"/>
              </a:ext>
            </a:extLst>
          </p:cNvPr>
          <p:cNvSpPr txBox="1"/>
          <p:nvPr/>
        </p:nvSpPr>
        <p:spPr>
          <a:xfrm>
            <a:off x="1828798" y="1725317"/>
            <a:ext cx="7737989" cy="584775"/>
          </a:xfrm>
          <a:prstGeom prst="rect">
            <a:avLst/>
          </a:prstGeom>
          <a:noFill/>
        </p:spPr>
        <p:txBody>
          <a:bodyPr wrap="square" rtlCol="0">
            <a:spAutoFit/>
          </a:bodyPr>
          <a:lstStyle/>
          <a:p>
            <a:r>
              <a:rPr lang="nl-NL" sz="3200" b="1" dirty="0">
                <a:solidFill>
                  <a:srgbClr val="E05E46"/>
                </a:solidFill>
              </a:rPr>
              <a:t>1. Wat was H’ART Museum vroeger?</a:t>
            </a:r>
          </a:p>
        </p:txBody>
      </p:sp>
      <p:sp>
        <p:nvSpPr>
          <p:cNvPr id="8" name="Tekstvak 7">
            <a:extLst>
              <a:ext uri="{FF2B5EF4-FFF2-40B4-BE49-F238E27FC236}">
                <a16:creationId xmlns:a16="http://schemas.microsoft.com/office/drawing/2014/main" id="{5DEB8E1E-6AF9-E8E6-06C9-2A9381138CDA}"/>
              </a:ext>
            </a:extLst>
          </p:cNvPr>
          <p:cNvSpPr txBox="1"/>
          <p:nvPr/>
        </p:nvSpPr>
        <p:spPr>
          <a:xfrm>
            <a:off x="1917289" y="2969098"/>
            <a:ext cx="6508956" cy="1569660"/>
          </a:xfrm>
          <a:prstGeom prst="rect">
            <a:avLst/>
          </a:prstGeom>
          <a:noFill/>
        </p:spPr>
        <p:txBody>
          <a:bodyPr wrap="square" rtlCol="0">
            <a:spAutoFit/>
          </a:bodyPr>
          <a:lstStyle/>
          <a:p>
            <a:pPr marL="514350" indent="-514350">
              <a:buAutoNum type="alphaUcPeriod"/>
            </a:pPr>
            <a:r>
              <a:rPr lang="nl-NL" sz="3200" b="1" dirty="0">
                <a:solidFill>
                  <a:srgbClr val="E05E46"/>
                </a:solidFill>
              </a:rPr>
              <a:t>Een school</a:t>
            </a:r>
          </a:p>
          <a:p>
            <a:pPr marL="514350" indent="-514350">
              <a:buAutoNum type="alphaUcPeriod"/>
            </a:pPr>
            <a:r>
              <a:rPr lang="nl-NL" sz="3200" b="1" dirty="0">
                <a:solidFill>
                  <a:srgbClr val="E05E46"/>
                </a:solidFill>
              </a:rPr>
              <a:t>Een paleis</a:t>
            </a:r>
          </a:p>
          <a:p>
            <a:pPr marL="514350" indent="-514350">
              <a:buAutoNum type="alphaUcPeriod"/>
            </a:pPr>
            <a:r>
              <a:rPr lang="nl-NL" sz="3200" b="1" dirty="0">
                <a:solidFill>
                  <a:srgbClr val="00824B"/>
                </a:solidFill>
              </a:rPr>
              <a:t>Een verzorgingstehuis</a:t>
            </a: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E7EE37B8-43CB-34CB-13EC-A9F09C0DCC1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6265426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3E3B5-1DC9-92F2-AE0A-49DDA49148D3}"/>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E62F7904-3ABF-29A8-950A-AAB22E373728}"/>
              </a:ext>
            </a:extLst>
          </p:cNvPr>
          <p:cNvSpPr/>
          <p:nvPr/>
        </p:nvSpPr>
        <p:spPr>
          <a:xfrm>
            <a:off x="10707329" y="0"/>
            <a:ext cx="1484671" cy="6858000"/>
          </a:xfrm>
          <a:prstGeom prst="rect">
            <a:avLst/>
          </a:prstGeom>
          <a:solidFill>
            <a:srgbClr val="E05E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7C5F49DC-82BC-0A38-A0E1-22E43B63229A}"/>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8ACFABE8-59F1-B9B3-E207-B9F58325BBFC}"/>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4" name="Tekstvak 3">
            <a:extLst>
              <a:ext uri="{FF2B5EF4-FFF2-40B4-BE49-F238E27FC236}">
                <a16:creationId xmlns:a16="http://schemas.microsoft.com/office/drawing/2014/main" id="{571B9559-D743-9183-91CE-EC9D81B3C76C}"/>
              </a:ext>
            </a:extLst>
          </p:cNvPr>
          <p:cNvSpPr txBox="1"/>
          <p:nvPr/>
        </p:nvSpPr>
        <p:spPr>
          <a:xfrm>
            <a:off x="1828798" y="1725317"/>
            <a:ext cx="7737989" cy="584775"/>
          </a:xfrm>
          <a:prstGeom prst="rect">
            <a:avLst/>
          </a:prstGeom>
          <a:noFill/>
        </p:spPr>
        <p:txBody>
          <a:bodyPr wrap="square" rtlCol="0">
            <a:spAutoFit/>
          </a:bodyPr>
          <a:lstStyle/>
          <a:p>
            <a:r>
              <a:rPr lang="nl-NL" sz="3200" b="1" dirty="0">
                <a:solidFill>
                  <a:srgbClr val="E05E46"/>
                </a:solidFill>
              </a:rPr>
              <a:t>2. Uit welk land komt Matisse?</a:t>
            </a:r>
          </a:p>
        </p:txBody>
      </p:sp>
      <p:sp>
        <p:nvSpPr>
          <p:cNvPr id="8" name="Tekstvak 7">
            <a:extLst>
              <a:ext uri="{FF2B5EF4-FFF2-40B4-BE49-F238E27FC236}">
                <a16:creationId xmlns:a16="http://schemas.microsoft.com/office/drawing/2014/main" id="{5349A688-32E1-7774-5FD4-73915F791A22}"/>
              </a:ext>
            </a:extLst>
          </p:cNvPr>
          <p:cNvSpPr txBox="1"/>
          <p:nvPr/>
        </p:nvSpPr>
        <p:spPr>
          <a:xfrm>
            <a:off x="1917289" y="2969098"/>
            <a:ext cx="6508956" cy="1569660"/>
          </a:xfrm>
          <a:prstGeom prst="rect">
            <a:avLst/>
          </a:prstGeom>
          <a:noFill/>
        </p:spPr>
        <p:txBody>
          <a:bodyPr wrap="square" rtlCol="0">
            <a:spAutoFit/>
          </a:bodyPr>
          <a:lstStyle/>
          <a:p>
            <a:pPr marL="514350" indent="-514350">
              <a:buAutoNum type="alphaUcPeriod"/>
            </a:pPr>
            <a:r>
              <a:rPr lang="nl-NL" sz="3200" b="1" dirty="0">
                <a:solidFill>
                  <a:srgbClr val="E05E46"/>
                </a:solidFill>
              </a:rPr>
              <a:t>Frankrijk</a:t>
            </a:r>
          </a:p>
          <a:p>
            <a:pPr marL="514350" indent="-514350">
              <a:buAutoNum type="alphaUcPeriod"/>
            </a:pPr>
            <a:r>
              <a:rPr lang="nl-NL" sz="3200" b="1" dirty="0">
                <a:solidFill>
                  <a:srgbClr val="E05E46"/>
                </a:solidFill>
              </a:rPr>
              <a:t>Spanje</a:t>
            </a:r>
          </a:p>
          <a:p>
            <a:pPr marL="514350" indent="-514350">
              <a:buAutoNum type="alphaUcPeriod"/>
            </a:pPr>
            <a:r>
              <a:rPr lang="nl-NL" sz="3200" b="1" dirty="0">
                <a:solidFill>
                  <a:srgbClr val="E05E46"/>
                </a:solidFill>
              </a:rPr>
              <a:t>België</a:t>
            </a: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67F8794B-8271-516B-2A84-D1566CC8C9B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134303992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59789CD-844A-51BD-9BFE-8CFB1125D667}"/>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2F8343FD-378A-BD87-64C6-1C515DE1CE58}"/>
              </a:ext>
            </a:extLst>
          </p:cNvPr>
          <p:cNvSpPr/>
          <p:nvPr/>
        </p:nvSpPr>
        <p:spPr>
          <a:xfrm>
            <a:off x="10707329" y="0"/>
            <a:ext cx="1484671" cy="6858000"/>
          </a:xfrm>
          <a:prstGeom prst="rect">
            <a:avLst/>
          </a:prstGeom>
          <a:solidFill>
            <a:srgbClr val="E05E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5842EB4B-224A-6EE8-03DC-47D3839AA47B}"/>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0BDC94EB-0FD1-F2D7-A73A-ECD40379BED9}"/>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4" name="Tekstvak 3">
            <a:extLst>
              <a:ext uri="{FF2B5EF4-FFF2-40B4-BE49-F238E27FC236}">
                <a16:creationId xmlns:a16="http://schemas.microsoft.com/office/drawing/2014/main" id="{6C926311-D932-FBD1-DD7C-0ED6CD1CEC27}"/>
              </a:ext>
            </a:extLst>
          </p:cNvPr>
          <p:cNvSpPr txBox="1"/>
          <p:nvPr/>
        </p:nvSpPr>
        <p:spPr>
          <a:xfrm>
            <a:off x="1828798" y="1725317"/>
            <a:ext cx="7737989" cy="584775"/>
          </a:xfrm>
          <a:prstGeom prst="rect">
            <a:avLst/>
          </a:prstGeom>
          <a:noFill/>
        </p:spPr>
        <p:txBody>
          <a:bodyPr wrap="square" rtlCol="0">
            <a:spAutoFit/>
          </a:bodyPr>
          <a:lstStyle/>
          <a:p>
            <a:r>
              <a:rPr lang="nl-NL" sz="3200" b="1" dirty="0">
                <a:solidFill>
                  <a:srgbClr val="E05E46"/>
                </a:solidFill>
              </a:rPr>
              <a:t>2. Uit welk land komt Matisse?</a:t>
            </a:r>
          </a:p>
        </p:txBody>
      </p:sp>
      <p:sp>
        <p:nvSpPr>
          <p:cNvPr id="8" name="Tekstvak 7">
            <a:extLst>
              <a:ext uri="{FF2B5EF4-FFF2-40B4-BE49-F238E27FC236}">
                <a16:creationId xmlns:a16="http://schemas.microsoft.com/office/drawing/2014/main" id="{2A6843EA-ECE6-8E12-17BD-8993B0CE3072}"/>
              </a:ext>
            </a:extLst>
          </p:cNvPr>
          <p:cNvSpPr txBox="1"/>
          <p:nvPr/>
        </p:nvSpPr>
        <p:spPr>
          <a:xfrm>
            <a:off x="1917289" y="2969098"/>
            <a:ext cx="6508956" cy="1569660"/>
          </a:xfrm>
          <a:prstGeom prst="rect">
            <a:avLst/>
          </a:prstGeom>
          <a:noFill/>
        </p:spPr>
        <p:txBody>
          <a:bodyPr wrap="square" rtlCol="0">
            <a:spAutoFit/>
          </a:bodyPr>
          <a:lstStyle/>
          <a:p>
            <a:pPr marL="514350" indent="-514350">
              <a:buAutoNum type="alphaUcPeriod"/>
            </a:pPr>
            <a:r>
              <a:rPr lang="nl-NL" sz="3200" b="1" dirty="0">
                <a:solidFill>
                  <a:srgbClr val="00824B"/>
                </a:solidFill>
              </a:rPr>
              <a:t>Frankrijk</a:t>
            </a:r>
          </a:p>
          <a:p>
            <a:pPr marL="514350" indent="-514350">
              <a:buAutoNum type="alphaUcPeriod"/>
            </a:pPr>
            <a:r>
              <a:rPr lang="nl-NL" sz="3200" b="1" dirty="0">
                <a:solidFill>
                  <a:srgbClr val="E05E46"/>
                </a:solidFill>
              </a:rPr>
              <a:t>Spanje</a:t>
            </a:r>
          </a:p>
          <a:p>
            <a:pPr marL="514350" indent="-514350">
              <a:buAutoNum type="alphaUcPeriod"/>
            </a:pPr>
            <a:r>
              <a:rPr lang="nl-NL" sz="3200" b="1" dirty="0">
                <a:solidFill>
                  <a:srgbClr val="E05E46"/>
                </a:solidFill>
              </a:rPr>
              <a:t>België</a:t>
            </a: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AC1A7326-38F7-F66F-8ADA-10B905191C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36268005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470F15-F22F-454C-CF8C-7F69AB7408F9}"/>
            </a:ext>
          </a:extLst>
        </p:cNvPr>
        <p:cNvGrpSpPr/>
        <p:nvPr/>
      </p:nvGrpSpPr>
      <p:grpSpPr>
        <a:xfrm>
          <a:off x="0" y="0"/>
          <a:ext cx="0" cy="0"/>
          <a:chOff x="0" y="0"/>
          <a:chExt cx="0" cy="0"/>
        </a:xfrm>
      </p:grpSpPr>
      <p:pic>
        <p:nvPicPr>
          <p:cNvPr id="10" name="Picture 8" descr="De Schreeuw' brengt recordbedrag van 120 miljoen dollar op - NRC">
            <a:extLst>
              <a:ext uri="{FF2B5EF4-FFF2-40B4-BE49-F238E27FC236}">
                <a16:creationId xmlns:a16="http://schemas.microsoft.com/office/drawing/2014/main" id="{08195423-6D3D-5080-BD6E-65C5C66AA2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3900" y="2836838"/>
            <a:ext cx="1977552" cy="2635923"/>
          </a:xfrm>
          <a:prstGeom prst="rect">
            <a:avLst/>
          </a:prstGeom>
          <a:solidFill>
            <a:srgbClr val="0052A2"/>
          </a:solidFill>
          <a:ln w="88900" cap="sq">
            <a:solidFill>
              <a:srgbClr val="0052A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 name="Ovaal 27">
            <a:extLst>
              <a:ext uri="{FF2B5EF4-FFF2-40B4-BE49-F238E27FC236}">
                <a16:creationId xmlns:a16="http://schemas.microsoft.com/office/drawing/2014/main" id="{20E21961-4556-4B89-BF18-DE96170E377B}"/>
              </a:ext>
            </a:extLst>
          </p:cNvPr>
          <p:cNvSpPr/>
          <p:nvPr/>
        </p:nvSpPr>
        <p:spPr>
          <a:xfrm>
            <a:off x="5423783" y="5075787"/>
            <a:ext cx="603682" cy="603682"/>
          </a:xfrm>
          <a:prstGeom prst="ellipse">
            <a:avLst/>
          </a:prstGeom>
          <a:solidFill>
            <a:srgbClr val="0052A2"/>
          </a:solidFill>
          <a:ln>
            <a:solidFill>
              <a:srgbClr val="005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C2AEFD9E-7916-4AE5-61D8-3CE2759E3B6D}"/>
              </a:ext>
            </a:extLst>
          </p:cNvPr>
          <p:cNvSpPr/>
          <p:nvPr/>
        </p:nvSpPr>
        <p:spPr>
          <a:xfrm>
            <a:off x="10707329" y="0"/>
            <a:ext cx="1484671" cy="6858000"/>
          </a:xfrm>
          <a:prstGeom prst="rect">
            <a:avLst/>
          </a:prstGeom>
          <a:solidFill>
            <a:srgbClr val="E05E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E1E07131-4D6F-B98E-D5FD-D11D85C0A8B8}"/>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47EEBCFF-15CC-3F93-93B5-EF007C14AF32}"/>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3" name="Tekstvak 2">
            <a:extLst>
              <a:ext uri="{FF2B5EF4-FFF2-40B4-BE49-F238E27FC236}">
                <a16:creationId xmlns:a16="http://schemas.microsoft.com/office/drawing/2014/main" id="{086BCB3C-A2B0-35CE-BA08-BFA1736F6EEA}"/>
              </a:ext>
            </a:extLst>
          </p:cNvPr>
          <p:cNvSpPr txBox="1"/>
          <p:nvPr/>
        </p:nvSpPr>
        <p:spPr>
          <a:xfrm>
            <a:off x="941116" y="1385239"/>
            <a:ext cx="5965795" cy="954107"/>
          </a:xfrm>
          <a:prstGeom prst="rect">
            <a:avLst/>
          </a:prstGeom>
          <a:noFill/>
        </p:spPr>
        <p:txBody>
          <a:bodyPr wrap="square" rtlCol="0">
            <a:spAutoFit/>
          </a:bodyPr>
          <a:lstStyle/>
          <a:p>
            <a:r>
              <a:rPr lang="nl-NL" sz="2800" b="1" dirty="0">
                <a:solidFill>
                  <a:srgbClr val="E05E46"/>
                </a:solidFill>
              </a:rPr>
              <a:t>3. Welke van deze schilderijen zijn moderne kunst?</a:t>
            </a:r>
          </a:p>
        </p:txBody>
      </p:sp>
      <p:pic>
        <p:nvPicPr>
          <p:cNvPr id="6" name="Picture 4">
            <a:extLst>
              <a:ext uri="{FF2B5EF4-FFF2-40B4-BE49-F238E27FC236}">
                <a16:creationId xmlns:a16="http://schemas.microsoft.com/office/drawing/2014/main" id="{C00282C5-B2E5-91CE-AA23-6DEE8DEA5E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474" y="2836838"/>
            <a:ext cx="1880675" cy="2504475"/>
          </a:xfrm>
          <a:prstGeom prst="rect">
            <a:avLst/>
          </a:prstGeom>
          <a:solidFill>
            <a:srgbClr val="0052A2"/>
          </a:solidFill>
          <a:ln w="88900" cap="sq">
            <a:solidFill>
              <a:srgbClr val="0052A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2" descr="De Slaapkamer Musee d'Orsay reproductie | Van Gogh Studio">
            <a:extLst>
              <a:ext uri="{FF2B5EF4-FFF2-40B4-BE49-F238E27FC236}">
                <a16:creationId xmlns:a16="http://schemas.microsoft.com/office/drawing/2014/main" id="{9CFC07FB-ED06-7F33-3F5C-5E446122400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8036" y="3043636"/>
            <a:ext cx="2451956" cy="1866375"/>
          </a:xfrm>
          <a:prstGeom prst="rect">
            <a:avLst/>
          </a:prstGeom>
          <a:solidFill>
            <a:srgbClr val="0052A2"/>
          </a:solidFill>
          <a:ln w="88900" cap="sq">
            <a:solidFill>
              <a:srgbClr val="0052A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4" descr="Meisje met de parel - Wikipedia">
            <a:extLst>
              <a:ext uri="{FF2B5EF4-FFF2-40B4-BE49-F238E27FC236}">
                <a16:creationId xmlns:a16="http://schemas.microsoft.com/office/drawing/2014/main" id="{C42FB571-CC0B-7549-BE1C-A14B6D8DAC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05292" y="2836837"/>
            <a:ext cx="2114890" cy="2504475"/>
          </a:xfrm>
          <a:prstGeom prst="rect">
            <a:avLst/>
          </a:prstGeom>
          <a:solidFill>
            <a:srgbClr val="0052A2"/>
          </a:solidFill>
          <a:ln w="88900" cap="sq">
            <a:solidFill>
              <a:srgbClr val="0052A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Ovaal 15">
            <a:extLst>
              <a:ext uri="{FF2B5EF4-FFF2-40B4-BE49-F238E27FC236}">
                <a16:creationId xmlns:a16="http://schemas.microsoft.com/office/drawing/2014/main" id="{12836D1E-30B0-B7FF-CEA1-7AC25917E346}"/>
              </a:ext>
            </a:extLst>
          </p:cNvPr>
          <p:cNvSpPr/>
          <p:nvPr/>
        </p:nvSpPr>
        <p:spPr>
          <a:xfrm>
            <a:off x="4720528" y="2621958"/>
            <a:ext cx="603682" cy="603682"/>
          </a:xfrm>
          <a:prstGeom prst="ellipse">
            <a:avLst/>
          </a:prstGeom>
          <a:solidFill>
            <a:srgbClr val="0052A2"/>
          </a:solidFill>
          <a:ln>
            <a:solidFill>
              <a:srgbClr val="005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Tekstvak 19">
            <a:extLst>
              <a:ext uri="{FF2B5EF4-FFF2-40B4-BE49-F238E27FC236}">
                <a16:creationId xmlns:a16="http://schemas.microsoft.com/office/drawing/2014/main" id="{FC3CDDA0-5EE2-1155-6EC2-2FA3C659049E}"/>
              </a:ext>
            </a:extLst>
          </p:cNvPr>
          <p:cNvSpPr txBox="1"/>
          <p:nvPr/>
        </p:nvSpPr>
        <p:spPr>
          <a:xfrm>
            <a:off x="5536500" y="5126753"/>
            <a:ext cx="325444" cy="523220"/>
          </a:xfrm>
          <a:prstGeom prst="rect">
            <a:avLst/>
          </a:prstGeom>
          <a:noFill/>
        </p:spPr>
        <p:txBody>
          <a:bodyPr wrap="square" rtlCol="0">
            <a:spAutoFit/>
          </a:bodyPr>
          <a:lstStyle/>
          <a:p>
            <a:r>
              <a:rPr lang="nl-NL" sz="2800" b="1" dirty="0">
                <a:solidFill>
                  <a:schemeClr val="bg1"/>
                </a:solidFill>
              </a:rPr>
              <a:t>3</a:t>
            </a:r>
          </a:p>
        </p:txBody>
      </p:sp>
      <p:sp>
        <p:nvSpPr>
          <p:cNvPr id="22" name="Ovaal 21">
            <a:extLst>
              <a:ext uri="{FF2B5EF4-FFF2-40B4-BE49-F238E27FC236}">
                <a16:creationId xmlns:a16="http://schemas.microsoft.com/office/drawing/2014/main" id="{0DF52D40-F12F-99CF-B492-08364D41FFF3}"/>
              </a:ext>
            </a:extLst>
          </p:cNvPr>
          <p:cNvSpPr/>
          <p:nvPr/>
        </p:nvSpPr>
        <p:spPr>
          <a:xfrm>
            <a:off x="9931591" y="5075787"/>
            <a:ext cx="603682" cy="603682"/>
          </a:xfrm>
          <a:prstGeom prst="ellipse">
            <a:avLst/>
          </a:prstGeom>
          <a:solidFill>
            <a:srgbClr val="0052A2"/>
          </a:solidFill>
          <a:ln>
            <a:solidFill>
              <a:srgbClr val="005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Ovaal 23">
            <a:extLst>
              <a:ext uri="{FF2B5EF4-FFF2-40B4-BE49-F238E27FC236}">
                <a16:creationId xmlns:a16="http://schemas.microsoft.com/office/drawing/2014/main" id="{C961E671-2FA3-020F-4BBD-0A5AA832D3BB}"/>
              </a:ext>
            </a:extLst>
          </p:cNvPr>
          <p:cNvSpPr/>
          <p:nvPr/>
        </p:nvSpPr>
        <p:spPr>
          <a:xfrm>
            <a:off x="1964353" y="2524261"/>
            <a:ext cx="603682" cy="603682"/>
          </a:xfrm>
          <a:prstGeom prst="ellipse">
            <a:avLst/>
          </a:prstGeom>
          <a:solidFill>
            <a:srgbClr val="0052A2"/>
          </a:solidFill>
          <a:ln>
            <a:solidFill>
              <a:srgbClr val="005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Tekstvak 17">
            <a:extLst>
              <a:ext uri="{FF2B5EF4-FFF2-40B4-BE49-F238E27FC236}">
                <a16:creationId xmlns:a16="http://schemas.microsoft.com/office/drawing/2014/main" id="{3F22B2A2-24E8-8CA7-06E4-5E024036772E}"/>
              </a:ext>
            </a:extLst>
          </p:cNvPr>
          <p:cNvSpPr txBox="1"/>
          <p:nvPr/>
        </p:nvSpPr>
        <p:spPr>
          <a:xfrm>
            <a:off x="2058503" y="2575227"/>
            <a:ext cx="325444" cy="523220"/>
          </a:xfrm>
          <a:prstGeom prst="rect">
            <a:avLst/>
          </a:prstGeom>
          <a:noFill/>
        </p:spPr>
        <p:txBody>
          <a:bodyPr wrap="square" rtlCol="0">
            <a:spAutoFit/>
          </a:bodyPr>
          <a:lstStyle/>
          <a:p>
            <a:r>
              <a:rPr lang="nl-NL" sz="2800" b="1" dirty="0">
                <a:solidFill>
                  <a:schemeClr val="bg1"/>
                </a:solidFill>
              </a:rPr>
              <a:t>1</a:t>
            </a:r>
          </a:p>
        </p:txBody>
      </p:sp>
      <p:sp>
        <p:nvSpPr>
          <p:cNvPr id="26" name="Tekstvak 25">
            <a:extLst>
              <a:ext uri="{FF2B5EF4-FFF2-40B4-BE49-F238E27FC236}">
                <a16:creationId xmlns:a16="http://schemas.microsoft.com/office/drawing/2014/main" id="{68684B55-F938-8E55-3932-6DD3D9D577DE}"/>
              </a:ext>
            </a:extLst>
          </p:cNvPr>
          <p:cNvSpPr txBox="1"/>
          <p:nvPr/>
        </p:nvSpPr>
        <p:spPr>
          <a:xfrm>
            <a:off x="4841503" y="2663092"/>
            <a:ext cx="325444" cy="523220"/>
          </a:xfrm>
          <a:prstGeom prst="rect">
            <a:avLst/>
          </a:prstGeom>
          <a:noFill/>
        </p:spPr>
        <p:txBody>
          <a:bodyPr wrap="square" rtlCol="0">
            <a:spAutoFit/>
          </a:bodyPr>
          <a:lstStyle/>
          <a:p>
            <a:r>
              <a:rPr lang="nl-NL" sz="2800" b="1" dirty="0">
                <a:solidFill>
                  <a:schemeClr val="bg1"/>
                </a:solidFill>
              </a:rPr>
              <a:t>2</a:t>
            </a:r>
          </a:p>
        </p:txBody>
      </p:sp>
      <p:sp>
        <p:nvSpPr>
          <p:cNvPr id="30" name="Tekstvak 29">
            <a:extLst>
              <a:ext uri="{FF2B5EF4-FFF2-40B4-BE49-F238E27FC236}">
                <a16:creationId xmlns:a16="http://schemas.microsoft.com/office/drawing/2014/main" id="{00442959-AFA4-2F76-A0F9-B0203BE6D175}"/>
              </a:ext>
            </a:extLst>
          </p:cNvPr>
          <p:cNvSpPr txBox="1"/>
          <p:nvPr/>
        </p:nvSpPr>
        <p:spPr>
          <a:xfrm>
            <a:off x="10041564" y="5116921"/>
            <a:ext cx="325444" cy="523220"/>
          </a:xfrm>
          <a:prstGeom prst="rect">
            <a:avLst/>
          </a:prstGeom>
          <a:noFill/>
        </p:spPr>
        <p:txBody>
          <a:bodyPr wrap="square" rtlCol="0">
            <a:spAutoFit/>
          </a:bodyPr>
          <a:lstStyle/>
          <a:p>
            <a:r>
              <a:rPr lang="nl-NL" sz="2800" b="1" dirty="0">
                <a:solidFill>
                  <a:schemeClr val="bg1"/>
                </a:solidFill>
              </a:rPr>
              <a:t>4</a:t>
            </a:r>
          </a:p>
        </p:txBody>
      </p:sp>
      <p:pic>
        <p:nvPicPr>
          <p:cNvPr id="32" name="Afbeelding 31" descr="Afbeelding met tekst, Lettertype, Graphics, grafische vormgeving&#10;&#10;Automatisch gegenereerde beschrijving">
            <a:extLst>
              <a:ext uri="{FF2B5EF4-FFF2-40B4-BE49-F238E27FC236}">
                <a16:creationId xmlns:a16="http://schemas.microsoft.com/office/drawing/2014/main" id="{9B8A105E-2230-16B0-EFCF-62D32691AB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1374586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42F07-10C3-E230-2AC9-69306FA90289}"/>
            </a:ext>
          </a:extLst>
        </p:cNvPr>
        <p:cNvGrpSpPr/>
        <p:nvPr/>
      </p:nvGrpSpPr>
      <p:grpSpPr>
        <a:xfrm>
          <a:off x="0" y="0"/>
          <a:ext cx="0" cy="0"/>
          <a:chOff x="0" y="0"/>
          <a:chExt cx="0" cy="0"/>
        </a:xfrm>
      </p:grpSpPr>
      <p:pic>
        <p:nvPicPr>
          <p:cNvPr id="10" name="Picture 8" descr="De Schreeuw' brengt recordbedrag van 120 miljoen dollar op - NRC">
            <a:extLst>
              <a:ext uri="{FF2B5EF4-FFF2-40B4-BE49-F238E27FC236}">
                <a16:creationId xmlns:a16="http://schemas.microsoft.com/office/drawing/2014/main" id="{985BE106-C7DD-8B6C-2F47-3210921C17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663900" y="2836838"/>
            <a:ext cx="1977552" cy="2635923"/>
          </a:xfrm>
          <a:prstGeom prst="rect">
            <a:avLst/>
          </a:prstGeom>
          <a:solidFill>
            <a:srgbClr val="0052A2"/>
          </a:solidFill>
          <a:ln w="88900" cap="sq">
            <a:solidFill>
              <a:srgbClr val="00824B"/>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8" name="Ovaal 27">
            <a:extLst>
              <a:ext uri="{FF2B5EF4-FFF2-40B4-BE49-F238E27FC236}">
                <a16:creationId xmlns:a16="http://schemas.microsoft.com/office/drawing/2014/main" id="{BD919ECD-298A-7C72-13B2-62445FD20438}"/>
              </a:ext>
            </a:extLst>
          </p:cNvPr>
          <p:cNvSpPr/>
          <p:nvPr/>
        </p:nvSpPr>
        <p:spPr>
          <a:xfrm>
            <a:off x="5423783" y="5075787"/>
            <a:ext cx="603682" cy="603682"/>
          </a:xfrm>
          <a:prstGeom prst="ellipse">
            <a:avLst/>
          </a:prstGeom>
          <a:solidFill>
            <a:srgbClr val="00824B"/>
          </a:solidFill>
          <a:ln>
            <a:solidFill>
              <a:srgbClr val="00824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 name="Rechthoek 4">
            <a:extLst>
              <a:ext uri="{FF2B5EF4-FFF2-40B4-BE49-F238E27FC236}">
                <a16:creationId xmlns:a16="http://schemas.microsoft.com/office/drawing/2014/main" id="{AD9D4F17-907B-EE09-A9D4-6253FF711A7B}"/>
              </a:ext>
            </a:extLst>
          </p:cNvPr>
          <p:cNvSpPr/>
          <p:nvPr/>
        </p:nvSpPr>
        <p:spPr>
          <a:xfrm>
            <a:off x="10707329" y="0"/>
            <a:ext cx="1484671" cy="6858000"/>
          </a:xfrm>
          <a:prstGeom prst="rect">
            <a:avLst/>
          </a:prstGeom>
          <a:solidFill>
            <a:srgbClr val="E05E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A16A9EEF-A86A-0D61-C998-AB80DD8BC6CC}"/>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11C2A71B-4F3A-3783-4F32-9EE1BFBE1565}"/>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3" name="Tekstvak 2">
            <a:extLst>
              <a:ext uri="{FF2B5EF4-FFF2-40B4-BE49-F238E27FC236}">
                <a16:creationId xmlns:a16="http://schemas.microsoft.com/office/drawing/2014/main" id="{C31F9AD0-F764-3BF3-D983-C3827619EA2C}"/>
              </a:ext>
            </a:extLst>
          </p:cNvPr>
          <p:cNvSpPr txBox="1"/>
          <p:nvPr/>
        </p:nvSpPr>
        <p:spPr>
          <a:xfrm>
            <a:off x="941116" y="1385239"/>
            <a:ext cx="5965795" cy="954107"/>
          </a:xfrm>
          <a:prstGeom prst="rect">
            <a:avLst/>
          </a:prstGeom>
          <a:noFill/>
        </p:spPr>
        <p:txBody>
          <a:bodyPr wrap="square" rtlCol="0">
            <a:spAutoFit/>
          </a:bodyPr>
          <a:lstStyle/>
          <a:p>
            <a:r>
              <a:rPr lang="nl-NL" sz="2800" b="1" dirty="0">
                <a:solidFill>
                  <a:srgbClr val="E05E46"/>
                </a:solidFill>
              </a:rPr>
              <a:t>3. Welke van deze schilderijen zijn moderne kunst?</a:t>
            </a:r>
          </a:p>
        </p:txBody>
      </p:sp>
      <p:pic>
        <p:nvPicPr>
          <p:cNvPr id="6" name="Picture 4">
            <a:extLst>
              <a:ext uri="{FF2B5EF4-FFF2-40B4-BE49-F238E27FC236}">
                <a16:creationId xmlns:a16="http://schemas.microsoft.com/office/drawing/2014/main" id="{1D2DC936-5577-0090-4199-CB082D1CFD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2474" y="2836838"/>
            <a:ext cx="1880675" cy="2504475"/>
          </a:xfrm>
          <a:prstGeom prst="rect">
            <a:avLst/>
          </a:prstGeom>
          <a:solidFill>
            <a:srgbClr val="0052A2"/>
          </a:solidFill>
          <a:ln w="88900" cap="sq">
            <a:solidFill>
              <a:srgbClr val="0052A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Picture 2" descr="De Slaapkamer Musee d'Orsay reproductie | Van Gogh Studio">
            <a:extLst>
              <a:ext uri="{FF2B5EF4-FFF2-40B4-BE49-F238E27FC236}">
                <a16:creationId xmlns:a16="http://schemas.microsoft.com/office/drawing/2014/main" id="{2F42A2D3-50BA-25D5-E1A8-EC9E5F72E0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98036" y="3043636"/>
            <a:ext cx="2451956" cy="1866375"/>
          </a:xfrm>
          <a:prstGeom prst="rect">
            <a:avLst/>
          </a:prstGeom>
          <a:solidFill>
            <a:srgbClr val="0052A2"/>
          </a:solidFill>
          <a:ln w="88900" cap="sq">
            <a:solidFill>
              <a:srgbClr val="00824B"/>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Picture 4" descr="Meisje met de parel - Wikipedia">
            <a:extLst>
              <a:ext uri="{FF2B5EF4-FFF2-40B4-BE49-F238E27FC236}">
                <a16:creationId xmlns:a16="http://schemas.microsoft.com/office/drawing/2014/main" id="{F329C3E0-67E2-A713-3110-08C2868B71C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205292" y="2836837"/>
            <a:ext cx="2114890" cy="2504475"/>
          </a:xfrm>
          <a:prstGeom prst="rect">
            <a:avLst/>
          </a:prstGeom>
          <a:solidFill>
            <a:srgbClr val="0052A2"/>
          </a:solidFill>
          <a:ln w="88900" cap="sq">
            <a:solidFill>
              <a:srgbClr val="0052A2"/>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6" name="Ovaal 15">
            <a:extLst>
              <a:ext uri="{FF2B5EF4-FFF2-40B4-BE49-F238E27FC236}">
                <a16:creationId xmlns:a16="http://schemas.microsoft.com/office/drawing/2014/main" id="{2D9EA8E3-27E7-4845-A4FB-EAB1F1BC1634}"/>
              </a:ext>
            </a:extLst>
          </p:cNvPr>
          <p:cNvSpPr/>
          <p:nvPr/>
        </p:nvSpPr>
        <p:spPr>
          <a:xfrm>
            <a:off x="4720528" y="2621958"/>
            <a:ext cx="603682" cy="603682"/>
          </a:xfrm>
          <a:prstGeom prst="ellipse">
            <a:avLst/>
          </a:prstGeom>
          <a:solidFill>
            <a:srgbClr val="00824B"/>
          </a:solidFill>
          <a:ln>
            <a:solidFill>
              <a:srgbClr val="00824B"/>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0" name="Tekstvak 19">
            <a:extLst>
              <a:ext uri="{FF2B5EF4-FFF2-40B4-BE49-F238E27FC236}">
                <a16:creationId xmlns:a16="http://schemas.microsoft.com/office/drawing/2014/main" id="{CE675AE7-302E-68A8-D253-8CE37F77627C}"/>
              </a:ext>
            </a:extLst>
          </p:cNvPr>
          <p:cNvSpPr txBox="1"/>
          <p:nvPr/>
        </p:nvSpPr>
        <p:spPr>
          <a:xfrm>
            <a:off x="5536500" y="5126753"/>
            <a:ext cx="325444" cy="523220"/>
          </a:xfrm>
          <a:prstGeom prst="rect">
            <a:avLst/>
          </a:prstGeom>
          <a:noFill/>
        </p:spPr>
        <p:txBody>
          <a:bodyPr wrap="square" rtlCol="0">
            <a:spAutoFit/>
          </a:bodyPr>
          <a:lstStyle/>
          <a:p>
            <a:r>
              <a:rPr lang="nl-NL" sz="2800" b="1" dirty="0">
                <a:solidFill>
                  <a:schemeClr val="bg1"/>
                </a:solidFill>
              </a:rPr>
              <a:t>3</a:t>
            </a:r>
          </a:p>
        </p:txBody>
      </p:sp>
      <p:sp>
        <p:nvSpPr>
          <p:cNvPr id="22" name="Ovaal 21">
            <a:extLst>
              <a:ext uri="{FF2B5EF4-FFF2-40B4-BE49-F238E27FC236}">
                <a16:creationId xmlns:a16="http://schemas.microsoft.com/office/drawing/2014/main" id="{F1FCDF8C-C523-484E-F498-A6A6B3B64A90}"/>
              </a:ext>
            </a:extLst>
          </p:cNvPr>
          <p:cNvSpPr/>
          <p:nvPr/>
        </p:nvSpPr>
        <p:spPr>
          <a:xfrm>
            <a:off x="9931591" y="5075787"/>
            <a:ext cx="603682" cy="603682"/>
          </a:xfrm>
          <a:prstGeom prst="ellipse">
            <a:avLst/>
          </a:prstGeom>
          <a:solidFill>
            <a:srgbClr val="0052A2"/>
          </a:solidFill>
          <a:ln>
            <a:solidFill>
              <a:srgbClr val="005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24" name="Ovaal 23">
            <a:extLst>
              <a:ext uri="{FF2B5EF4-FFF2-40B4-BE49-F238E27FC236}">
                <a16:creationId xmlns:a16="http://schemas.microsoft.com/office/drawing/2014/main" id="{98FADC6C-F7D9-F954-14C6-ACB3A5343994}"/>
              </a:ext>
            </a:extLst>
          </p:cNvPr>
          <p:cNvSpPr/>
          <p:nvPr/>
        </p:nvSpPr>
        <p:spPr>
          <a:xfrm>
            <a:off x="1964353" y="2524261"/>
            <a:ext cx="603682" cy="603682"/>
          </a:xfrm>
          <a:prstGeom prst="ellipse">
            <a:avLst/>
          </a:prstGeom>
          <a:solidFill>
            <a:srgbClr val="0052A2"/>
          </a:solidFill>
          <a:ln>
            <a:solidFill>
              <a:srgbClr val="0052A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8" name="Tekstvak 17">
            <a:extLst>
              <a:ext uri="{FF2B5EF4-FFF2-40B4-BE49-F238E27FC236}">
                <a16:creationId xmlns:a16="http://schemas.microsoft.com/office/drawing/2014/main" id="{BC1C4F49-DFEC-B6BF-488B-199985AE1A85}"/>
              </a:ext>
            </a:extLst>
          </p:cNvPr>
          <p:cNvSpPr txBox="1"/>
          <p:nvPr/>
        </p:nvSpPr>
        <p:spPr>
          <a:xfrm>
            <a:off x="2058503" y="2575227"/>
            <a:ext cx="325444" cy="523220"/>
          </a:xfrm>
          <a:prstGeom prst="rect">
            <a:avLst/>
          </a:prstGeom>
          <a:noFill/>
        </p:spPr>
        <p:txBody>
          <a:bodyPr wrap="square" rtlCol="0">
            <a:spAutoFit/>
          </a:bodyPr>
          <a:lstStyle/>
          <a:p>
            <a:r>
              <a:rPr lang="nl-NL" sz="2800" b="1" dirty="0">
                <a:solidFill>
                  <a:schemeClr val="bg1"/>
                </a:solidFill>
              </a:rPr>
              <a:t>1</a:t>
            </a:r>
          </a:p>
        </p:txBody>
      </p:sp>
      <p:sp>
        <p:nvSpPr>
          <p:cNvPr id="26" name="Tekstvak 25">
            <a:extLst>
              <a:ext uri="{FF2B5EF4-FFF2-40B4-BE49-F238E27FC236}">
                <a16:creationId xmlns:a16="http://schemas.microsoft.com/office/drawing/2014/main" id="{6CBDE0AE-0B73-A7C3-B34D-3FF0CC168E6B}"/>
              </a:ext>
            </a:extLst>
          </p:cNvPr>
          <p:cNvSpPr txBox="1"/>
          <p:nvPr/>
        </p:nvSpPr>
        <p:spPr>
          <a:xfrm>
            <a:off x="4841503" y="2663092"/>
            <a:ext cx="325444" cy="523220"/>
          </a:xfrm>
          <a:prstGeom prst="rect">
            <a:avLst/>
          </a:prstGeom>
          <a:noFill/>
        </p:spPr>
        <p:txBody>
          <a:bodyPr wrap="square" rtlCol="0">
            <a:spAutoFit/>
          </a:bodyPr>
          <a:lstStyle/>
          <a:p>
            <a:r>
              <a:rPr lang="nl-NL" sz="2800" b="1" dirty="0">
                <a:solidFill>
                  <a:schemeClr val="bg1"/>
                </a:solidFill>
              </a:rPr>
              <a:t>2</a:t>
            </a:r>
          </a:p>
        </p:txBody>
      </p:sp>
      <p:sp>
        <p:nvSpPr>
          <p:cNvPr id="30" name="Tekstvak 29">
            <a:extLst>
              <a:ext uri="{FF2B5EF4-FFF2-40B4-BE49-F238E27FC236}">
                <a16:creationId xmlns:a16="http://schemas.microsoft.com/office/drawing/2014/main" id="{E5566461-B957-9782-0FEA-9085C457556A}"/>
              </a:ext>
            </a:extLst>
          </p:cNvPr>
          <p:cNvSpPr txBox="1"/>
          <p:nvPr/>
        </p:nvSpPr>
        <p:spPr>
          <a:xfrm>
            <a:off x="10041564" y="5116921"/>
            <a:ext cx="325444" cy="523220"/>
          </a:xfrm>
          <a:prstGeom prst="rect">
            <a:avLst/>
          </a:prstGeom>
          <a:noFill/>
        </p:spPr>
        <p:txBody>
          <a:bodyPr wrap="square" rtlCol="0">
            <a:spAutoFit/>
          </a:bodyPr>
          <a:lstStyle/>
          <a:p>
            <a:r>
              <a:rPr lang="nl-NL" sz="2800" b="1" dirty="0">
                <a:solidFill>
                  <a:schemeClr val="bg1"/>
                </a:solidFill>
              </a:rPr>
              <a:t>4</a:t>
            </a:r>
          </a:p>
        </p:txBody>
      </p:sp>
      <p:pic>
        <p:nvPicPr>
          <p:cNvPr id="4" name="Afbeelding 3" descr="Afbeelding met tekst, Lettertype, Graphics, grafische vormgeving&#10;&#10;Automatisch gegenereerde beschrijving">
            <a:extLst>
              <a:ext uri="{FF2B5EF4-FFF2-40B4-BE49-F238E27FC236}">
                <a16:creationId xmlns:a16="http://schemas.microsoft.com/office/drawing/2014/main" id="{EB426548-D185-1704-80B1-ED3E1C00B12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19596448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050565-8F79-222C-5FC8-8812B94EFD35}"/>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F6369D2D-CEEA-95E2-2F5F-181A2ABEF9C3}"/>
              </a:ext>
            </a:extLst>
          </p:cNvPr>
          <p:cNvSpPr/>
          <p:nvPr/>
        </p:nvSpPr>
        <p:spPr>
          <a:xfrm>
            <a:off x="10707329" y="0"/>
            <a:ext cx="1484671" cy="6858000"/>
          </a:xfrm>
          <a:prstGeom prst="rect">
            <a:avLst/>
          </a:prstGeom>
          <a:solidFill>
            <a:srgbClr val="E05E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F98B1014-5E92-ABBE-9F70-580113F12E72}"/>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33A330FA-7911-4654-F8CC-686F83DC3215}"/>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4" name="Tekstvak 3">
            <a:extLst>
              <a:ext uri="{FF2B5EF4-FFF2-40B4-BE49-F238E27FC236}">
                <a16:creationId xmlns:a16="http://schemas.microsoft.com/office/drawing/2014/main" id="{3CF2215D-F12B-8DF7-E394-826CB1971778}"/>
              </a:ext>
            </a:extLst>
          </p:cNvPr>
          <p:cNvSpPr txBox="1"/>
          <p:nvPr/>
        </p:nvSpPr>
        <p:spPr>
          <a:xfrm>
            <a:off x="1858295" y="2644170"/>
            <a:ext cx="7737989" cy="1569660"/>
          </a:xfrm>
          <a:prstGeom prst="rect">
            <a:avLst/>
          </a:prstGeom>
          <a:noFill/>
        </p:spPr>
        <p:txBody>
          <a:bodyPr wrap="square" rtlCol="0">
            <a:spAutoFit/>
          </a:bodyPr>
          <a:lstStyle/>
          <a:p>
            <a:r>
              <a:rPr lang="nl-NL" sz="3200" b="1" dirty="0">
                <a:solidFill>
                  <a:srgbClr val="E05E46"/>
                </a:solidFill>
              </a:rPr>
              <a:t>4. Goed of fout: Moderne kunst bestond uit meerdere schilderstijlen</a:t>
            </a:r>
          </a:p>
          <a:p>
            <a:endParaRPr lang="nl-NL" sz="3200" b="1" dirty="0">
              <a:solidFill>
                <a:srgbClr val="E05E46"/>
              </a:solidFill>
            </a:endParaRP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2C1339ED-7A33-CBD8-BDA6-6D35B821CCB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363418181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6A66A2-B4D0-A993-92B1-3B750BDA8F3E}"/>
            </a:ext>
          </a:extLst>
        </p:cNvPr>
        <p:cNvGrpSpPr/>
        <p:nvPr/>
      </p:nvGrpSpPr>
      <p:grpSpPr>
        <a:xfrm>
          <a:off x="0" y="0"/>
          <a:ext cx="0" cy="0"/>
          <a:chOff x="0" y="0"/>
          <a:chExt cx="0" cy="0"/>
        </a:xfrm>
      </p:grpSpPr>
      <p:sp>
        <p:nvSpPr>
          <p:cNvPr id="5" name="Rechthoek 4">
            <a:extLst>
              <a:ext uri="{FF2B5EF4-FFF2-40B4-BE49-F238E27FC236}">
                <a16:creationId xmlns:a16="http://schemas.microsoft.com/office/drawing/2014/main" id="{873DEB36-68F4-E8BD-1092-12634D0D711E}"/>
              </a:ext>
            </a:extLst>
          </p:cNvPr>
          <p:cNvSpPr/>
          <p:nvPr/>
        </p:nvSpPr>
        <p:spPr>
          <a:xfrm>
            <a:off x="10707329" y="0"/>
            <a:ext cx="1484671" cy="6858000"/>
          </a:xfrm>
          <a:prstGeom prst="rect">
            <a:avLst/>
          </a:prstGeom>
          <a:solidFill>
            <a:srgbClr val="E05E4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Tekstvak 6">
            <a:extLst>
              <a:ext uri="{FF2B5EF4-FFF2-40B4-BE49-F238E27FC236}">
                <a16:creationId xmlns:a16="http://schemas.microsoft.com/office/drawing/2014/main" id="{A8F3C562-5A4B-A2DE-F9C9-049C4159651C}"/>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9" name="Tekstvak 8">
            <a:extLst>
              <a:ext uri="{FF2B5EF4-FFF2-40B4-BE49-F238E27FC236}">
                <a16:creationId xmlns:a16="http://schemas.microsoft.com/office/drawing/2014/main" id="{3EA9D51F-CB4C-9427-6F61-5F694918BAF8}"/>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sp>
        <p:nvSpPr>
          <p:cNvPr id="4" name="Tekstvak 3">
            <a:extLst>
              <a:ext uri="{FF2B5EF4-FFF2-40B4-BE49-F238E27FC236}">
                <a16:creationId xmlns:a16="http://schemas.microsoft.com/office/drawing/2014/main" id="{90655E51-23DA-FB8A-CF4E-23D8E48C7563}"/>
              </a:ext>
            </a:extLst>
          </p:cNvPr>
          <p:cNvSpPr txBox="1"/>
          <p:nvPr/>
        </p:nvSpPr>
        <p:spPr>
          <a:xfrm>
            <a:off x="1858295" y="2644170"/>
            <a:ext cx="7737989" cy="1569660"/>
          </a:xfrm>
          <a:prstGeom prst="rect">
            <a:avLst/>
          </a:prstGeom>
          <a:noFill/>
        </p:spPr>
        <p:txBody>
          <a:bodyPr wrap="square" rtlCol="0">
            <a:spAutoFit/>
          </a:bodyPr>
          <a:lstStyle/>
          <a:p>
            <a:r>
              <a:rPr lang="nl-NL" sz="3200" b="1" dirty="0">
                <a:solidFill>
                  <a:srgbClr val="E05E46"/>
                </a:solidFill>
              </a:rPr>
              <a:t>4. Goed of fout: Moderne kunst bestond uit meerdere schilderstijlen.</a:t>
            </a:r>
          </a:p>
          <a:p>
            <a:endParaRPr lang="nl-NL" sz="3200" b="1" dirty="0">
              <a:solidFill>
                <a:srgbClr val="E05E46"/>
              </a:solidFill>
            </a:endParaRPr>
          </a:p>
        </p:txBody>
      </p:sp>
      <p:pic>
        <p:nvPicPr>
          <p:cNvPr id="3" name="Afbeelding 2" descr="Afbeelding met tekst, Lettertype, Graphics, grafische vormgeving&#10;&#10;Automatisch gegenereerde beschrijving">
            <a:extLst>
              <a:ext uri="{FF2B5EF4-FFF2-40B4-BE49-F238E27FC236}">
                <a16:creationId xmlns:a16="http://schemas.microsoft.com/office/drawing/2014/main" id="{603BC57E-E5E8-B249-277F-F2978B767C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
        <p:nvSpPr>
          <p:cNvPr id="6" name="Tekstvak 5">
            <a:extLst>
              <a:ext uri="{FF2B5EF4-FFF2-40B4-BE49-F238E27FC236}">
                <a16:creationId xmlns:a16="http://schemas.microsoft.com/office/drawing/2014/main" id="{BD812F37-4564-415A-E50E-302C466D2A35}"/>
              </a:ext>
            </a:extLst>
          </p:cNvPr>
          <p:cNvSpPr txBox="1"/>
          <p:nvPr/>
        </p:nvSpPr>
        <p:spPr>
          <a:xfrm rot="21299867">
            <a:off x="6631237" y="4028069"/>
            <a:ext cx="2863646" cy="1938992"/>
          </a:xfrm>
          <a:prstGeom prst="rect">
            <a:avLst/>
          </a:prstGeom>
          <a:noFill/>
        </p:spPr>
        <p:txBody>
          <a:bodyPr wrap="square">
            <a:spAutoFit/>
          </a:bodyPr>
          <a:lstStyle/>
          <a:p>
            <a:pPr algn="ctr"/>
            <a:r>
              <a:rPr lang="nl-NL" sz="2400" b="1" dirty="0">
                <a:solidFill>
                  <a:srgbClr val="EF7C98"/>
                </a:solidFill>
              </a:rPr>
              <a:t>Goed! Er waren heel veel verschillende stijlen in de moderne kunst</a:t>
            </a:r>
            <a:r>
              <a:rPr lang="nl-NL" sz="1800" b="1" dirty="0">
                <a:solidFill>
                  <a:srgbClr val="EF7C98"/>
                </a:solidFill>
              </a:rPr>
              <a:t>.</a:t>
            </a:r>
          </a:p>
        </p:txBody>
      </p:sp>
    </p:spTree>
    <p:extLst>
      <p:ext uri="{BB962C8B-B14F-4D97-AF65-F5344CB8AC3E}">
        <p14:creationId xmlns:p14="http://schemas.microsoft.com/office/powerpoint/2010/main" val="31358062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D0992-C48C-9FE4-DD66-811E8D3A4867}"/>
            </a:ext>
          </a:extLst>
        </p:cNvPr>
        <p:cNvGrpSpPr/>
        <p:nvPr/>
      </p:nvGrpSpPr>
      <p:grpSpPr>
        <a:xfrm>
          <a:off x="0" y="0"/>
          <a:ext cx="0" cy="0"/>
          <a:chOff x="0" y="0"/>
          <a:chExt cx="0" cy="0"/>
        </a:xfrm>
      </p:grpSpPr>
      <p:pic>
        <p:nvPicPr>
          <p:cNvPr id="8" name="Afbeelding 7">
            <a:extLst>
              <a:ext uri="{FF2B5EF4-FFF2-40B4-BE49-F238E27FC236}">
                <a16:creationId xmlns:a16="http://schemas.microsoft.com/office/drawing/2014/main" id="{C0870929-A030-4AEE-47A0-BFA154B3F3AF}"/>
              </a:ext>
            </a:extLst>
          </p:cNvPr>
          <p:cNvPicPr>
            <a:picLocks noChangeAspect="1"/>
          </p:cNvPicPr>
          <p:nvPr/>
        </p:nvPicPr>
        <p:blipFill>
          <a:blip r:embed="rId3"/>
          <a:stretch>
            <a:fillRect/>
          </a:stretch>
        </p:blipFill>
        <p:spPr>
          <a:xfrm>
            <a:off x="6694390" y="716998"/>
            <a:ext cx="3361854" cy="4309002"/>
          </a:xfrm>
          <a:prstGeom prst="rect">
            <a:avLst/>
          </a:prstGeom>
        </p:spPr>
      </p:pic>
      <p:pic>
        <p:nvPicPr>
          <p:cNvPr id="30" name="Afbeelding 29">
            <a:extLst>
              <a:ext uri="{FF2B5EF4-FFF2-40B4-BE49-F238E27FC236}">
                <a16:creationId xmlns:a16="http://schemas.microsoft.com/office/drawing/2014/main" id="{3AE0B03C-4FCE-57DA-F74A-E18889EBBF1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73424" y="1726569"/>
            <a:ext cx="4878398" cy="5816551"/>
          </a:xfrm>
          <a:prstGeom prst="rect">
            <a:avLst/>
          </a:prstGeom>
        </p:spPr>
      </p:pic>
      <p:pic>
        <p:nvPicPr>
          <p:cNvPr id="24" name="Afbeelding 23" descr="Nature morte au buffet vert - Centre Pompidou">
            <a:extLst>
              <a:ext uri="{FF2B5EF4-FFF2-40B4-BE49-F238E27FC236}">
                <a16:creationId xmlns:a16="http://schemas.microsoft.com/office/drawing/2014/main" id="{C926A758-E102-B356-2B43-ECBBDBEC6A69}"/>
              </a:ext>
            </a:extLst>
          </p:cNvPr>
          <p:cNvPicPr>
            <a:picLocks noChangeAspect="1"/>
          </p:cNvPicPr>
          <p:nvPr/>
        </p:nvPicPr>
        <p:blipFill>
          <a:blip r:embed="rId5"/>
          <a:stretch>
            <a:fillRect/>
          </a:stretch>
        </p:blipFill>
        <p:spPr>
          <a:xfrm>
            <a:off x="1919824" y="1709702"/>
            <a:ext cx="3923052" cy="3182575"/>
          </a:xfrm>
          <a:prstGeom prst="rect">
            <a:avLst/>
          </a:prstGeom>
        </p:spPr>
      </p:pic>
      <p:pic>
        <p:nvPicPr>
          <p:cNvPr id="10" name="Afbeelding 9">
            <a:extLst>
              <a:ext uri="{FF2B5EF4-FFF2-40B4-BE49-F238E27FC236}">
                <a16:creationId xmlns:a16="http://schemas.microsoft.com/office/drawing/2014/main" id="{62D8688E-C53A-AB5F-8467-2A56B6AFAA5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rot="21050652">
            <a:off x="270626" y="83901"/>
            <a:ext cx="3741219" cy="1403732"/>
          </a:xfrm>
          <a:prstGeom prst="rect">
            <a:avLst/>
          </a:prstGeom>
        </p:spPr>
      </p:pic>
      <p:sp>
        <p:nvSpPr>
          <p:cNvPr id="21" name="Tekstvak 20">
            <a:extLst>
              <a:ext uri="{FF2B5EF4-FFF2-40B4-BE49-F238E27FC236}">
                <a16:creationId xmlns:a16="http://schemas.microsoft.com/office/drawing/2014/main" id="{77ADE5B2-61AB-6578-9164-D41780ABDB13}"/>
              </a:ext>
            </a:extLst>
          </p:cNvPr>
          <p:cNvSpPr txBox="1"/>
          <p:nvPr/>
        </p:nvSpPr>
        <p:spPr>
          <a:xfrm>
            <a:off x="494677" y="5261660"/>
            <a:ext cx="4183619" cy="1200329"/>
          </a:xfrm>
          <a:prstGeom prst="rect">
            <a:avLst/>
          </a:prstGeom>
          <a:noFill/>
        </p:spPr>
        <p:txBody>
          <a:bodyPr wrap="square">
            <a:spAutoFit/>
          </a:bodyPr>
          <a:lstStyle/>
          <a:p>
            <a:r>
              <a:rPr lang="nl-NL" b="1" dirty="0">
                <a:solidFill>
                  <a:srgbClr val="E05E46"/>
                </a:solidFill>
                <a:effectLst/>
                <a:latin typeface="+mn-lt"/>
                <a:ea typeface="Aptos" panose="020B0004020202020204" pitchFamily="34" charset="0"/>
                <a:cs typeface="Times New Roman" panose="02020603050405020304" pitchFamily="18" charset="0"/>
              </a:rPr>
              <a:t>Dit was les 1.</a:t>
            </a:r>
          </a:p>
          <a:p>
            <a:endParaRPr lang="nl-NL" b="1" dirty="0">
              <a:solidFill>
                <a:srgbClr val="E05E46"/>
              </a:solidFill>
              <a:cs typeface="Times New Roman" panose="02020603050405020304" pitchFamily="18" charset="0"/>
            </a:endParaRPr>
          </a:p>
          <a:p>
            <a:r>
              <a:rPr lang="nl-NL" b="1" dirty="0">
                <a:solidFill>
                  <a:srgbClr val="E05E46"/>
                </a:solidFill>
                <a:cs typeface="Times New Roman" panose="02020603050405020304" pitchFamily="18" charset="0"/>
              </a:rPr>
              <a:t>Volgende keer leren we alles over de kunst van Matisse!</a:t>
            </a:r>
            <a:endParaRPr lang="nl-NL" b="1" dirty="0">
              <a:solidFill>
                <a:srgbClr val="E05E46"/>
              </a:solidFill>
            </a:endParaRPr>
          </a:p>
        </p:txBody>
      </p:sp>
      <p:pic>
        <p:nvPicPr>
          <p:cNvPr id="32" name="Afbeelding 31">
            <a:extLst>
              <a:ext uri="{FF2B5EF4-FFF2-40B4-BE49-F238E27FC236}">
                <a16:creationId xmlns:a16="http://schemas.microsoft.com/office/drawing/2014/main" id="{B3ED4B7F-E471-7E5D-483F-992ADB4D94B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13199" y="785768"/>
            <a:ext cx="4533019" cy="6414792"/>
          </a:xfrm>
          <a:prstGeom prst="rect">
            <a:avLst/>
          </a:prstGeom>
        </p:spPr>
      </p:pic>
      <p:sp>
        <p:nvSpPr>
          <p:cNvPr id="6" name="Rechthoek 5">
            <a:extLst>
              <a:ext uri="{FF2B5EF4-FFF2-40B4-BE49-F238E27FC236}">
                <a16:creationId xmlns:a16="http://schemas.microsoft.com/office/drawing/2014/main" id="{112596CA-985B-22BC-129C-732470CD4F07}"/>
              </a:ext>
            </a:extLst>
          </p:cNvPr>
          <p:cNvSpPr/>
          <p:nvPr/>
        </p:nvSpPr>
        <p:spPr>
          <a:xfrm>
            <a:off x="10732413" y="0"/>
            <a:ext cx="1484671" cy="6858000"/>
          </a:xfrm>
          <a:prstGeom prst="rect">
            <a:avLst/>
          </a:prstGeom>
          <a:solidFill>
            <a:srgbClr val="00824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11" name="Tekstvak 10">
            <a:extLst>
              <a:ext uri="{FF2B5EF4-FFF2-40B4-BE49-F238E27FC236}">
                <a16:creationId xmlns:a16="http://schemas.microsoft.com/office/drawing/2014/main" id="{966B47FF-9290-E867-C825-D1D1FFABF043}"/>
              </a:ext>
            </a:extLst>
          </p:cNvPr>
          <p:cNvSpPr txBox="1"/>
          <p:nvPr/>
        </p:nvSpPr>
        <p:spPr>
          <a:xfrm>
            <a:off x="10768048" y="6231157"/>
            <a:ext cx="3258207" cy="461665"/>
          </a:xfrm>
          <a:prstGeom prst="rect">
            <a:avLst/>
          </a:prstGeom>
          <a:noFill/>
        </p:spPr>
        <p:txBody>
          <a:bodyPr wrap="square" rtlCol="0">
            <a:spAutoFit/>
          </a:bodyPr>
          <a:lstStyle/>
          <a:p>
            <a:r>
              <a:rPr lang="nl-NL" sz="2400" b="1" dirty="0">
                <a:solidFill>
                  <a:schemeClr val="bg1"/>
                </a:solidFill>
              </a:rPr>
              <a:t>MATISSE</a:t>
            </a:r>
          </a:p>
        </p:txBody>
      </p:sp>
      <p:sp>
        <p:nvSpPr>
          <p:cNvPr id="13" name="Tekstvak 12">
            <a:extLst>
              <a:ext uri="{FF2B5EF4-FFF2-40B4-BE49-F238E27FC236}">
                <a16:creationId xmlns:a16="http://schemas.microsoft.com/office/drawing/2014/main" id="{16E848D0-EB7B-6D6C-E2CF-39C0B681BBB2}"/>
              </a:ext>
            </a:extLst>
          </p:cNvPr>
          <p:cNvSpPr txBox="1"/>
          <p:nvPr/>
        </p:nvSpPr>
        <p:spPr>
          <a:xfrm>
            <a:off x="10768048" y="6122801"/>
            <a:ext cx="3258207" cy="276999"/>
          </a:xfrm>
          <a:prstGeom prst="rect">
            <a:avLst/>
          </a:prstGeom>
          <a:noFill/>
        </p:spPr>
        <p:txBody>
          <a:bodyPr wrap="square" rtlCol="0">
            <a:spAutoFit/>
          </a:bodyPr>
          <a:lstStyle/>
          <a:p>
            <a:r>
              <a:rPr lang="nl-NL" sz="1200" b="1" dirty="0">
                <a:solidFill>
                  <a:schemeClr val="bg1"/>
                </a:solidFill>
              </a:rPr>
              <a:t>CHEZ</a:t>
            </a:r>
            <a:endParaRPr lang="nl-NL" sz="1400" b="1" dirty="0">
              <a:solidFill>
                <a:schemeClr val="bg1"/>
              </a:solidFill>
            </a:endParaRPr>
          </a:p>
        </p:txBody>
      </p:sp>
      <p:pic>
        <p:nvPicPr>
          <p:cNvPr id="34" name="Afbeelding 33">
            <a:extLst>
              <a:ext uri="{FF2B5EF4-FFF2-40B4-BE49-F238E27FC236}">
                <a16:creationId xmlns:a16="http://schemas.microsoft.com/office/drawing/2014/main" id="{94537ADE-B604-76FF-4848-AE14C50AEBE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01294" y="1923428"/>
            <a:ext cx="3648075" cy="6210300"/>
          </a:xfrm>
          <a:prstGeom prst="rect">
            <a:avLst/>
          </a:prstGeom>
        </p:spPr>
      </p:pic>
      <p:pic>
        <p:nvPicPr>
          <p:cNvPr id="17" name="Afbeelding 16">
            <a:extLst>
              <a:ext uri="{FF2B5EF4-FFF2-40B4-BE49-F238E27FC236}">
                <a16:creationId xmlns:a16="http://schemas.microsoft.com/office/drawing/2014/main" id="{CABF7D29-BEEE-07FD-7F58-FF46E61D7613}"/>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91341" y="2057630"/>
            <a:ext cx="3267860" cy="6004019"/>
          </a:xfrm>
          <a:prstGeom prst="rect">
            <a:avLst/>
          </a:prstGeom>
        </p:spPr>
      </p:pic>
      <p:sp>
        <p:nvSpPr>
          <p:cNvPr id="3" name="Tekstvak 2">
            <a:extLst>
              <a:ext uri="{FF2B5EF4-FFF2-40B4-BE49-F238E27FC236}">
                <a16:creationId xmlns:a16="http://schemas.microsoft.com/office/drawing/2014/main" id="{EBD3FB30-F2CF-E367-A26C-79D94334E586}"/>
              </a:ext>
            </a:extLst>
          </p:cNvPr>
          <p:cNvSpPr txBox="1"/>
          <p:nvPr/>
        </p:nvSpPr>
        <p:spPr>
          <a:xfrm>
            <a:off x="8960502" y="198943"/>
            <a:ext cx="1681317" cy="638103"/>
          </a:xfrm>
          <a:prstGeom prst="rect">
            <a:avLst/>
          </a:prstGeom>
          <a:solidFill>
            <a:srgbClr val="0052A2"/>
          </a:solidFill>
        </p:spPr>
        <p:txBody>
          <a:bodyPr wrap="square" rtlCol="0">
            <a:spAutoFit/>
          </a:bodyPr>
          <a:lstStyle/>
          <a:p>
            <a:endParaRPr lang="nl-NL" dirty="0"/>
          </a:p>
        </p:txBody>
      </p:sp>
      <p:sp>
        <p:nvSpPr>
          <p:cNvPr id="5" name="Tekstvak 4">
            <a:extLst>
              <a:ext uri="{FF2B5EF4-FFF2-40B4-BE49-F238E27FC236}">
                <a16:creationId xmlns:a16="http://schemas.microsoft.com/office/drawing/2014/main" id="{785DBDD7-F000-415E-E7B3-1C4666326FD6}"/>
              </a:ext>
            </a:extLst>
          </p:cNvPr>
          <p:cNvSpPr txBox="1"/>
          <p:nvPr/>
        </p:nvSpPr>
        <p:spPr>
          <a:xfrm>
            <a:off x="9115360" y="210950"/>
            <a:ext cx="1390963" cy="646331"/>
          </a:xfrm>
          <a:prstGeom prst="rect">
            <a:avLst/>
          </a:prstGeom>
          <a:noFill/>
        </p:spPr>
        <p:txBody>
          <a:bodyPr wrap="square">
            <a:spAutoFit/>
          </a:bodyPr>
          <a:lstStyle/>
          <a:p>
            <a:r>
              <a:rPr lang="nl-NL" sz="3600" b="1" dirty="0">
                <a:solidFill>
                  <a:schemeClr val="bg1"/>
                </a:solidFill>
              </a:rPr>
              <a:t>Les 1</a:t>
            </a:r>
          </a:p>
        </p:txBody>
      </p:sp>
      <p:pic>
        <p:nvPicPr>
          <p:cNvPr id="7" name="Afbeelding 6" descr="matisse collage element 12449526 PNG">
            <a:extLst>
              <a:ext uri="{FF2B5EF4-FFF2-40B4-BE49-F238E27FC236}">
                <a16:creationId xmlns:a16="http://schemas.microsoft.com/office/drawing/2014/main" id="{3AD84953-74DE-FA84-F5BC-DBE21EFFD628}"/>
              </a:ext>
            </a:extLst>
          </p:cNvPr>
          <p:cNvPicPr>
            <a:picLocks noChangeAspect="1"/>
          </p:cNvPicPr>
          <p:nvPr/>
        </p:nvPicPr>
        <p:blipFill>
          <a:blip r:embed="rId10"/>
          <a:stretch>
            <a:fillRect/>
          </a:stretch>
        </p:blipFill>
        <p:spPr>
          <a:xfrm>
            <a:off x="5760771" y="55739"/>
            <a:ext cx="929120" cy="817065"/>
          </a:xfrm>
          <a:prstGeom prst="rect">
            <a:avLst/>
          </a:prstGeom>
        </p:spPr>
      </p:pic>
      <p:pic>
        <p:nvPicPr>
          <p:cNvPr id="9" name="Afbeelding 8" descr="Matisse abstract floral algae shapes in trendy contemporary organic style.  composition Doodle painted aestethic flower and leaf. Botanic vector  illustration in blue color on the white background. 23165059 Vector Art at  Vecteezy">
            <a:extLst>
              <a:ext uri="{FF2B5EF4-FFF2-40B4-BE49-F238E27FC236}">
                <a16:creationId xmlns:a16="http://schemas.microsoft.com/office/drawing/2014/main" id="{7B933CC3-99C9-5FF7-A123-66C56E0F03FC}"/>
              </a:ext>
            </a:extLst>
          </p:cNvPr>
          <p:cNvPicPr>
            <a:picLocks noChangeAspect="1"/>
          </p:cNvPicPr>
          <p:nvPr/>
        </p:nvPicPr>
        <p:blipFill>
          <a:blip r:embed="rId11"/>
          <a:stretch>
            <a:fillRect/>
          </a:stretch>
        </p:blipFill>
        <p:spPr>
          <a:xfrm>
            <a:off x="4301666" y="347290"/>
            <a:ext cx="1469275" cy="979517"/>
          </a:xfrm>
          <a:prstGeom prst="rect">
            <a:avLst/>
          </a:prstGeom>
        </p:spPr>
      </p:pic>
      <p:pic>
        <p:nvPicPr>
          <p:cNvPr id="14" name="Afbeelding 13" descr="Afbeelding met tekst, Lettertype, Graphics, grafische vormgeving&#10;&#10;Automatisch gegenereerde beschrijving">
            <a:extLst>
              <a:ext uri="{FF2B5EF4-FFF2-40B4-BE49-F238E27FC236}">
                <a16:creationId xmlns:a16="http://schemas.microsoft.com/office/drawing/2014/main" id="{CB01C559-AF33-931C-026B-9731124B715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10954154" y="255185"/>
            <a:ext cx="1055068" cy="475122"/>
          </a:xfrm>
          <a:prstGeom prst="rect">
            <a:avLst/>
          </a:prstGeom>
        </p:spPr>
      </p:pic>
    </p:spTree>
    <p:extLst>
      <p:ext uri="{BB962C8B-B14F-4D97-AF65-F5344CB8AC3E}">
        <p14:creationId xmlns:p14="http://schemas.microsoft.com/office/powerpoint/2010/main" val="2327384630"/>
      </p:ext>
    </p:extLst>
  </p:cSld>
  <p:clrMapOvr>
    <a:masterClrMapping/>
  </p:clrMapOvr>
</p:sld>
</file>

<file path=ppt/theme/theme1.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2587</TotalTime>
  <Words>657</Words>
  <Application>Microsoft Office PowerPoint</Application>
  <PresentationFormat>Breedbeeld</PresentationFormat>
  <Paragraphs>132</Paragraphs>
  <Slides>21</Slides>
  <Notes>5</Notes>
  <HiddenSlides>0</HiddenSlides>
  <MMClips>0</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21</vt:i4>
      </vt:variant>
    </vt:vector>
  </HeadingPairs>
  <TitlesOfParts>
    <vt:vector size="26" baseType="lpstr">
      <vt:lpstr>Aptos</vt:lpstr>
      <vt:lpstr>Aptos Display</vt:lpstr>
      <vt:lpstr>Arial</vt:lpstr>
      <vt:lpstr>Times New Roman</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Vitoria Vinken</dc:creator>
  <cp:lastModifiedBy>Vitoria Vinken</cp:lastModifiedBy>
  <cp:revision>1</cp:revision>
  <dcterms:created xsi:type="dcterms:W3CDTF">2026-08-27T09:12:28Z</dcterms:created>
  <dcterms:modified xsi:type="dcterms:W3CDTF">2026-09-22T06:46:52Z</dcterms:modified>
</cp:coreProperties>
</file>