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30"/>
  </p:notesMasterIdLst>
  <p:sldIdLst>
    <p:sldId id="286" r:id="rId6"/>
    <p:sldId id="327" r:id="rId7"/>
    <p:sldId id="278" r:id="rId8"/>
    <p:sldId id="349" r:id="rId9"/>
    <p:sldId id="348" r:id="rId10"/>
    <p:sldId id="352" r:id="rId11"/>
    <p:sldId id="351" r:id="rId12"/>
    <p:sldId id="316" r:id="rId13"/>
    <p:sldId id="335" r:id="rId14"/>
    <p:sldId id="337" r:id="rId15"/>
    <p:sldId id="347" r:id="rId16"/>
    <p:sldId id="346" r:id="rId17"/>
    <p:sldId id="343" r:id="rId18"/>
    <p:sldId id="344" r:id="rId19"/>
    <p:sldId id="339" r:id="rId20"/>
    <p:sldId id="345" r:id="rId21"/>
    <p:sldId id="353" r:id="rId22"/>
    <p:sldId id="333" r:id="rId23"/>
    <p:sldId id="341" r:id="rId24"/>
    <p:sldId id="262" r:id="rId25"/>
    <p:sldId id="350" r:id="rId26"/>
    <p:sldId id="340" r:id="rId27"/>
    <p:sldId id="331" r:id="rId28"/>
    <p:sldId id="30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88718DBC-285D-46FA-B541-0CA571FC8399}">
          <p14:sldIdLst>
            <p14:sldId id="286"/>
            <p14:sldId id="327"/>
            <p14:sldId id="278"/>
            <p14:sldId id="349"/>
            <p14:sldId id="348"/>
            <p14:sldId id="352"/>
            <p14:sldId id="351"/>
            <p14:sldId id="316"/>
            <p14:sldId id="335"/>
            <p14:sldId id="337"/>
            <p14:sldId id="347"/>
            <p14:sldId id="346"/>
            <p14:sldId id="343"/>
            <p14:sldId id="344"/>
            <p14:sldId id="339"/>
            <p14:sldId id="345"/>
            <p14:sldId id="353"/>
            <p14:sldId id="333"/>
            <p14:sldId id="341"/>
            <p14:sldId id="262"/>
            <p14:sldId id="350"/>
            <p14:sldId id="340"/>
            <p14:sldId id="331"/>
            <p14:sldId id="30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B6CF"/>
    <a:srgbClr val="008A6C"/>
    <a:srgbClr val="E3BB13"/>
    <a:srgbClr val="00C498"/>
    <a:srgbClr val="FBBB00"/>
    <a:srgbClr val="C2B063"/>
    <a:srgbClr val="CFAC11"/>
    <a:srgbClr val="FF5C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29FD19-3273-4057-B3B8-4709546976CB}" v="1" dt="2026-05-20T11:06:25.9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51" autoAdjust="0"/>
    <p:restoredTop sz="83399" autoAdjust="0"/>
  </p:normalViewPr>
  <p:slideViewPr>
    <p:cSldViewPr snapToGrid="0">
      <p:cViewPr varScale="1">
        <p:scale>
          <a:sx n="69" d="100"/>
          <a:sy n="69" d="100"/>
        </p:scale>
        <p:origin x="1387" y="7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5AD208-5581-40DE-8C53-519E6CD60398}" type="datetimeFigureOut">
              <a:rPr lang="nl-NL" smtClean="0"/>
              <a:t>20-5-2026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BA5F30-530E-40E2-B86B-55766160B5E5}" type="slidenum">
              <a:rPr lang="nl-NL" smtClean="0"/>
              <a:t>‹nr.›</a:t>
            </a:fld>
            <a:endParaRPr lang="nl-NL"/>
          </a:p>
        </p:txBody>
      </p:sp>
    </p:spTree>
    <p:extLst>
      <p:ext uri="{BB962C8B-B14F-4D97-AF65-F5344CB8AC3E}">
        <p14:creationId xmlns:p14="http://schemas.microsoft.com/office/powerpoint/2010/main" val="2493796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24D49-D11C-BCF9-5E5B-F822B41B400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DF72DB1-D2B8-4C4B-B4AE-C382F0F95F6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5D14B1D-75E0-F98D-C52D-08EC8495B112}"/>
              </a:ext>
            </a:extLst>
          </p:cNvPr>
          <p:cNvSpPr>
            <a:spLocks noGrp="1"/>
          </p:cNvSpPr>
          <p:nvPr>
            <p:ph type="body" idx="1"/>
          </p:nvPr>
        </p:nvSpPr>
        <p:spPr/>
        <p:txBody>
          <a:bodyPr/>
          <a:lstStyle/>
          <a:p>
            <a:r>
              <a:rPr lang="nl-NL" dirty="0"/>
              <a:t>Laat leerlingen in kleine groepjes overleggen en de antwoorden delen met de klas. </a:t>
            </a:r>
          </a:p>
        </p:txBody>
      </p:sp>
      <p:sp>
        <p:nvSpPr>
          <p:cNvPr id="4" name="Tijdelijke aanduiding voor dianummer 3">
            <a:extLst>
              <a:ext uri="{FF2B5EF4-FFF2-40B4-BE49-F238E27FC236}">
                <a16:creationId xmlns:a16="http://schemas.microsoft.com/office/drawing/2014/main" id="{9379B6B0-2BF3-CB51-A2AF-1116745F1DEA}"/>
              </a:ext>
            </a:extLst>
          </p:cNvPr>
          <p:cNvSpPr>
            <a:spLocks noGrp="1"/>
          </p:cNvSpPr>
          <p:nvPr>
            <p:ph type="sldNum" sz="quarter" idx="5"/>
          </p:nvPr>
        </p:nvSpPr>
        <p:spPr/>
        <p:txBody>
          <a:bodyPr/>
          <a:lstStyle/>
          <a:p>
            <a:fld id="{16BA5F30-530E-40E2-B86B-55766160B5E5}" type="slidenum">
              <a:rPr lang="nl-NL" smtClean="0"/>
              <a:t>2</a:t>
            </a:fld>
            <a:endParaRPr lang="nl-NL"/>
          </a:p>
        </p:txBody>
      </p:sp>
    </p:spTree>
    <p:extLst>
      <p:ext uri="{BB962C8B-B14F-4D97-AF65-F5344CB8AC3E}">
        <p14:creationId xmlns:p14="http://schemas.microsoft.com/office/powerpoint/2010/main" val="2919298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AC250-3A56-F629-5D4E-BEF77F8F65D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8690234-11F1-1CBC-5CF6-3DAEC80FE3C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1A7CDB7-9940-3C7B-6866-CB6B3C572CC0}"/>
              </a:ext>
            </a:extLst>
          </p:cNvPr>
          <p:cNvSpPr>
            <a:spLocks noGrp="1"/>
          </p:cNvSpPr>
          <p:nvPr>
            <p:ph type="body" idx="1"/>
          </p:nvPr>
        </p:nvSpPr>
        <p:spPr/>
        <p:txBody>
          <a:bodyPr/>
          <a:lstStyle/>
          <a:p>
            <a:r>
              <a:rPr lang="nl-NL" dirty="0"/>
              <a:t>Bespreek de effecten van op grote schaal één soort voedsel verbouwen (monocultuur)</a:t>
            </a:r>
          </a:p>
        </p:txBody>
      </p:sp>
      <p:sp>
        <p:nvSpPr>
          <p:cNvPr id="4" name="Tijdelijke aanduiding voor dianummer 3">
            <a:extLst>
              <a:ext uri="{FF2B5EF4-FFF2-40B4-BE49-F238E27FC236}">
                <a16:creationId xmlns:a16="http://schemas.microsoft.com/office/drawing/2014/main" id="{D40A49B4-5126-E7FB-D7A5-66E2FD71AB67}"/>
              </a:ext>
            </a:extLst>
          </p:cNvPr>
          <p:cNvSpPr>
            <a:spLocks noGrp="1"/>
          </p:cNvSpPr>
          <p:nvPr>
            <p:ph type="sldNum" sz="quarter" idx="5"/>
          </p:nvPr>
        </p:nvSpPr>
        <p:spPr/>
        <p:txBody>
          <a:bodyPr/>
          <a:lstStyle/>
          <a:p>
            <a:fld id="{16BA5F30-530E-40E2-B86B-55766160B5E5}" type="slidenum">
              <a:rPr lang="nl-NL" smtClean="0"/>
              <a:t>11</a:t>
            </a:fld>
            <a:endParaRPr lang="nl-NL"/>
          </a:p>
        </p:txBody>
      </p:sp>
    </p:spTree>
    <p:extLst>
      <p:ext uri="{BB962C8B-B14F-4D97-AF65-F5344CB8AC3E}">
        <p14:creationId xmlns:p14="http://schemas.microsoft.com/office/powerpoint/2010/main" val="1871434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9F7A1-755A-6686-6A38-35D8CAD5416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560E1EF-E43E-505C-157C-6BCF4344D89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7D0A64D-C41D-8246-5E69-54F009AAF9D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Palmolie, net als cacao is de herkomst gerelateerd aan de internationale handel waar Europese welvaart in de 17e eeuw op gebouwd is.</a:t>
            </a:r>
          </a:p>
          <a:p>
            <a:pPr>
              <a:defRPr/>
            </a:pPr>
            <a:r>
              <a:rPr lang="nl-NL"/>
              <a:t>De oliepalm</a:t>
            </a:r>
            <a:r>
              <a:rPr lang="nl-NL" sz="1200" kern="1200">
                <a:solidFill>
                  <a:schemeClr val="tx1"/>
                </a:solidFill>
                <a:effectLst/>
                <a:latin typeface="+mn-lt"/>
                <a:ea typeface="+mn-ea"/>
                <a:cs typeface="+mn-cs"/>
              </a:rPr>
              <a:t> kwam oorspronkelijk niet in Indonesië voor maar Indonesië is nu wel het grootste exportland is van palmolie.</a:t>
            </a:r>
            <a:endParaRPr lang="nl-NL"/>
          </a:p>
          <a:p>
            <a:endParaRPr lang="nl-NL" dirty="0"/>
          </a:p>
        </p:txBody>
      </p:sp>
      <p:sp>
        <p:nvSpPr>
          <p:cNvPr id="4" name="Tijdelijke aanduiding voor dianummer 3">
            <a:extLst>
              <a:ext uri="{FF2B5EF4-FFF2-40B4-BE49-F238E27FC236}">
                <a16:creationId xmlns:a16="http://schemas.microsoft.com/office/drawing/2014/main" id="{F3EC0333-2E8C-BF10-BB77-471CEA0A2D1B}"/>
              </a:ext>
            </a:extLst>
          </p:cNvPr>
          <p:cNvSpPr>
            <a:spLocks noGrp="1"/>
          </p:cNvSpPr>
          <p:nvPr>
            <p:ph type="sldNum" sz="quarter" idx="5"/>
          </p:nvPr>
        </p:nvSpPr>
        <p:spPr/>
        <p:txBody>
          <a:bodyPr/>
          <a:lstStyle/>
          <a:p>
            <a:fld id="{16BA5F30-530E-40E2-B86B-55766160B5E5}" type="slidenum">
              <a:rPr lang="nl-NL" smtClean="0"/>
              <a:t>12</a:t>
            </a:fld>
            <a:endParaRPr lang="nl-NL"/>
          </a:p>
        </p:txBody>
      </p:sp>
    </p:spTree>
    <p:extLst>
      <p:ext uri="{BB962C8B-B14F-4D97-AF65-F5344CB8AC3E}">
        <p14:creationId xmlns:p14="http://schemas.microsoft.com/office/powerpoint/2010/main" val="5590046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13FEF-22A0-C258-5927-D2904F8EB2D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56F7D27-0485-B99C-B51C-4F69E24E0FF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33D09B1-4B66-B296-22AE-C6629DB88251}"/>
              </a:ext>
            </a:extLst>
          </p:cNvPr>
          <p:cNvSpPr>
            <a:spLocks noGrp="1"/>
          </p:cNvSpPr>
          <p:nvPr>
            <p:ph type="body" idx="1"/>
          </p:nvPr>
        </p:nvSpPr>
        <p:spPr/>
        <p:txBody>
          <a:bodyPr/>
          <a:lstStyle/>
          <a:p>
            <a:r>
              <a:rPr lang="nl-NL" dirty="0"/>
              <a:t>Terug naar de titel van de tentoonstelling en de relatie met </a:t>
            </a:r>
            <a:r>
              <a:rPr lang="nl-NL" dirty="0" err="1"/>
              <a:t>Keti</a:t>
            </a:r>
            <a:r>
              <a:rPr lang="nl-NL" dirty="0"/>
              <a:t> </a:t>
            </a:r>
            <a:r>
              <a:rPr lang="nl-NL" dirty="0" err="1"/>
              <a:t>Koti</a:t>
            </a:r>
            <a:r>
              <a:rPr lang="nl-NL" dirty="0"/>
              <a:t> en de kunstwerken waar ze kennis mee gaan maken.</a:t>
            </a:r>
          </a:p>
        </p:txBody>
      </p:sp>
      <p:sp>
        <p:nvSpPr>
          <p:cNvPr id="4" name="Tijdelijke aanduiding voor dianummer 3">
            <a:extLst>
              <a:ext uri="{FF2B5EF4-FFF2-40B4-BE49-F238E27FC236}">
                <a16:creationId xmlns:a16="http://schemas.microsoft.com/office/drawing/2014/main" id="{BDC93AA8-F97A-4500-59D0-DBE286EB08DB}"/>
              </a:ext>
            </a:extLst>
          </p:cNvPr>
          <p:cNvSpPr>
            <a:spLocks noGrp="1"/>
          </p:cNvSpPr>
          <p:nvPr>
            <p:ph type="sldNum" sz="quarter" idx="5"/>
          </p:nvPr>
        </p:nvSpPr>
        <p:spPr/>
        <p:txBody>
          <a:bodyPr/>
          <a:lstStyle/>
          <a:p>
            <a:fld id="{16BA5F30-530E-40E2-B86B-55766160B5E5}" type="slidenum">
              <a:rPr lang="nl-NL" smtClean="0"/>
              <a:t>13</a:t>
            </a:fld>
            <a:endParaRPr lang="nl-NL"/>
          </a:p>
        </p:txBody>
      </p:sp>
    </p:spTree>
    <p:extLst>
      <p:ext uri="{BB962C8B-B14F-4D97-AF65-F5344CB8AC3E}">
        <p14:creationId xmlns:p14="http://schemas.microsoft.com/office/powerpoint/2010/main" val="6967087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20CDB-BA82-FA96-3BC1-33BE97E9F59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F6CE6E1-00DB-049C-15DB-C6CE6B2384E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2E69430-1615-AD82-AF0F-F6749E51A629}"/>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032C5D10-B564-B777-1FE9-0AF8A2C1582F}"/>
              </a:ext>
            </a:extLst>
          </p:cNvPr>
          <p:cNvSpPr>
            <a:spLocks noGrp="1"/>
          </p:cNvSpPr>
          <p:nvPr>
            <p:ph type="sldNum" sz="quarter" idx="5"/>
          </p:nvPr>
        </p:nvSpPr>
        <p:spPr/>
        <p:txBody>
          <a:bodyPr/>
          <a:lstStyle/>
          <a:p>
            <a:fld id="{16BA5F30-530E-40E2-B86B-55766160B5E5}" type="slidenum">
              <a:rPr lang="nl-NL" smtClean="0"/>
              <a:t>14</a:t>
            </a:fld>
            <a:endParaRPr lang="nl-NL"/>
          </a:p>
        </p:txBody>
      </p:sp>
    </p:spTree>
    <p:extLst>
      <p:ext uri="{BB962C8B-B14F-4D97-AF65-F5344CB8AC3E}">
        <p14:creationId xmlns:p14="http://schemas.microsoft.com/office/powerpoint/2010/main" val="20048365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9D686-85DB-4D59-B981-615C131AFAB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7B45597-45D8-1175-8CF7-B11CE1196AA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51B2A00-C855-8740-13DF-C4FC69873FC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err="1">
                <a:solidFill>
                  <a:schemeClr val="tx1"/>
                </a:solidFill>
                <a:effectLst/>
                <a:latin typeface="+mn-lt"/>
                <a:ea typeface="+mn-ea"/>
                <a:cs typeface="+mn-cs"/>
              </a:rPr>
              <a:t>Lusanga</a:t>
            </a:r>
            <a:r>
              <a:rPr lang="nl-NL" sz="1200" kern="1200" dirty="0">
                <a:solidFill>
                  <a:schemeClr val="tx1"/>
                </a:solidFill>
                <a:effectLst/>
                <a:latin typeface="+mn-lt"/>
                <a:ea typeface="+mn-ea"/>
                <a:cs typeface="+mn-cs"/>
              </a:rPr>
              <a:t>, woonplaats van de kunstenaars in de Democratische Republiek Congo</a:t>
            </a:r>
          </a:p>
          <a:p>
            <a:endParaRPr lang="nl-NL" dirty="0"/>
          </a:p>
        </p:txBody>
      </p:sp>
      <p:sp>
        <p:nvSpPr>
          <p:cNvPr id="4" name="Tijdelijke aanduiding voor dianummer 3">
            <a:extLst>
              <a:ext uri="{FF2B5EF4-FFF2-40B4-BE49-F238E27FC236}">
                <a16:creationId xmlns:a16="http://schemas.microsoft.com/office/drawing/2014/main" id="{0FBF7317-4711-784A-12D2-8AB92EF83B6E}"/>
              </a:ext>
            </a:extLst>
          </p:cNvPr>
          <p:cNvSpPr>
            <a:spLocks noGrp="1"/>
          </p:cNvSpPr>
          <p:nvPr>
            <p:ph type="sldNum" sz="quarter" idx="5"/>
          </p:nvPr>
        </p:nvSpPr>
        <p:spPr/>
        <p:txBody>
          <a:bodyPr/>
          <a:lstStyle/>
          <a:p>
            <a:fld id="{16BA5F30-530E-40E2-B86B-55766160B5E5}" type="slidenum">
              <a:rPr lang="nl-NL" smtClean="0"/>
              <a:t>15</a:t>
            </a:fld>
            <a:endParaRPr lang="nl-NL"/>
          </a:p>
        </p:txBody>
      </p:sp>
    </p:spTree>
    <p:extLst>
      <p:ext uri="{BB962C8B-B14F-4D97-AF65-F5344CB8AC3E}">
        <p14:creationId xmlns:p14="http://schemas.microsoft.com/office/powerpoint/2010/main" val="40153566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05ED1-41B3-FC5A-1AF7-D4CE0205D89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C39F83A-52D9-12FF-4CDE-3F0EC9ED5F1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E04C096-4450-C5F9-9C24-107A164AF6C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Een foto van 8 van de 26 kunstenaars die op de voormalige plantage van Unilever wonen.</a:t>
            </a:r>
          </a:p>
          <a:p>
            <a:endParaRPr lang="nl-NL" dirty="0"/>
          </a:p>
        </p:txBody>
      </p:sp>
      <p:sp>
        <p:nvSpPr>
          <p:cNvPr id="4" name="Tijdelijke aanduiding voor dianummer 3">
            <a:extLst>
              <a:ext uri="{FF2B5EF4-FFF2-40B4-BE49-F238E27FC236}">
                <a16:creationId xmlns:a16="http://schemas.microsoft.com/office/drawing/2014/main" id="{FC128646-3256-C78A-94F5-3DBEFA7D50A5}"/>
              </a:ext>
            </a:extLst>
          </p:cNvPr>
          <p:cNvSpPr>
            <a:spLocks noGrp="1"/>
          </p:cNvSpPr>
          <p:nvPr>
            <p:ph type="sldNum" sz="quarter" idx="5"/>
          </p:nvPr>
        </p:nvSpPr>
        <p:spPr/>
        <p:txBody>
          <a:bodyPr/>
          <a:lstStyle/>
          <a:p>
            <a:fld id="{16BA5F30-530E-40E2-B86B-55766160B5E5}" type="slidenum">
              <a:rPr lang="nl-NL" smtClean="0"/>
              <a:t>16</a:t>
            </a:fld>
            <a:endParaRPr lang="nl-NL"/>
          </a:p>
        </p:txBody>
      </p:sp>
    </p:spTree>
    <p:extLst>
      <p:ext uri="{BB962C8B-B14F-4D97-AF65-F5344CB8AC3E}">
        <p14:creationId xmlns:p14="http://schemas.microsoft.com/office/powerpoint/2010/main" val="16151103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A7F20-49E5-8CDC-A439-DABC556AF0D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E3C3EC2-03ED-1162-9262-475B8720D44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AA2913F-D27B-93E7-D038-576D6A51093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Unilever is een </a:t>
            </a:r>
            <a:r>
              <a:rPr lang="en-US" sz="1200" dirty="0" err="1">
                <a:solidFill>
                  <a:srgbClr val="000000"/>
                </a:solidFill>
                <a:latin typeface="Basis Grotesque Pro"/>
                <a:ea typeface="Basis Grotesque Pro"/>
                <a:cs typeface="Basis Grotesque Pro"/>
                <a:sym typeface="Basis Grotesque Pro"/>
              </a:rPr>
              <a:t>fusie</a:t>
            </a:r>
            <a:r>
              <a:rPr lang="en-US" sz="1200" dirty="0">
                <a:solidFill>
                  <a:srgbClr val="000000"/>
                </a:solidFill>
                <a:latin typeface="Basis Grotesque Pro"/>
                <a:ea typeface="Basis Grotesque Pro"/>
                <a:cs typeface="Basis Grotesque Pro"/>
                <a:sym typeface="Basis Grotesque Pro"/>
              </a:rPr>
              <a:t> </a:t>
            </a:r>
            <a:r>
              <a:rPr lang="en-US" sz="1200" dirty="0" err="1">
                <a:solidFill>
                  <a:srgbClr val="000000"/>
                </a:solidFill>
                <a:latin typeface="Basis Grotesque Pro"/>
                <a:ea typeface="Basis Grotesque Pro"/>
                <a:cs typeface="Basis Grotesque Pro"/>
                <a:sym typeface="Basis Grotesque Pro"/>
              </a:rPr>
              <a:t>uit</a:t>
            </a:r>
            <a:r>
              <a:rPr lang="en-US" sz="1200" dirty="0">
                <a:solidFill>
                  <a:srgbClr val="000000"/>
                </a:solidFill>
                <a:latin typeface="Basis Grotesque Pro"/>
                <a:ea typeface="Basis Grotesque Pro"/>
                <a:cs typeface="Basis Grotesque Pro"/>
                <a:sym typeface="Basis Grotesque Pro"/>
              </a:rPr>
              <a:t> 1930 van het </a:t>
            </a:r>
            <a:r>
              <a:rPr lang="en-US" sz="1200" dirty="0" err="1">
                <a:solidFill>
                  <a:srgbClr val="000000"/>
                </a:solidFill>
                <a:latin typeface="Basis Grotesque Pro"/>
                <a:ea typeface="Basis Grotesque Pro"/>
                <a:cs typeface="Basis Grotesque Pro"/>
                <a:sym typeface="Basis Grotesque Pro"/>
              </a:rPr>
              <a:t>Engelse</a:t>
            </a:r>
            <a:r>
              <a:rPr lang="en-US" sz="1200" dirty="0">
                <a:solidFill>
                  <a:srgbClr val="000000"/>
                </a:solidFill>
                <a:latin typeface="Basis Grotesque Pro"/>
                <a:ea typeface="Basis Grotesque Pro"/>
                <a:cs typeface="Basis Grotesque Pro"/>
                <a:sym typeface="Basis Grotesque Pro"/>
              </a:rPr>
              <a:t> Lever Brothers met de Nederlandse Margarine </a:t>
            </a:r>
            <a:r>
              <a:rPr lang="en-US" sz="1200" dirty="0" err="1">
                <a:solidFill>
                  <a:srgbClr val="000000"/>
                </a:solidFill>
                <a:latin typeface="Basis Grotesque Pro"/>
                <a:ea typeface="Basis Grotesque Pro"/>
                <a:cs typeface="Basis Grotesque Pro"/>
                <a:sym typeface="Basis Grotesque Pro"/>
              </a:rPr>
              <a:t>Unie</a:t>
            </a:r>
            <a:r>
              <a:rPr lang="en-US" sz="1200" dirty="0">
                <a:solidFill>
                  <a:srgbClr val="000000"/>
                </a:solidFill>
                <a:latin typeface="Basis Grotesque Pro"/>
                <a:ea typeface="Basis Grotesque Pro"/>
                <a:cs typeface="Basis Grotesque Pro"/>
                <a:sym typeface="Basis Grotesque Pro"/>
              </a:rPr>
              <a:t>. </a:t>
            </a:r>
            <a:r>
              <a:rPr lang="en-US" sz="1200" dirty="0" err="1">
                <a:solidFill>
                  <a:srgbClr val="000000"/>
                </a:solidFill>
                <a:latin typeface="Basis Grotesque Pro"/>
                <a:ea typeface="Basis Grotesque Pro"/>
                <a:cs typeface="Basis Grotesque Pro"/>
                <a:sym typeface="Basis Grotesque Pro"/>
              </a:rPr>
              <a:t>Actief</a:t>
            </a:r>
            <a:r>
              <a:rPr lang="en-US" sz="1200" dirty="0">
                <a:solidFill>
                  <a:srgbClr val="000000"/>
                </a:solidFill>
                <a:latin typeface="Basis Grotesque Pro"/>
                <a:ea typeface="Basis Grotesque Pro"/>
                <a:cs typeface="Basis Grotesque Pro"/>
                <a:sym typeface="Basis Grotesque Pro"/>
              </a:rPr>
              <a:t> in </a:t>
            </a:r>
            <a:r>
              <a:rPr lang="en-US" sz="1200" dirty="0" err="1">
                <a:solidFill>
                  <a:srgbClr val="000000"/>
                </a:solidFill>
                <a:latin typeface="Basis Grotesque Pro"/>
                <a:ea typeface="Basis Grotesque Pro"/>
                <a:cs typeface="Basis Grotesque Pro"/>
                <a:sym typeface="Basis Grotesque Pro"/>
              </a:rPr>
              <a:t>zowel</a:t>
            </a:r>
            <a:r>
              <a:rPr lang="en-US" sz="1200" dirty="0">
                <a:solidFill>
                  <a:srgbClr val="000000"/>
                </a:solidFill>
                <a:latin typeface="Basis Grotesque Pro"/>
                <a:ea typeface="Basis Grotesque Pro"/>
                <a:cs typeface="Basis Grotesque Pro"/>
                <a:sym typeface="Basis Grotesque Pro"/>
              </a:rPr>
              <a:t> Congo </a:t>
            </a:r>
            <a:r>
              <a:rPr lang="en-US" sz="1200" dirty="0" err="1">
                <a:solidFill>
                  <a:srgbClr val="000000"/>
                </a:solidFill>
                <a:latin typeface="Basis Grotesque Pro"/>
                <a:ea typeface="Basis Grotesque Pro"/>
                <a:cs typeface="Basis Grotesque Pro"/>
                <a:sym typeface="Basis Grotesque Pro"/>
              </a:rPr>
              <a:t>als</a:t>
            </a:r>
            <a:r>
              <a:rPr lang="en-US" sz="1200" dirty="0">
                <a:solidFill>
                  <a:srgbClr val="000000"/>
                </a:solidFill>
                <a:latin typeface="Basis Grotesque Pro"/>
                <a:ea typeface="Basis Grotesque Pro"/>
                <a:cs typeface="Basis Grotesque Pro"/>
                <a:sym typeface="Basis Grotesque Pro"/>
              </a:rPr>
              <a:t> Nederland </a:t>
            </a:r>
            <a:r>
              <a:rPr lang="en-US" sz="1200" dirty="0" err="1">
                <a:solidFill>
                  <a:srgbClr val="000000"/>
                </a:solidFill>
                <a:latin typeface="Basis Grotesque Pro"/>
                <a:ea typeface="Basis Grotesque Pro"/>
                <a:cs typeface="Basis Grotesque Pro"/>
                <a:sym typeface="Basis Grotesque Pro"/>
              </a:rPr>
              <a:t>en</a:t>
            </a:r>
            <a:r>
              <a:rPr lang="en-US" sz="1200" dirty="0">
                <a:solidFill>
                  <a:srgbClr val="000000"/>
                </a:solidFill>
                <a:latin typeface="Basis Grotesque Pro"/>
                <a:ea typeface="Basis Grotesque Pro"/>
                <a:cs typeface="Basis Grotesque Pro"/>
                <a:sym typeface="Basis Grotesque Pro"/>
              </a:rPr>
              <a:t> </a:t>
            </a:r>
            <a:r>
              <a:rPr lang="en-US" sz="1200" dirty="0" err="1">
                <a:solidFill>
                  <a:srgbClr val="000000"/>
                </a:solidFill>
                <a:latin typeface="Basis Grotesque Pro"/>
                <a:ea typeface="Basis Grotesque Pro"/>
                <a:cs typeface="Basis Grotesque Pro"/>
                <a:sym typeface="Basis Grotesque Pro"/>
              </a:rPr>
              <a:t>nog</a:t>
            </a:r>
            <a:r>
              <a:rPr lang="en-US" sz="1200" dirty="0">
                <a:solidFill>
                  <a:srgbClr val="000000"/>
                </a:solidFill>
                <a:latin typeface="Basis Grotesque Pro"/>
                <a:ea typeface="Basis Grotesque Pro"/>
                <a:cs typeface="Basis Grotesque Pro"/>
                <a:sym typeface="Basis Grotesque Pro"/>
              </a:rPr>
              <a:t> steeds </a:t>
            </a:r>
            <a:r>
              <a:rPr lang="en-US" sz="1200" dirty="0" err="1">
                <a:solidFill>
                  <a:srgbClr val="000000"/>
                </a:solidFill>
                <a:latin typeface="Basis Grotesque Pro"/>
                <a:ea typeface="Basis Grotesque Pro"/>
                <a:cs typeface="Basis Grotesque Pro"/>
                <a:sym typeface="Basis Grotesque Pro"/>
              </a:rPr>
              <a:t>grote</a:t>
            </a:r>
            <a:r>
              <a:rPr lang="en-US" sz="1200" dirty="0">
                <a:solidFill>
                  <a:srgbClr val="000000"/>
                </a:solidFill>
                <a:latin typeface="Basis Grotesque Pro"/>
                <a:ea typeface="Basis Grotesque Pro"/>
                <a:cs typeface="Basis Grotesque Pro"/>
                <a:sym typeface="Basis Grotesque Pro"/>
              </a:rPr>
              <a:t> producent van </a:t>
            </a:r>
            <a:r>
              <a:rPr lang="en-US" sz="1200" dirty="0" err="1">
                <a:solidFill>
                  <a:srgbClr val="000000"/>
                </a:solidFill>
                <a:latin typeface="Basis Grotesque Pro"/>
                <a:ea typeface="Basis Grotesque Pro"/>
                <a:cs typeface="Basis Grotesque Pro"/>
                <a:sym typeface="Basis Grotesque Pro"/>
              </a:rPr>
              <a:t>voeding</a:t>
            </a:r>
            <a:r>
              <a:rPr lang="en-US" sz="1200" dirty="0">
                <a:solidFill>
                  <a:srgbClr val="000000"/>
                </a:solidFill>
                <a:latin typeface="Basis Grotesque Pro"/>
                <a:ea typeface="Basis Grotesque Pro"/>
                <a:cs typeface="Basis Grotesque Pro"/>
                <a:sym typeface="Basis Grotesque Pro"/>
              </a:rPr>
              <a:t>, </a:t>
            </a:r>
            <a:r>
              <a:rPr lang="en-US" sz="1200" dirty="0" err="1">
                <a:solidFill>
                  <a:srgbClr val="000000"/>
                </a:solidFill>
                <a:latin typeface="Basis Grotesque Pro"/>
                <a:ea typeface="Basis Grotesque Pro"/>
                <a:cs typeface="Basis Grotesque Pro"/>
                <a:sym typeface="Basis Grotesque Pro"/>
              </a:rPr>
              <a:t>verzorging</a:t>
            </a:r>
            <a:r>
              <a:rPr lang="en-US" sz="1200" dirty="0">
                <a:solidFill>
                  <a:srgbClr val="000000"/>
                </a:solidFill>
                <a:latin typeface="Basis Grotesque Pro"/>
                <a:ea typeface="Basis Grotesque Pro"/>
                <a:cs typeface="Basis Grotesque Pro"/>
                <a:sym typeface="Basis Grotesque Pro"/>
              </a:rPr>
              <a:t> </a:t>
            </a:r>
            <a:r>
              <a:rPr lang="en-US" sz="1200" dirty="0" err="1">
                <a:solidFill>
                  <a:srgbClr val="000000"/>
                </a:solidFill>
                <a:latin typeface="Basis Grotesque Pro"/>
                <a:ea typeface="Basis Grotesque Pro"/>
                <a:cs typeface="Basis Grotesque Pro"/>
                <a:sym typeface="Basis Grotesque Pro"/>
              </a:rPr>
              <a:t>en</a:t>
            </a:r>
            <a:r>
              <a:rPr lang="en-US" sz="1200" dirty="0">
                <a:solidFill>
                  <a:srgbClr val="000000"/>
                </a:solidFill>
                <a:latin typeface="Basis Grotesque Pro"/>
                <a:ea typeface="Basis Grotesque Pro"/>
                <a:cs typeface="Basis Grotesque Pro"/>
                <a:sym typeface="Basis Grotesque Pro"/>
              </a:rPr>
              <a:t> </a:t>
            </a:r>
            <a:r>
              <a:rPr lang="en-US" sz="1200" dirty="0" err="1">
                <a:solidFill>
                  <a:srgbClr val="000000"/>
                </a:solidFill>
                <a:latin typeface="Basis Grotesque Pro"/>
                <a:ea typeface="Basis Grotesque Pro"/>
                <a:cs typeface="Basis Grotesque Pro"/>
                <a:sym typeface="Basis Grotesque Pro"/>
              </a:rPr>
              <a:t>huishoudelijke</a:t>
            </a:r>
            <a:r>
              <a:rPr lang="en-US" sz="1200" dirty="0">
                <a:solidFill>
                  <a:srgbClr val="000000"/>
                </a:solidFill>
                <a:latin typeface="Basis Grotesque Pro"/>
                <a:ea typeface="Basis Grotesque Pro"/>
                <a:cs typeface="Basis Grotesque Pro"/>
                <a:sym typeface="Basis Grotesque Pro"/>
              </a:rPr>
              <a:t> </a:t>
            </a:r>
            <a:r>
              <a:rPr lang="en-US" sz="1200" dirty="0" err="1">
                <a:solidFill>
                  <a:srgbClr val="000000"/>
                </a:solidFill>
                <a:latin typeface="Basis Grotesque Pro"/>
                <a:ea typeface="Basis Grotesque Pro"/>
                <a:cs typeface="Basis Grotesque Pro"/>
                <a:sym typeface="Basis Grotesque Pro"/>
              </a:rPr>
              <a:t>producten</a:t>
            </a:r>
            <a:r>
              <a:rPr lang="en-US" sz="1200" dirty="0">
                <a:solidFill>
                  <a:srgbClr val="000000"/>
                </a:solidFill>
                <a:latin typeface="Basis Grotesque Pro"/>
                <a:ea typeface="Basis Grotesque Pro"/>
                <a:cs typeface="Basis Grotesque Pro"/>
                <a:sym typeface="Basis Grotesque Pro"/>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endParaRPr lang="nl-NL" dirty="0"/>
          </a:p>
        </p:txBody>
      </p:sp>
      <p:sp>
        <p:nvSpPr>
          <p:cNvPr id="4" name="Tijdelijke aanduiding voor dianummer 3">
            <a:extLst>
              <a:ext uri="{FF2B5EF4-FFF2-40B4-BE49-F238E27FC236}">
                <a16:creationId xmlns:a16="http://schemas.microsoft.com/office/drawing/2014/main" id="{854979A6-82D6-FDB9-11DB-E2B69AC36E3D}"/>
              </a:ext>
            </a:extLst>
          </p:cNvPr>
          <p:cNvSpPr>
            <a:spLocks noGrp="1"/>
          </p:cNvSpPr>
          <p:nvPr>
            <p:ph type="sldNum" sz="quarter" idx="5"/>
          </p:nvPr>
        </p:nvSpPr>
        <p:spPr/>
        <p:txBody>
          <a:bodyPr/>
          <a:lstStyle/>
          <a:p>
            <a:fld id="{16BA5F30-530E-40E2-B86B-55766160B5E5}" type="slidenum">
              <a:rPr lang="nl-NL" smtClean="0"/>
              <a:t>17</a:t>
            </a:fld>
            <a:endParaRPr lang="nl-NL"/>
          </a:p>
        </p:txBody>
      </p:sp>
    </p:spTree>
    <p:extLst>
      <p:ext uri="{BB962C8B-B14F-4D97-AF65-F5344CB8AC3E}">
        <p14:creationId xmlns:p14="http://schemas.microsoft.com/office/powerpoint/2010/main" val="27047703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Volgende dia is de video </a:t>
            </a:r>
            <a:r>
              <a:rPr lang="nl-NL" sz="1200" kern="1200" dirty="0">
                <a:solidFill>
                  <a:schemeClr val="tx1"/>
                </a:solidFill>
                <a:effectLst/>
                <a:latin typeface="+mn-lt"/>
                <a:ea typeface="+mn-ea"/>
                <a:cs typeface="+mn-cs"/>
              </a:rPr>
              <a:t>van 3.12 minuten waarin kort een idee wordt gegeven van de kunstenaars en hun leef- en werkomstandigheden.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Kijkvragen: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Waaraan zie je dat de film op een oude plantage is gefilmd?</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Welke materialen gebruiken de mensen om beelden te maken?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(Waar komt dit materiaal vandaan?)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Welke machines gebruiken ze om te werken? (Lijkt dit je makkelijk werk?)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Wat is er anders op deze boerderij waar de mensen werken?</a:t>
            </a:r>
            <a:endParaRPr lang="nl-NL" dirty="0"/>
          </a:p>
        </p:txBody>
      </p:sp>
      <p:sp>
        <p:nvSpPr>
          <p:cNvPr id="4" name="Tijdelijke aanduiding voor dianummer 3"/>
          <p:cNvSpPr>
            <a:spLocks noGrp="1"/>
          </p:cNvSpPr>
          <p:nvPr>
            <p:ph type="sldNum" sz="quarter" idx="5"/>
          </p:nvPr>
        </p:nvSpPr>
        <p:spPr/>
        <p:txBody>
          <a:bodyPr/>
          <a:lstStyle/>
          <a:p>
            <a:fld id="{16BA5F30-530E-40E2-B86B-55766160B5E5}" type="slidenum">
              <a:rPr lang="nl-NL" smtClean="0"/>
              <a:t>18</a:t>
            </a:fld>
            <a:endParaRPr lang="nl-NL"/>
          </a:p>
        </p:txBody>
      </p:sp>
    </p:spTree>
    <p:extLst>
      <p:ext uri="{BB962C8B-B14F-4D97-AF65-F5344CB8AC3E}">
        <p14:creationId xmlns:p14="http://schemas.microsoft.com/office/powerpoint/2010/main" val="17633665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577EF-FD08-B21F-241C-36822890131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D3655C5-D99A-198D-DB50-1863A2BC7F8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56C7531-DE76-9951-8DA8-1FEB945B1904}"/>
              </a:ext>
            </a:extLst>
          </p:cNvPr>
          <p:cNvSpPr>
            <a:spLocks noGrp="1"/>
          </p:cNvSpPr>
          <p:nvPr>
            <p:ph type="body" idx="1"/>
          </p:nvPr>
        </p:nvSpPr>
        <p:spPr/>
        <p:txBody>
          <a:bodyPr/>
          <a:lstStyle/>
          <a:p>
            <a:pPr>
              <a:defRPr/>
            </a:pPr>
            <a:r>
              <a:rPr lang="nl-NL" sz="1200" kern="1200">
                <a:solidFill>
                  <a:schemeClr val="tx1"/>
                </a:solidFill>
                <a:effectLst/>
                <a:latin typeface="+mn-lt"/>
                <a:ea typeface="+mn-ea"/>
                <a:cs typeface="+mn-cs"/>
              </a:rPr>
              <a:t>Video van 3.12 minuten waarin kort een idee wordt gegeven van de kunstenaars en hun leef- en werkomstandigheden. Je ziet ze klei halen om kunst te maken, samen kunstwerk boetseren. Samen op het land werken. </a:t>
            </a:r>
            <a:r>
              <a:rPr lang="nl-NL"/>
              <a:t>In de volgende dia's vat je samen wat ze gezien hebben.</a:t>
            </a:r>
            <a:endParaRPr lang="nl-NL" sz="1200" kern="1200" dirty="0">
              <a:solidFill>
                <a:schemeClr val="tx1"/>
              </a:solidFill>
              <a:effectLst/>
              <a:latin typeface="+mn-lt"/>
              <a:ea typeface="+mn-ea"/>
              <a:cs typeface="+mn-cs"/>
            </a:endParaRPr>
          </a:p>
          <a:p>
            <a:endParaRPr lang="nl-NL" dirty="0"/>
          </a:p>
        </p:txBody>
      </p:sp>
      <p:sp>
        <p:nvSpPr>
          <p:cNvPr id="4" name="Tijdelijke aanduiding voor dianummer 3">
            <a:extLst>
              <a:ext uri="{FF2B5EF4-FFF2-40B4-BE49-F238E27FC236}">
                <a16:creationId xmlns:a16="http://schemas.microsoft.com/office/drawing/2014/main" id="{68A2B4D1-DB46-1E9A-6420-25086F44448C}"/>
              </a:ext>
            </a:extLst>
          </p:cNvPr>
          <p:cNvSpPr>
            <a:spLocks noGrp="1"/>
          </p:cNvSpPr>
          <p:nvPr>
            <p:ph type="sldNum" sz="quarter" idx="5"/>
          </p:nvPr>
        </p:nvSpPr>
        <p:spPr/>
        <p:txBody>
          <a:bodyPr/>
          <a:lstStyle/>
          <a:p>
            <a:fld id="{16BA5F30-530E-40E2-B86B-55766160B5E5}" type="slidenum">
              <a:rPr lang="nl-NL" smtClean="0"/>
              <a:t>19</a:t>
            </a:fld>
            <a:endParaRPr lang="nl-NL"/>
          </a:p>
        </p:txBody>
      </p:sp>
    </p:spTree>
    <p:extLst>
      <p:ext uri="{BB962C8B-B14F-4D97-AF65-F5344CB8AC3E}">
        <p14:creationId xmlns:p14="http://schemas.microsoft.com/office/powerpoint/2010/main" val="39000514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Chocola en palmolie zijn producten waarmee hun voorouders andere landen rijk hebben gemaakt.</a:t>
            </a:r>
          </a:p>
          <a:p>
            <a:endParaRPr lang="nl-NL" dirty="0"/>
          </a:p>
        </p:txBody>
      </p:sp>
      <p:sp>
        <p:nvSpPr>
          <p:cNvPr id="4" name="Tijdelijke aanduiding voor dianummer 3"/>
          <p:cNvSpPr>
            <a:spLocks noGrp="1"/>
          </p:cNvSpPr>
          <p:nvPr>
            <p:ph type="sldNum" sz="quarter" idx="5"/>
          </p:nvPr>
        </p:nvSpPr>
        <p:spPr/>
        <p:txBody>
          <a:bodyPr/>
          <a:lstStyle/>
          <a:p>
            <a:fld id="{16BA5F30-530E-40E2-B86B-55766160B5E5}" type="slidenum">
              <a:rPr lang="nl-NL" smtClean="0"/>
              <a:t>21</a:t>
            </a:fld>
            <a:endParaRPr lang="nl-NL"/>
          </a:p>
        </p:txBody>
      </p:sp>
    </p:spTree>
    <p:extLst>
      <p:ext uri="{BB962C8B-B14F-4D97-AF65-F5344CB8AC3E}">
        <p14:creationId xmlns:p14="http://schemas.microsoft.com/office/powerpoint/2010/main" val="3330265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a:solidFill>
                  <a:schemeClr val="tx1"/>
                </a:solidFill>
                <a:effectLst/>
                <a:latin typeface="+mn-lt"/>
                <a:ea typeface="+mn-ea"/>
                <a:cs typeface="+mn-cs"/>
              </a:rPr>
              <a:t>Koloniën wordt behandeld als “westerse landen die de baas waren over andere landen en daar producten verbouwden</a:t>
            </a:r>
            <a:r>
              <a:rPr lang="nl-NL"/>
              <a:t>".</a:t>
            </a:r>
            <a:r>
              <a:rPr lang="nl-NL" sz="1200" kern="1200">
                <a:solidFill>
                  <a:schemeClr val="tx1"/>
                </a:solidFill>
                <a:effectLst/>
                <a:latin typeface="+mn-lt"/>
                <a:ea typeface="+mn-ea"/>
                <a:cs typeface="+mn-cs"/>
              </a:rPr>
              <a:t> Je kan natuurlijk ook ingaan op het delven van erts maar dat gaat nu te ver voor het doel.</a:t>
            </a:r>
          </a:p>
          <a:p>
            <a:endParaRPr lang="nl-NL" dirty="0"/>
          </a:p>
        </p:txBody>
      </p:sp>
      <p:sp>
        <p:nvSpPr>
          <p:cNvPr id="4" name="Tijdelijke aanduiding voor dianummer 3"/>
          <p:cNvSpPr>
            <a:spLocks noGrp="1"/>
          </p:cNvSpPr>
          <p:nvPr>
            <p:ph type="sldNum" sz="quarter" idx="5"/>
          </p:nvPr>
        </p:nvSpPr>
        <p:spPr/>
        <p:txBody>
          <a:bodyPr/>
          <a:lstStyle/>
          <a:p>
            <a:fld id="{16BA5F30-530E-40E2-B86B-55766160B5E5}" type="slidenum">
              <a:rPr lang="nl-NL" smtClean="0"/>
              <a:t>3</a:t>
            </a:fld>
            <a:endParaRPr lang="nl-NL"/>
          </a:p>
        </p:txBody>
      </p:sp>
    </p:spTree>
    <p:extLst>
      <p:ext uri="{BB962C8B-B14F-4D97-AF65-F5344CB8AC3E}">
        <p14:creationId xmlns:p14="http://schemas.microsoft.com/office/powerpoint/2010/main" val="18477658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9E891-7047-2475-CB53-9888C187137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97A9597-8DE6-E41F-EBB3-5FDE8B8F887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2520DC6-4003-A76D-56FA-D94639E538B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Vraag in deze dia is een strikvraag want het zit in al de ze producten die in onze supermarkten te koop zijn.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Laat leerlingen in kleine groepjes overleggen en de antwoorden delen met de klas.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a:extLst>
              <a:ext uri="{FF2B5EF4-FFF2-40B4-BE49-F238E27FC236}">
                <a16:creationId xmlns:a16="http://schemas.microsoft.com/office/drawing/2014/main" id="{B15E34CF-CAD7-A8AF-B62A-2FAB35900E82}"/>
              </a:ext>
            </a:extLst>
          </p:cNvPr>
          <p:cNvSpPr>
            <a:spLocks noGrp="1"/>
          </p:cNvSpPr>
          <p:nvPr>
            <p:ph type="sldNum" sz="quarter" idx="5"/>
          </p:nvPr>
        </p:nvSpPr>
        <p:spPr/>
        <p:txBody>
          <a:bodyPr/>
          <a:lstStyle/>
          <a:p>
            <a:fld id="{16BA5F30-530E-40E2-B86B-55766160B5E5}" type="slidenum">
              <a:rPr lang="nl-NL" smtClean="0"/>
              <a:t>22</a:t>
            </a:fld>
            <a:endParaRPr lang="nl-NL"/>
          </a:p>
        </p:txBody>
      </p:sp>
    </p:spTree>
    <p:extLst>
      <p:ext uri="{BB962C8B-B14F-4D97-AF65-F5344CB8AC3E}">
        <p14:creationId xmlns:p14="http://schemas.microsoft.com/office/powerpoint/2010/main" val="37682628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6BA5F30-530E-40E2-B86B-55766160B5E5}" type="slidenum">
              <a:rPr lang="nl-NL" smtClean="0"/>
              <a:t>23</a:t>
            </a:fld>
            <a:endParaRPr lang="nl-NL"/>
          </a:p>
        </p:txBody>
      </p:sp>
    </p:spTree>
    <p:extLst>
      <p:ext uri="{BB962C8B-B14F-4D97-AF65-F5344CB8AC3E}">
        <p14:creationId xmlns:p14="http://schemas.microsoft.com/office/powerpoint/2010/main" val="1212963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B0BEA-5F10-81FF-B965-3D06E9BF18A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0FCA3B3-65F9-DF78-E409-4FB1A2BF4DB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8F08781-CD53-E1AD-5A2F-0F174AE35CC0}"/>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C092DDCA-E40B-7DF3-A8FC-CC68E0595C82}"/>
              </a:ext>
            </a:extLst>
          </p:cNvPr>
          <p:cNvSpPr>
            <a:spLocks noGrp="1"/>
          </p:cNvSpPr>
          <p:nvPr>
            <p:ph type="sldNum" sz="quarter" idx="5"/>
          </p:nvPr>
        </p:nvSpPr>
        <p:spPr/>
        <p:txBody>
          <a:bodyPr/>
          <a:lstStyle/>
          <a:p>
            <a:fld id="{16BA5F30-530E-40E2-B86B-55766160B5E5}" type="slidenum">
              <a:rPr lang="nl-NL" smtClean="0"/>
              <a:t>4</a:t>
            </a:fld>
            <a:endParaRPr lang="nl-NL"/>
          </a:p>
        </p:txBody>
      </p:sp>
    </p:spTree>
    <p:extLst>
      <p:ext uri="{BB962C8B-B14F-4D97-AF65-F5344CB8AC3E}">
        <p14:creationId xmlns:p14="http://schemas.microsoft.com/office/powerpoint/2010/main" val="1620275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Versimpeld plaatje </a:t>
            </a:r>
            <a:r>
              <a:rPr lang="nl-NL" sz="1200" kern="1200" dirty="0" err="1">
                <a:solidFill>
                  <a:schemeClr val="tx1"/>
                </a:solidFill>
                <a:effectLst/>
                <a:latin typeface="+mn-lt"/>
                <a:ea typeface="+mn-ea"/>
                <a:cs typeface="+mn-cs"/>
              </a:rPr>
              <a:t>driehoekshandel</a:t>
            </a:r>
            <a:r>
              <a:rPr lang="nl-NL" sz="1200" kern="1200" dirty="0">
                <a:solidFill>
                  <a:schemeClr val="tx1"/>
                </a:solidFill>
                <a:effectLst/>
                <a:latin typeface="+mn-lt"/>
                <a:ea typeface="+mn-ea"/>
                <a:cs typeface="+mn-cs"/>
              </a:rPr>
              <a:t>. VOC en WIC. Mensenhandel is niet genoemd maar is wel onderdeel van de driehoek in het plaatje.</a:t>
            </a:r>
          </a:p>
          <a:p>
            <a:endParaRPr lang="nl-NL" dirty="0"/>
          </a:p>
        </p:txBody>
      </p:sp>
      <p:sp>
        <p:nvSpPr>
          <p:cNvPr id="4" name="Tijdelijke aanduiding voor dianummer 3"/>
          <p:cNvSpPr>
            <a:spLocks noGrp="1"/>
          </p:cNvSpPr>
          <p:nvPr>
            <p:ph type="sldNum" sz="quarter" idx="5"/>
          </p:nvPr>
        </p:nvSpPr>
        <p:spPr/>
        <p:txBody>
          <a:bodyPr/>
          <a:lstStyle/>
          <a:p>
            <a:fld id="{16BA5F30-530E-40E2-B86B-55766160B5E5}" type="slidenum">
              <a:rPr lang="nl-NL" smtClean="0"/>
              <a:t>5</a:t>
            </a:fld>
            <a:endParaRPr lang="nl-NL"/>
          </a:p>
        </p:txBody>
      </p:sp>
    </p:spTree>
    <p:extLst>
      <p:ext uri="{BB962C8B-B14F-4D97-AF65-F5344CB8AC3E}">
        <p14:creationId xmlns:p14="http://schemas.microsoft.com/office/powerpoint/2010/main" val="1578560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FE00B-7FDB-2501-6646-6C36903AA52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C02F7C2-AFAE-CD99-CC07-8BA15D3619D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6E1BC18-97CA-C97C-69B2-307392E03B8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Vraag in deze dia is aanleiding om de kinderen te vertellen dat cacao door de eeuwen heen gereisd heeft. Vanaf 600 BCE gebruikten de bewoners van Midden Amerika cacao als medicijn, als basis voor drank bij rituelen. Producten van cacao werden vooral geconsumeerd door rijken. Door de Spaanse kolonisatie kwam cacao naar Europa. Verdere commerciële belangen bracht het naar plantages in Afrika wat nu de grootste cacaoproducent is.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Laat leerlingen in kleine groepjes overleggen en de antwoorden delen met de klas.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a:extLst>
              <a:ext uri="{FF2B5EF4-FFF2-40B4-BE49-F238E27FC236}">
                <a16:creationId xmlns:a16="http://schemas.microsoft.com/office/drawing/2014/main" id="{60684B30-E9E7-46D9-E0A3-7B5559E50131}"/>
              </a:ext>
            </a:extLst>
          </p:cNvPr>
          <p:cNvSpPr>
            <a:spLocks noGrp="1"/>
          </p:cNvSpPr>
          <p:nvPr>
            <p:ph type="sldNum" sz="quarter" idx="5"/>
          </p:nvPr>
        </p:nvSpPr>
        <p:spPr/>
        <p:txBody>
          <a:bodyPr/>
          <a:lstStyle/>
          <a:p>
            <a:fld id="{16BA5F30-530E-40E2-B86B-55766160B5E5}" type="slidenum">
              <a:rPr lang="nl-NL" smtClean="0"/>
              <a:t>6</a:t>
            </a:fld>
            <a:endParaRPr lang="nl-NL"/>
          </a:p>
        </p:txBody>
      </p:sp>
    </p:spTree>
    <p:extLst>
      <p:ext uri="{BB962C8B-B14F-4D97-AF65-F5344CB8AC3E}">
        <p14:creationId xmlns:p14="http://schemas.microsoft.com/office/powerpoint/2010/main" val="3886723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D56C80-83AF-6A8E-6568-94D813DF071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82B8C63-B180-00B4-8009-9FDA34C95C6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05C1D3D-6961-E266-2B95-7842DD7B89A1}"/>
              </a:ext>
            </a:extLst>
          </p:cNvPr>
          <p:cNvSpPr>
            <a:spLocks noGrp="1"/>
          </p:cNvSpPr>
          <p:nvPr>
            <p:ph type="body" idx="1"/>
          </p:nvPr>
        </p:nvSpPr>
        <p:spPr/>
        <p:txBody>
          <a:bodyPr/>
          <a:lstStyle/>
          <a:p>
            <a:r>
              <a:rPr lang="nl-NL" dirty="0"/>
              <a:t>De naam van de tentoonstelling gemaakt door </a:t>
            </a:r>
            <a:r>
              <a:rPr lang="nl-NL" dirty="0" err="1"/>
              <a:t>Cercle</a:t>
            </a:r>
            <a:r>
              <a:rPr lang="nl-NL" dirty="0"/>
              <a:t> </a:t>
            </a:r>
            <a:r>
              <a:rPr lang="nl-NL" dirty="0" err="1"/>
              <a:t>d’Art</a:t>
            </a:r>
            <a:r>
              <a:rPr lang="nl-NL" dirty="0"/>
              <a:t> des </a:t>
            </a:r>
            <a:r>
              <a:rPr lang="nl-NL" dirty="0" err="1"/>
              <a:t>Travailleurs</a:t>
            </a:r>
            <a:r>
              <a:rPr lang="nl-NL" dirty="0"/>
              <a:t> </a:t>
            </a:r>
            <a:r>
              <a:rPr lang="nl-NL" dirty="0" err="1"/>
              <a:t>Planttion</a:t>
            </a:r>
            <a:r>
              <a:rPr lang="nl-NL" dirty="0"/>
              <a:t> </a:t>
            </a:r>
            <a:r>
              <a:rPr lang="nl-NL" dirty="0" err="1"/>
              <a:t>Congolaise</a:t>
            </a:r>
            <a:r>
              <a:rPr lang="nl-NL" dirty="0"/>
              <a:t> (CATPC)</a:t>
            </a:r>
          </a:p>
          <a:p>
            <a:r>
              <a:rPr lang="nl-NL" dirty="0"/>
              <a:t>Kunstenaars uit Democratische Republiek Congo</a:t>
            </a:r>
          </a:p>
          <a:p>
            <a:endParaRPr lang="nl-NL" dirty="0"/>
          </a:p>
        </p:txBody>
      </p:sp>
      <p:sp>
        <p:nvSpPr>
          <p:cNvPr id="4" name="Tijdelijke aanduiding voor dianummer 3">
            <a:extLst>
              <a:ext uri="{FF2B5EF4-FFF2-40B4-BE49-F238E27FC236}">
                <a16:creationId xmlns:a16="http://schemas.microsoft.com/office/drawing/2014/main" id="{48784E53-E11B-09A4-0505-F24D495AA4DA}"/>
              </a:ext>
            </a:extLst>
          </p:cNvPr>
          <p:cNvSpPr>
            <a:spLocks noGrp="1"/>
          </p:cNvSpPr>
          <p:nvPr>
            <p:ph type="sldNum" sz="quarter" idx="5"/>
          </p:nvPr>
        </p:nvSpPr>
        <p:spPr/>
        <p:txBody>
          <a:bodyPr/>
          <a:lstStyle/>
          <a:p>
            <a:fld id="{16BA5F30-530E-40E2-B86B-55766160B5E5}" type="slidenum">
              <a:rPr lang="nl-NL" smtClean="0"/>
              <a:t>7</a:t>
            </a:fld>
            <a:endParaRPr lang="nl-NL"/>
          </a:p>
        </p:txBody>
      </p:sp>
    </p:spTree>
    <p:extLst>
      <p:ext uri="{BB962C8B-B14F-4D97-AF65-F5344CB8AC3E}">
        <p14:creationId xmlns:p14="http://schemas.microsoft.com/office/powerpoint/2010/main" val="3253182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6BA5F30-530E-40E2-B86B-55766160B5E5}" type="slidenum">
              <a:rPr lang="nl-NL" smtClean="0"/>
              <a:t>8</a:t>
            </a:fld>
            <a:endParaRPr lang="nl-NL"/>
          </a:p>
        </p:txBody>
      </p:sp>
    </p:spTree>
    <p:extLst>
      <p:ext uri="{BB962C8B-B14F-4D97-AF65-F5344CB8AC3E}">
        <p14:creationId xmlns:p14="http://schemas.microsoft.com/office/powerpoint/2010/main" val="2917853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9355F-C663-BF36-5573-FB2BE17BE0D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DE67BB8-6C3E-6A43-1955-B4409DDD82F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34EE1B3-0931-57D2-F9DF-1957A8069ACE}"/>
              </a:ext>
            </a:extLst>
          </p:cNvPr>
          <p:cNvSpPr>
            <a:spLocks noGrp="1"/>
          </p:cNvSpPr>
          <p:nvPr>
            <p:ph type="body" idx="1"/>
          </p:nvPr>
        </p:nvSpPr>
        <p:spPr/>
        <p:txBody>
          <a:bodyPr/>
          <a:lstStyle/>
          <a:p>
            <a:r>
              <a:rPr lang="nl-NL" dirty="0"/>
              <a:t>Herkomst van cacaobonen is gerelateerd aan de internationale handel waar Europese welvaart in de 17e eeuw op gebouwd is.</a:t>
            </a:r>
          </a:p>
        </p:txBody>
      </p:sp>
      <p:sp>
        <p:nvSpPr>
          <p:cNvPr id="4" name="Tijdelijke aanduiding voor dianummer 3">
            <a:extLst>
              <a:ext uri="{FF2B5EF4-FFF2-40B4-BE49-F238E27FC236}">
                <a16:creationId xmlns:a16="http://schemas.microsoft.com/office/drawing/2014/main" id="{DC0B6F52-9BEC-5DFA-D7FF-9A41A51FA840}"/>
              </a:ext>
            </a:extLst>
          </p:cNvPr>
          <p:cNvSpPr>
            <a:spLocks noGrp="1"/>
          </p:cNvSpPr>
          <p:nvPr>
            <p:ph type="sldNum" sz="quarter" idx="5"/>
          </p:nvPr>
        </p:nvSpPr>
        <p:spPr/>
        <p:txBody>
          <a:bodyPr/>
          <a:lstStyle/>
          <a:p>
            <a:fld id="{16BA5F30-530E-40E2-B86B-55766160B5E5}" type="slidenum">
              <a:rPr lang="nl-NL" smtClean="0"/>
              <a:t>9</a:t>
            </a:fld>
            <a:endParaRPr lang="nl-NL"/>
          </a:p>
        </p:txBody>
      </p:sp>
    </p:spTree>
    <p:extLst>
      <p:ext uri="{BB962C8B-B14F-4D97-AF65-F5344CB8AC3E}">
        <p14:creationId xmlns:p14="http://schemas.microsoft.com/office/powerpoint/2010/main" val="37938980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52CC7-2314-72BB-3C69-A3A1489710F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36F884D-078B-8919-B933-93680983F8F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21BBA47-99FB-1915-1638-4690E1CD4A77}"/>
              </a:ext>
            </a:extLst>
          </p:cNvPr>
          <p:cNvSpPr>
            <a:spLocks noGrp="1"/>
          </p:cNvSpPr>
          <p:nvPr>
            <p:ph type="body" idx="1"/>
          </p:nvPr>
        </p:nvSpPr>
        <p:spPr/>
        <p:txBody>
          <a:bodyPr/>
          <a:lstStyle/>
          <a:p>
            <a:r>
              <a:rPr lang="nl-NL" dirty="0"/>
              <a:t>Uitleg van wat plantages zijn. Focus op grootte van landbouw.</a:t>
            </a:r>
          </a:p>
          <a:p>
            <a:r>
              <a:rPr lang="nl-NL" dirty="0"/>
              <a:t>Je kan vragen of de leerlingen voorbeelden weten van voedsel wat misschien van plantages komt.</a:t>
            </a:r>
          </a:p>
        </p:txBody>
      </p:sp>
      <p:sp>
        <p:nvSpPr>
          <p:cNvPr id="4" name="Tijdelijke aanduiding voor dianummer 3">
            <a:extLst>
              <a:ext uri="{FF2B5EF4-FFF2-40B4-BE49-F238E27FC236}">
                <a16:creationId xmlns:a16="http://schemas.microsoft.com/office/drawing/2014/main" id="{2902F28B-D1A6-5F3C-34EB-A1E5389CF93E}"/>
              </a:ext>
            </a:extLst>
          </p:cNvPr>
          <p:cNvSpPr>
            <a:spLocks noGrp="1"/>
          </p:cNvSpPr>
          <p:nvPr>
            <p:ph type="sldNum" sz="quarter" idx="5"/>
          </p:nvPr>
        </p:nvSpPr>
        <p:spPr/>
        <p:txBody>
          <a:bodyPr/>
          <a:lstStyle/>
          <a:p>
            <a:fld id="{16BA5F30-530E-40E2-B86B-55766160B5E5}" type="slidenum">
              <a:rPr lang="nl-NL" smtClean="0"/>
              <a:t>10</a:t>
            </a:fld>
            <a:endParaRPr lang="nl-NL"/>
          </a:p>
        </p:txBody>
      </p:sp>
    </p:spTree>
    <p:extLst>
      <p:ext uri="{BB962C8B-B14F-4D97-AF65-F5344CB8AC3E}">
        <p14:creationId xmlns:p14="http://schemas.microsoft.com/office/powerpoint/2010/main" val="2153080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F6116-D361-B23F-6FC7-6ECEADE8BF8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47EE7C3-B3C0-ADE1-BCB7-808B213F18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19138C6-78C2-CECB-45FF-412804176AF2}"/>
              </a:ext>
            </a:extLst>
          </p:cNvPr>
          <p:cNvSpPr>
            <a:spLocks noGrp="1"/>
          </p:cNvSpPr>
          <p:nvPr>
            <p:ph type="dt" sz="half" idx="10"/>
          </p:nvPr>
        </p:nvSpPr>
        <p:spPr/>
        <p:txBody>
          <a:bodyPr/>
          <a:lstStyle/>
          <a:p>
            <a:fld id="{7293E8F8-04DD-47DC-B3F6-CA14B9497254}" type="datetimeFigureOut">
              <a:rPr lang="en-US" smtClean="0"/>
              <a:t>5/20/2026</a:t>
            </a:fld>
            <a:endParaRPr lang="en-US"/>
          </a:p>
        </p:txBody>
      </p:sp>
      <p:sp>
        <p:nvSpPr>
          <p:cNvPr id="5" name="Footer Placeholder 4">
            <a:extLst>
              <a:ext uri="{FF2B5EF4-FFF2-40B4-BE49-F238E27FC236}">
                <a16:creationId xmlns:a16="http://schemas.microsoft.com/office/drawing/2014/main" id="{8DF34DE0-D2FC-87A2-AE89-674CC2B0A1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D13915-D0EF-5277-45CD-559DA75F798B}"/>
              </a:ext>
            </a:extLst>
          </p:cNvPr>
          <p:cNvSpPr>
            <a:spLocks noGrp="1"/>
          </p:cNvSpPr>
          <p:nvPr>
            <p:ph type="sldNum" sz="quarter" idx="12"/>
          </p:nvPr>
        </p:nvSpPr>
        <p:spPr/>
        <p:txBody>
          <a:bodyPr/>
          <a:lstStyle/>
          <a:p>
            <a:fld id="{B5EE349B-3445-49FE-B24F-EFDEA9A7AB7E}" type="slidenum">
              <a:rPr lang="en-US" smtClean="0"/>
              <a:t>‹nr.›</a:t>
            </a:fld>
            <a:endParaRPr lang="en-US"/>
          </a:p>
        </p:txBody>
      </p:sp>
    </p:spTree>
    <p:extLst>
      <p:ext uri="{BB962C8B-B14F-4D97-AF65-F5344CB8AC3E}">
        <p14:creationId xmlns:p14="http://schemas.microsoft.com/office/powerpoint/2010/main" val="424466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1281F-5770-7F8B-74E7-9D0D0C3B18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B80611D-72CF-F39E-1521-F27166CD60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DC7C34-08D3-841A-8FCD-EEC1541D8C54}"/>
              </a:ext>
            </a:extLst>
          </p:cNvPr>
          <p:cNvSpPr>
            <a:spLocks noGrp="1"/>
          </p:cNvSpPr>
          <p:nvPr>
            <p:ph type="dt" sz="half" idx="10"/>
          </p:nvPr>
        </p:nvSpPr>
        <p:spPr/>
        <p:txBody>
          <a:bodyPr/>
          <a:lstStyle/>
          <a:p>
            <a:fld id="{7293E8F8-04DD-47DC-B3F6-CA14B9497254}" type="datetimeFigureOut">
              <a:rPr lang="en-US" smtClean="0"/>
              <a:t>5/20/2026</a:t>
            </a:fld>
            <a:endParaRPr lang="en-US"/>
          </a:p>
        </p:txBody>
      </p:sp>
      <p:sp>
        <p:nvSpPr>
          <p:cNvPr id="5" name="Footer Placeholder 4">
            <a:extLst>
              <a:ext uri="{FF2B5EF4-FFF2-40B4-BE49-F238E27FC236}">
                <a16:creationId xmlns:a16="http://schemas.microsoft.com/office/drawing/2014/main" id="{C9166ACE-A65C-CD6C-1034-C4EF2B23C3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A0A2FB-30A3-973E-DF39-152BA59F32EE}"/>
              </a:ext>
            </a:extLst>
          </p:cNvPr>
          <p:cNvSpPr>
            <a:spLocks noGrp="1"/>
          </p:cNvSpPr>
          <p:nvPr>
            <p:ph type="sldNum" sz="quarter" idx="12"/>
          </p:nvPr>
        </p:nvSpPr>
        <p:spPr/>
        <p:txBody>
          <a:bodyPr/>
          <a:lstStyle/>
          <a:p>
            <a:fld id="{B5EE349B-3445-49FE-B24F-EFDEA9A7AB7E}" type="slidenum">
              <a:rPr lang="en-US" smtClean="0"/>
              <a:t>‹nr.›</a:t>
            </a:fld>
            <a:endParaRPr lang="en-US"/>
          </a:p>
        </p:txBody>
      </p:sp>
    </p:spTree>
    <p:extLst>
      <p:ext uri="{BB962C8B-B14F-4D97-AF65-F5344CB8AC3E}">
        <p14:creationId xmlns:p14="http://schemas.microsoft.com/office/powerpoint/2010/main" val="1025687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66F6D1-CAF3-65E1-949F-387BD214174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E05A08-F314-2986-2C0A-D42693A2453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917697-348F-BA09-8847-F326EAD83B50}"/>
              </a:ext>
            </a:extLst>
          </p:cNvPr>
          <p:cNvSpPr>
            <a:spLocks noGrp="1"/>
          </p:cNvSpPr>
          <p:nvPr>
            <p:ph type="dt" sz="half" idx="10"/>
          </p:nvPr>
        </p:nvSpPr>
        <p:spPr/>
        <p:txBody>
          <a:bodyPr/>
          <a:lstStyle/>
          <a:p>
            <a:fld id="{7293E8F8-04DD-47DC-B3F6-CA14B9497254}" type="datetimeFigureOut">
              <a:rPr lang="en-US" smtClean="0"/>
              <a:t>5/20/2026</a:t>
            </a:fld>
            <a:endParaRPr lang="en-US"/>
          </a:p>
        </p:txBody>
      </p:sp>
      <p:sp>
        <p:nvSpPr>
          <p:cNvPr id="5" name="Footer Placeholder 4">
            <a:extLst>
              <a:ext uri="{FF2B5EF4-FFF2-40B4-BE49-F238E27FC236}">
                <a16:creationId xmlns:a16="http://schemas.microsoft.com/office/drawing/2014/main" id="{96F1496C-E649-19FC-92E5-04E1AB03C6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93545F-0038-7CC6-0C91-011C25C4DF47}"/>
              </a:ext>
            </a:extLst>
          </p:cNvPr>
          <p:cNvSpPr>
            <a:spLocks noGrp="1"/>
          </p:cNvSpPr>
          <p:nvPr>
            <p:ph type="sldNum" sz="quarter" idx="12"/>
          </p:nvPr>
        </p:nvSpPr>
        <p:spPr/>
        <p:txBody>
          <a:bodyPr/>
          <a:lstStyle/>
          <a:p>
            <a:fld id="{B5EE349B-3445-49FE-B24F-EFDEA9A7AB7E}" type="slidenum">
              <a:rPr lang="en-US" smtClean="0"/>
              <a:t>‹nr.›</a:t>
            </a:fld>
            <a:endParaRPr lang="en-US"/>
          </a:p>
        </p:txBody>
      </p:sp>
    </p:spTree>
    <p:extLst>
      <p:ext uri="{BB962C8B-B14F-4D97-AF65-F5344CB8AC3E}">
        <p14:creationId xmlns:p14="http://schemas.microsoft.com/office/powerpoint/2010/main" val="6162403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endParaRPr lang="de-DE"/>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20.05.2026</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3033997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20.05.2026</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31208680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endParaRPr lang="de-D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CA953BDC-9EAE-49FE-9892-958C9F845175}" type="datetimeFigureOut">
              <a:rPr lang="de-DE" smtClean="0"/>
              <a:t>20.05.2026</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41709391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5" name="Tijdelijke aanduiding voor datum 4"/>
          <p:cNvSpPr>
            <a:spLocks noGrp="1"/>
          </p:cNvSpPr>
          <p:nvPr>
            <p:ph type="dt" sz="half" idx="10"/>
          </p:nvPr>
        </p:nvSpPr>
        <p:spPr/>
        <p:txBody>
          <a:bodyPr/>
          <a:lstStyle/>
          <a:p>
            <a:fld id="{CA953BDC-9EAE-49FE-9892-958C9F845175}" type="datetimeFigureOut">
              <a:rPr lang="de-DE" smtClean="0"/>
              <a:t>20.05.2026</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13245727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endParaRPr lang="de-D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7" name="Tijdelijke aanduiding voor datum 6"/>
          <p:cNvSpPr>
            <a:spLocks noGrp="1"/>
          </p:cNvSpPr>
          <p:nvPr>
            <p:ph type="dt" sz="half" idx="10"/>
          </p:nvPr>
        </p:nvSpPr>
        <p:spPr/>
        <p:txBody>
          <a:bodyPr/>
          <a:lstStyle/>
          <a:p>
            <a:fld id="{CA953BDC-9EAE-49FE-9892-958C9F845175}" type="datetimeFigureOut">
              <a:rPr lang="de-DE" smtClean="0"/>
              <a:t>20.05.2026</a:t>
            </a:fld>
            <a:endParaRPr lang="de-DE"/>
          </a:p>
        </p:txBody>
      </p:sp>
      <p:sp>
        <p:nvSpPr>
          <p:cNvPr id="8" name="Tijdelijke aanduiding voor voettekst 7"/>
          <p:cNvSpPr>
            <a:spLocks noGrp="1"/>
          </p:cNvSpPr>
          <p:nvPr>
            <p:ph type="ftr" sz="quarter" idx="11"/>
          </p:nvPr>
        </p:nvSpPr>
        <p:spPr/>
        <p:txBody>
          <a:bodyPr/>
          <a:lstStyle/>
          <a:p>
            <a:endParaRPr lang="de-DE"/>
          </a:p>
        </p:txBody>
      </p:sp>
      <p:sp>
        <p:nvSpPr>
          <p:cNvPr id="9" name="Tijdelijke aanduiding voor dianummer 8"/>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779563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datum 2"/>
          <p:cNvSpPr>
            <a:spLocks noGrp="1"/>
          </p:cNvSpPr>
          <p:nvPr>
            <p:ph type="dt" sz="half" idx="10"/>
          </p:nvPr>
        </p:nvSpPr>
        <p:spPr/>
        <p:txBody>
          <a:bodyPr/>
          <a:lstStyle/>
          <a:p>
            <a:fld id="{CA953BDC-9EAE-49FE-9892-958C9F845175}" type="datetimeFigureOut">
              <a:rPr lang="de-DE" smtClean="0"/>
              <a:t>20.05.2026</a:t>
            </a:fld>
            <a:endParaRPr lang="de-DE"/>
          </a:p>
        </p:txBody>
      </p:sp>
      <p:sp>
        <p:nvSpPr>
          <p:cNvPr id="4" name="Tijdelijke aanduiding voor voettekst 3"/>
          <p:cNvSpPr>
            <a:spLocks noGrp="1"/>
          </p:cNvSpPr>
          <p:nvPr>
            <p:ph type="ftr" sz="quarter" idx="11"/>
          </p:nvPr>
        </p:nvSpPr>
        <p:spPr/>
        <p:txBody>
          <a:bodyPr/>
          <a:lstStyle/>
          <a:p>
            <a:endParaRPr lang="de-DE"/>
          </a:p>
        </p:txBody>
      </p:sp>
      <p:sp>
        <p:nvSpPr>
          <p:cNvPr id="5" name="Tijdelijke aanduiding voor dianummer 4"/>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19138479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CA953BDC-9EAE-49FE-9892-958C9F845175}" type="datetimeFigureOut">
              <a:rPr lang="de-DE" smtClean="0"/>
              <a:t>20.05.2026</a:t>
            </a:fld>
            <a:endParaRPr lang="de-DE"/>
          </a:p>
        </p:txBody>
      </p:sp>
      <p:sp>
        <p:nvSpPr>
          <p:cNvPr id="3" name="Tijdelijke aanduiding voor voettekst 2"/>
          <p:cNvSpPr>
            <a:spLocks noGrp="1"/>
          </p:cNvSpPr>
          <p:nvPr>
            <p:ph type="ftr" sz="quarter" idx="11"/>
          </p:nvPr>
        </p:nvSpPr>
        <p:spPr/>
        <p:txBody>
          <a:bodyPr/>
          <a:lstStyle/>
          <a:p>
            <a:endParaRPr lang="de-DE"/>
          </a:p>
        </p:txBody>
      </p:sp>
      <p:sp>
        <p:nvSpPr>
          <p:cNvPr id="4" name="Tijdelijke aanduiding voor dianummer 3"/>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11309683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de-D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A953BDC-9EAE-49FE-9892-958C9F845175}" type="datetimeFigureOut">
              <a:rPr lang="de-DE" smtClean="0"/>
              <a:t>20.05.2026</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1093655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11095-677D-6E55-BB8A-E8AB0AC53B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44EEC1-F68C-F93A-8BDF-8ACB5899DB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CA95EF-6E2C-0BD6-E38F-0253DB0B8DFF}"/>
              </a:ext>
            </a:extLst>
          </p:cNvPr>
          <p:cNvSpPr>
            <a:spLocks noGrp="1"/>
          </p:cNvSpPr>
          <p:nvPr>
            <p:ph type="dt" sz="half" idx="10"/>
          </p:nvPr>
        </p:nvSpPr>
        <p:spPr/>
        <p:txBody>
          <a:bodyPr/>
          <a:lstStyle/>
          <a:p>
            <a:fld id="{7293E8F8-04DD-47DC-B3F6-CA14B9497254}" type="datetimeFigureOut">
              <a:rPr lang="en-US" smtClean="0"/>
              <a:t>5/20/2026</a:t>
            </a:fld>
            <a:endParaRPr lang="en-US"/>
          </a:p>
        </p:txBody>
      </p:sp>
      <p:sp>
        <p:nvSpPr>
          <p:cNvPr id="5" name="Footer Placeholder 4">
            <a:extLst>
              <a:ext uri="{FF2B5EF4-FFF2-40B4-BE49-F238E27FC236}">
                <a16:creationId xmlns:a16="http://schemas.microsoft.com/office/drawing/2014/main" id="{8BDA4DC4-C862-CA37-B127-88547C2272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463315-31F8-962B-B989-008843F99423}"/>
              </a:ext>
            </a:extLst>
          </p:cNvPr>
          <p:cNvSpPr>
            <a:spLocks noGrp="1"/>
          </p:cNvSpPr>
          <p:nvPr>
            <p:ph type="sldNum" sz="quarter" idx="12"/>
          </p:nvPr>
        </p:nvSpPr>
        <p:spPr/>
        <p:txBody>
          <a:bodyPr/>
          <a:lstStyle/>
          <a:p>
            <a:fld id="{B5EE349B-3445-49FE-B24F-EFDEA9A7AB7E}" type="slidenum">
              <a:rPr lang="en-US" smtClean="0"/>
              <a:t>‹nr.›</a:t>
            </a:fld>
            <a:endParaRPr lang="en-US"/>
          </a:p>
        </p:txBody>
      </p:sp>
    </p:spTree>
    <p:extLst>
      <p:ext uri="{BB962C8B-B14F-4D97-AF65-F5344CB8AC3E}">
        <p14:creationId xmlns:p14="http://schemas.microsoft.com/office/powerpoint/2010/main" val="40327390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de-D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A953BDC-9EAE-49FE-9892-958C9F845175}" type="datetimeFigureOut">
              <a:rPr lang="de-DE" smtClean="0"/>
              <a:t>20.05.2026</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9851126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20.05.2026</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7117561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endParaRPr lang="de-D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20.05.2026</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2827608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181-73FA-9849-0254-73183FE9530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D468520-5605-E1FD-7FF7-6D1B0249488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25C984-11D6-B9D1-0DC7-A98766FAB86B}"/>
              </a:ext>
            </a:extLst>
          </p:cNvPr>
          <p:cNvSpPr>
            <a:spLocks noGrp="1"/>
          </p:cNvSpPr>
          <p:nvPr>
            <p:ph type="dt" sz="half" idx="10"/>
          </p:nvPr>
        </p:nvSpPr>
        <p:spPr/>
        <p:txBody>
          <a:bodyPr/>
          <a:lstStyle/>
          <a:p>
            <a:fld id="{7293E8F8-04DD-47DC-B3F6-CA14B9497254}" type="datetimeFigureOut">
              <a:rPr lang="en-US" smtClean="0"/>
              <a:t>5/20/2026</a:t>
            </a:fld>
            <a:endParaRPr lang="en-US"/>
          </a:p>
        </p:txBody>
      </p:sp>
      <p:sp>
        <p:nvSpPr>
          <p:cNvPr id="5" name="Footer Placeholder 4">
            <a:extLst>
              <a:ext uri="{FF2B5EF4-FFF2-40B4-BE49-F238E27FC236}">
                <a16:creationId xmlns:a16="http://schemas.microsoft.com/office/drawing/2014/main" id="{8C3A6BAF-8564-AE5C-754B-5745FD6316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2F2B8E-6AD8-7609-3337-75E11991954B}"/>
              </a:ext>
            </a:extLst>
          </p:cNvPr>
          <p:cNvSpPr>
            <a:spLocks noGrp="1"/>
          </p:cNvSpPr>
          <p:nvPr>
            <p:ph type="sldNum" sz="quarter" idx="12"/>
          </p:nvPr>
        </p:nvSpPr>
        <p:spPr/>
        <p:txBody>
          <a:bodyPr/>
          <a:lstStyle/>
          <a:p>
            <a:fld id="{B5EE349B-3445-49FE-B24F-EFDEA9A7AB7E}" type="slidenum">
              <a:rPr lang="en-US" smtClean="0"/>
              <a:t>‹nr.›</a:t>
            </a:fld>
            <a:endParaRPr lang="en-US"/>
          </a:p>
        </p:txBody>
      </p:sp>
    </p:spTree>
    <p:extLst>
      <p:ext uri="{BB962C8B-B14F-4D97-AF65-F5344CB8AC3E}">
        <p14:creationId xmlns:p14="http://schemas.microsoft.com/office/powerpoint/2010/main" val="3926004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633D1-BE6A-0F22-E446-624D1E77C1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CC073F-DA49-05A4-B418-EC7A4D6E9C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F07F6E-344F-19D1-ED95-AA7F6174D2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AAB3F9-30E4-3553-5271-350FAB0E5B62}"/>
              </a:ext>
            </a:extLst>
          </p:cNvPr>
          <p:cNvSpPr>
            <a:spLocks noGrp="1"/>
          </p:cNvSpPr>
          <p:nvPr>
            <p:ph type="dt" sz="half" idx="10"/>
          </p:nvPr>
        </p:nvSpPr>
        <p:spPr/>
        <p:txBody>
          <a:bodyPr/>
          <a:lstStyle/>
          <a:p>
            <a:fld id="{7293E8F8-04DD-47DC-B3F6-CA14B9497254}" type="datetimeFigureOut">
              <a:rPr lang="en-US" smtClean="0"/>
              <a:t>5/20/2026</a:t>
            </a:fld>
            <a:endParaRPr lang="en-US"/>
          </a:p>
        </p:txBody>
      </p:sp>
      <p:sp>
        <p:nvSpPr>
          <p:cNvPr id="6" name="Footer Placeholder 5">
            <a:extLst>
              <a:ext uri="{FF2B5EF4-FFF2-40B4-BE49-F238E27FC236}">
                <a16:creationId xmlns:a16="http://schemas.microsoft.com/office/drawing/2014/main" id="{8C0BABBE-92DE-BD41-0B9F-C553D0B3D9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F4A96E-A596-9D33-F292-187D34F58104}"/>
              </a:ext>
            </a:extLst>
          </p:cNvPr>
          <p:cNvSpPr>
            <a:spLocks noGrp="1"/>
          </p:cNvSpPr>
          <p:nvPr>
            <p:ph type="sldNum" sz="quarter" idx="12"/>
          </p:nvPr>
        </p:nvSpPr>
        <p:spPr/>
        <p:txBody>
          <a:bodyPr/>
          <a:lstStyle/>
          <a:p>
            <a:fld id="{B5EE349B-3445-49FE-B24F-EFDEA9A7AB7E}" type="slidenum">
              <a:rPr lang="en-US" smtClean="0"/>
              <a:t>‹nr.›</a:t>
            </a:fld>
            <a:endParaRPr lang="en-US"/>
          </a:p>
        </p:txBody>
      </p:sp>
    </p:spTree>
    <p:extLst>
      <p:ext uri="{BB962C8B-B14F-4D97-AF65-F5344CB8AC3E}">
        <p14:creationId xmlns:p14="http://schemas.microsoft.com/office/powerpoint/2010/main" val="1128111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F86BB-DB14-2D9C-9B3F-F3A18839C3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AC97C4-00AD-1D65-ADF8-4E89A88F83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B22D68-8ADB-D7A0-001B-D7D39727461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D279F7-EA13-C79C-2310-8F4A2B012B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7353D5-4920-29A2-33D2-322D3DB53B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7DFC38E-01EA-A658-3135-6C59CF2A010C}"/>
              </a:ext>
            </a:extLst>
          </p:cNvPr>
          <p:cNvSpPr>
            <a:spLocks noGrp="1"/>
          </p:cNvSpPr>
          <p:nvPr>
            <p:ph type="dt" sz="half" idx="10"/>
          </p:nvPr>
        </p:nvSpPr>
        <p:spPr/>
        <p:txBody>
          <a:bodyPr/>
          <a:lstStyle/>
          <a:p>
            <a:fld id="{7293E8F8-04DD-47DC-B3F6-CA14B9497254}" type="datetimeFigureOut">
              <a:rPr lang="en-US" smtClean="0"/>
              <a:t>5/20/2026</a:t>
            </a:fld>
            <a:endParaRPr lang="en-US"/>
          </a:p>
        </p:txBody>
      </p:sp>
      <p:sp>
        <p:nvSpPr>
          <p:cNvPr id="8" name="Footer Placeholder 7">
            <a:extLst>
              <a:ext uri="{FF2B5EF4-FFF2-40B4-BE49-F238E27FC236}">
                <a16:creationId xmlns:a16="http://schemas.microsoft.com/office/drawing/2014/main" id="{B70409FB-BD8E-116A-033E-70B0E75DAE5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21599BC-6113-60EC-3676-809CC85E4EFD}"/>
              </a:ext>
            </a:extLst>
          </p:cNvPr>
          <p:cNvSpPr>
            <a:spLocks noGrp="1"/>
          </p:cNvSpPr>
          <p:nvPr>
            <p:ph type="sldNum" sz="quarter" idx="12"/>
          </p:nvPr>
        </p:nvSpPr>
        <p:spPr/>
        <p:txBody>
          <a:bodyPr/>
          <a:lstStyle/>
          <a:p>
            <a:fld id="{B5EE349B-3445-49FE-B24F-EFDEA9A7AB7E}" type="slidenum">
              <a:rPr lang="en-US" smtClean="0"/>
              <a:t>‹nr.›</a:t>
            </a:fld>
            <a:endParaRPr lang="en-US"/>
          </a:p>
        </p:txBody>
      </p:sp>
    </p:spTree>
    <p:extLst>
      <p:ext uri="{BB962C8B-B14F-4D97-AF65-F5344CB8AC3E}">
        <p14:creationId xmlns:p14="http://schemas.microsoft.com/office/powerpoint/2010/main" val="390192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A7EB9-4613-6A16-5F0A-D818F44F33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93596B-8151-2B90-DAB9-736E34E1466E}"/>
              </a:ext>
            </a:extLst>
          </p:cNvPr>
          <p:cNvSpPr>
            <a:spLocks noGrp="1"/>
          </p:cNvSpPr>
          <p:nvPr>
            <p:ph type="dt" sz="half" idx="10"/>
          </p:nvPr>
        </p:nvSpPr>
        <p:spPr/>
        <p:txBody>
          <a:bodyPr/>
          <a:lstStyle/>
          <a:p>
            <a:fld id="{7293E8F8-04DD-47DC-B3F6-CA14B9497254}" type="datetimeFigureOut">
              <a:rPr lang="en-US" smtClean="0"/>
              <a:t>5/20/2026</a:t>
            </a:fld>
            <a:endParaRPr lang="en-US"/>
          </a:p>
        </p:txBody>
      </p:sp>
      <p:sp>
        <p:nvSpPr>
          <p:cNvPr id="4" name="Footer Placeholder 3">
            <a:extLst>
              <a:ext uri="{FF2B5EF4-FFF2-40B4-BE49-F238E27FC236}">
                <a16:creationId xmlns:a16="http://schemas.microsoft.com/office/drawing/2014/main" id="{11C5E1AF-B5F3-741D-F50B-625E2ED4FA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65499D-3724-EA4F-9931-A03C34D2BCD9}"/>
              </a:ext>
            </a:extLst>
          </p:cNvPr>
          <p:cNvSpPr>
            <a:spLocks noGrp="1"/>
          </p:cNvSpPr>
          <p:nvPr>
            <p:ph type="sldNum" sz="quarter" idx="12"/>
          </p:nvPr>
        </p:nvSpPr>
        <p:spPr/>
        <p:txBody>
          <a:bodyPr/>
          <a:lstStyle/>
          <a:p>
            <a:fld id="{B5EE349B-3445-49FE-B24F-EFDEA9A7AB7E}" type="slidenum">
              <a:rPr lang="en-US" smtClean="0"/>
              <a:t>‹nr.›</a:t>
            </a:fld>
            <a:endParaRPr lang="en-US"/>
          </a:p>
        </p:txBody>
      </p:sp>
    </p:spTree>
    <p:extLst>
      <p:ext uri="{BB962C8B-B14F-4D97-AF65-F5344CB8AC3E}">
        <p14:creationId xmlns:p14="http://schemas.microsoft.com/office/powerpoint/2010/main" val="1099709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F3F5B1-3628-60C1-DFEA-ACF0142D152D}"/>
              </a:ext>
            </a:extLst>
          </p:cNvPr>
          <p:cNvSpPr>
            <a:spLocks noGrp="1"/>
          </p:cNvSpPr>
          <p:nvPr>
            <p:ph type="dt" sz="half" idx="10"/>
          </p:nvPr>
        </p:nvSpPr>
        <p:spPr/>
        <p:txBody>
          <a:bodyPr/>
          <a:lstStyle/>
          <a:p>
            <a:fld id="{7293E8F8-04DD-47DC-B3F6-CA14B9497254}" type="datetimeFigureOut">
              <a:rPr lang="en-US" smtClean="0"/>
              <a:t>5/20/2026</a:t>
            </a:fld>
            <a:endParaRPr lang="en-US"/>
          </a:p>
        </p:txBody>
      </p:sp>
      <p:sp>
        <p:nvSpPr>
          <p:cNvPr id="3" name="Footer Placeholder 2">
            <a:extLst>
              <a:ext uri="{FF2B5EF4-FFF2-40B4-BE49-F238E27FC236}">
                <a16:creationId xmlns:a16="http://schemas.microsoft.com/office/drawing/2014/main" id="{858D1985-51AA-858B-576F-E33FD3ABCB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943318-0932-FC34-C4CC-BCCC4E8ECC94}"/>
              </a:ext>
            </a:extLst>
          </p:cNvPr>
          <p:cNvSpPr>
            <a:spLocks noGrp="1"/>
          </p:cNvSpPr>
          <p:nvPr>
            <p:ph type="sldNum" sz="quarter" idx="12"/>
          </p:nvPr>
        </p:nvSpPr>
        <p:spPr/>
        <p:txBody>
          <a:bodyPr/>
          <a:lstStyle/>
          <a:p>
            <a:fld id="{B5EE349B-3445-49FE-B24F-EFDEA9A7AB7E}" type="slidenum">
              <a:rPr lang="en-US" smtClean="0"/>
              <a:t>‹nr.›</a:t>
            </a:fld>
            <a:endParaRPr lang="en-US"/>
          </a:p>
        </p:txBody>
      </p:sp>
    </p:spTree>
    <p:extLst>
      <p:ext uri="{BB962C8B-B14F-4D97-AF65-F5344CB8AC3E}">
        <p14:creationId xmlns:p14="http://schemas.microsoft.com/office/powerpoint/2010/main" val="4206616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8A591-F720-C329-AC27-D4EE34B9F9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8136592-E77F-93C6-C372-C845A78A89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B7E6DC-5F70-021C-DDF2-DC05FAD894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5D6B5C-EF01-1AAD-519A-409E07BE3DA8}"/>
              </a:ext>
            </a:extLst>
          </p:cNvPr>
          <p:cNvSpPr>
            <a:spLocks noGrp="1"/>
          </p:cNvSpPr>
          <p:nvPr>
            <p:ph type="dt" sz="half" idx="10"/>
          </p:nvPr>
        </p:nvSpPr>
        <p:spPr/>
        <p:txBody>
          <a:bodyPr/>
          <a:lstStyle/>
          <a:p>
            <a:fld id="{7293E8F8-04DD-47DC-B3F6-CA14B9497254}" type="datetimeFigureOut">
              <a:rPr lang="en-US" smtClean="0"/>
              <a:t>5/20/2026</a:t>
            </a:fld>
            <a:endParaRPr lang="en-US"/>
          </a:p>
        </p:txBody>
      </p:sp>
      <p:sp>
        <p:nvSpPr>
          <p:cNvPr id="6" name="Footer Placeholder 5">
            <a:extLst>
              <a:ext uri="{FF2B5EF4-FFF2-40B4-BE49-F238E27FC236}">
                <a16:creationId xmlns:a16="http://schemas.microsoft.com/office/drawing/2014/main" id="{05C1C089-E16B-DE1F-3D4E-B12A9DB809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1A7432-6BD8-EE45-1B25-99E94F8BE64D}"/>
              </a:ext>
            </a:extLst>
          </p:cNvPr>
          <p:cNvSpPr>
            <a:spLocks noGrp="1"/>
          </p:cNvSpPr>
          <p:nvPr>
            <p:ph type="sldNum" sz="quarter" idx="12"/>
          </p:nvPr>
        </p:nvSpPr>
        <p:spPr/>
        <p:txBody>
          <a:bodyPr/>
          <a:lstStyle/>
          <a:p>
            <a:fld id="{B5EE349B-3445-49FE-B24F-EFDEA9A7AB7E}" type="slidenum">
              <a:rPr lang="en-US" smtClean="0"/>
              <a:t>‹nr.›</a:t>
            </a:fld>
            <a:endParaRPr lang="en-US"/>
          </a:p>
        </p:txBody>
      </p:sp>
    </p:spTree>
    <p:extLst>
      <p:ext uri="{BB962C8B-B14F-4D97-AF65-F5344CB8AC3E}">
        <p14:creationId xmlns:p14="http://schemas.microsoft.com/office/powerpoint/2010/main" val="18116720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3704D-B2EB-238B-03D5-39276313C7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65C80E-5719-CBE8-A381-6F36D10E14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E66930-444A-674E-52B8-4E323E2032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F7A859-5564-EA88-2B5F-84521F208FEB}"/>
              </a:ext>
            </a:extLst>
          </p:cNvPr>
          <p:cNvSpPr>
            <a:spLocks noGrp="1"/>
          </p:cNvSpPr>
          <p:nvPr>
            <p:ph type="dt" sz="half" idx="10"/>
          </p:nvPr>
        </p:nvSpPr>
        <p:spPr/>
        <p:txBody>
          <a:bodyPr/>
          <a:lstStyle/>
          <a:p>
            <a:fld id="{7293E8F8-04DD-47DC-B3F6-CA14B9497254}" type="datetimeFigureOut">
              <a:rPr lang="en-US" smtClean="0"/>
              <a:t>5/20/2026</a:t>
            </a:fld>
            <a:endParaRPr lang="en-US"/>
          </a:p>
        </p:txBody>
      </p:sp>
      <p:sp>
        <p:nvSpPr>
          <p:cNvPr id="6" name="Footer Placeholder 5">
            <a:extLst>
              <a:ext uri="{FF2B5EF4-FFF2-40B4-BE49-F238E27FC236}">
                <a16:creationId xmlns:a16="http://schemas.microsoft.com/office/drawing/2014/main" id="{B8BBECCD-6992-1366-74AB-E52E864A32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C61955-0DA3-BE6E-268F-E3B974EF7589}"/>
              </a:ext>
            </a:extLst>
          </p:cNvPr>
          <p:cNvSpPr>
            <a:spLocks noGrp="1"/>
          </p:cNvSpPr>
          <p:nvPr>
            <p:ph type="sldNum" sz="quarter" idx="12"/>
          </p:nvPr>
        </p:nvSpPr>
        <p:spPr/>
        <p:txBody>
          <a:bodyPr/>
          <a:lstStyle/>
          <a:p>
            <a:fld id="{B5EE349B-3445-49FE-B24F-EFDEA9A7AB7E}" type="slidenum">
              <a:rPr lang="en-US" smtClean="0"/>
              <a:t>‹nr.›</a:t>
            </a:fld>
            <a:endParaRPr lang="en-US"/>
          </a:p>
        </p:txBody>
      </p:sp>
    </p:spTree>
    <p:extLst>
      <p:ext uri="{BB962C8B-B14F-4D97-AF65-F5344CB8AC3E}">
        <p14:creationId xmlns:p14="http://schemas.microsoft.com/office/powerpoint/2010/main" val="723535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4245F1-2B8E-F714-BEE3-CC88B0C2C4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B419F5E-37B8-3F7D-6EB9-AB1DFD17CF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6DA450-6290-41F4-541D-2B82058E00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293E8F8-04DD-47DC-B3F6-CA14B9497254}" type="datetimeFigureOut">
              <a:rPr lang="en-US" smtClean="0"/>
              <a:t>5/20/2026</a:t>
            </a:fld>
            <a:endParaRPr lang="en-US"/>
          </a:p>
        </p:txBody>
      </p:sp>
      <p:sp>
        <p:nvSpPr>
          <p:cNvPr id="5" name="Footer Placeholder 4">
            <a:extLst>
              <a:ext uri="{FF2B5EF4-FFF2-40B4-BE49-F238E27FC236}">
                <a16:creationId xmlns:a16="http://schemas.microsoft.com/office/drawing/2014/main" id="{4CC1A382-AB72-A992-58AB-3F3987BB21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EB7BA5E-8DF4-B966-CE44-27D26C88FD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5EE349B-3445-49FE-B24F-EFDEA9A7AB7E}" type="slidenum">
              <a:rPr lang="en-US" smtClean="0"/>
              <a:t>‹nr.›</a:t>
            </a:fld>
            <a:endParaRPr lang="en-US"/>
          </a:p>
        </p:txBody>
      </p:sp>
    </p:spTree>
    <p:extLst>
      <p:ext uri="{BB962C8B-B14F-4D97-AF65-F5344CB8AC3E}">
        <p14:creationId xmlns:p14="http://schemas.microsoft.com/office/powerpoint/2010/main" val="37588279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endParaRPr lang="de-DE"/>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A953BDC-9EAE-49FE-9892-958C9F845175}" type="datetimeFigureOut">
              <a:rPr lang="de-DE" smtClean="0"/>
              <a:t>20.05.2026</a:t>
            </a:fld>
            <a:endParaRPr lang="de-DE"/>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CD814C8-F66B-4915-9FEC-D62A1DED085F}" type="slidenum">
              <a:rPr lang="de-DE" smtClean="0"/>
              <a:t>‹nr.›</a:t>
            </a:fld>
            <a:endParaRPr lang="de-DE"/>
          </a:p>
        </p:txBody>
      </p:sp>
    </p:spTree>
    <p:extLst>
      <p:ext uri="{BB962C8B-B14F-4D97-AF65-F5344CB8AC3E}">
        <p14:creationId xmlns:p14="http://schemas.microsoft.com/office/powerpoint/2010/main" val="8594807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23.jpe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png"/><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image" Target="../media/image36.png"/><Relationship Id="rId1" Type="http://schemas.openxmlformats.org/officeDocument/2006/relationships/slideLayout" Target="../slideLayouts/slideLayout18.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jpe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jpeg"/><Relationship Id="rId3" Type="http://schemas.openxmlformats.org/officeDocument/2006/relationships/image" Target="../media/image48.jpeg"/><Relationship Id="rId7" Type="http://schemas.openxmlformats.org/officeDocument/2006/relationships/image" Target="../media/image52.png"/><Relationship Id="rId12" Type="http://schemas.openxmlformats.org/officeDocument/2006/relationships/image" Target="../media/image57.png"/><Relationship Id="rId17" Type="http://schemas.openxmlformats.org/officeDocument/2006/relationships/image" Target="../media/image3.png"/><Relationship Id="rId2" Type="http://schemas.openxmlformats.org/officeDocument/2006/relationships/notesSlide" Target="../notesSlides/notesSlide19.xml"/><Relationship Id="rId16" Type="http://schemas.openxmlformats.org/officeDocument/2006/relationships/image" Target="../media/image61.png"/><Relationship Id="rId1" Type="http://schemas.openxmlformats.org/officeDocument/2006/relationships/slideLayout" Target="../slideLayouts/slideLayout18.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5" Type="http://schemas.openxmlformats.org/officeDocument/2006/relationships/image" Target="../media/image60.png"/><Relationship Id="rId10" Type="http://schemas.openxmlformats.org/officeDocument/2006/relationships/image" Target="../media/image55.png"/><Relationship Id="rId4" Type="http://schemas.openxmlformats.org/officeDocument/2006/relationships/image" Target="../media/image49.jpeg"/><Relationship Id="rId9" Type="http://schemas.openxmlformats.org/officeDocument/2006/relationships/image" Target="../media/image54.png"/><Relationship Id="rId1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64.jpeg"/><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6.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3.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28EE733-9878-98F3-828F-2CD7333B28BC}"/>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6657D224-9083-0EE1-E7CF-17D5EA8AC9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Aptos" panose="020B0004020202020204"/>
              <a:ea typeface="+mn-ea"/>
              <a:cs typeface="+mn-cs"/>
            </a:endParaRPr>
          </a:p>
        </p:txBody>
      </p:sp>
      <p:pic>
        <p:nvPicPr>
          <p:cNvPr id="10" name="Picture 9">
            <a:extLst>
              <a:ext uri="{FF2B5EF4-FFF2-40B4-BE49-F238E27FC236}">
                <a16:creationId xmlns:a16="http://schemas.microsoft.com/office/drawing/2014/main" id="{905022ED-C359-8935-8D51-C15377BC4B6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519309" y="-15828"/>
            <a:ext cx="9669642" cy="6857990"/>
          </a:xfrm>
          <a:prstGeom prst="rect">
            <a:avLst/>
          </a:prstGeom>
        </p:spPr>
      </p:pic>
      <p:sp>
        <p:nvSpPr>
          <p:cNvPr id="23" name="Rectangle 22">
            <a:extLst>
              <a:ext uri="{FF2B5EF4-FFF2-40B4-BE49-F238E27FC236}">
                <a16:creationId xmlns:a16="http://schemas.microsoft.com/office/drawing/2014/main" id="{B2B01F67-8DB7-07C1-9254-47086956DB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Aptos" panose="020B0004020202020204"/>
              <a:ea typeface="+mn-ea"/>
              <a:cs typeface="+mn-cs"/>
            </a:endParaRPr>
          </a:p>
        </p:txBody>
      </p:sp>
      <p:pic>
        <p:nvPicPr>
          <p:cNvPr id="31" name="Picture 30" descr="A logo with a red circle&#10;&#10;AI-generated content may be incorrect.">
            <a:extLst>
              <a:ext uri="{FF2B5EF4-FFF2-40B4-BE49-F238E27FC236}">
                <a16:creationId xmlns:a16="http://schemas.microsoft.com/office/drawing/2014/main" id="{8723F06A-E6AB-C89A-A570-D8F935C9F20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982010" y="5797516"/>
            <a:ext cx="1076312" cy="1076312"/>
          </a:xfrm>
          <a:prstGeom prst="rect">
            <a:avLst/>
          </a:prstGeom>
        </p:spPr>
      </p:pic>
      <p:grpSp>
        <p:nvGrpSpPr>
          <p:cNvPr id="37" name="Group 36">
            <a:extLst>
              <a:ext uri="{FF2B5EF4-FFF2-40B4-BE49-F238E27FC236}">
                <a16:creationId xmlns:a16="http://schemas.microsoft.com/office/drawing/2014/main" id="{3BD907C2-1B6A-7974-C81B-F1CE8B94E747}"/>
              </a:ext>
            </a:extLst>
          </p:cNvPr>
          <p:cNvGrpSpPr/>
          <p:nvPr/>
        </p:nvGrpSpPr>
        <p:grpSpPr>
          <a:xfrm>
            <a:off x="10781937" y="0"/>
            <a:ext cx="1434860" cy="6858000"/>
            <a:chOff x="10781937" y="0"/>
            <a:chExt cx="1434860" cy="6858000"/>
          </a:xfrm>
          <a:solidFill>
            <a:srgbClr val="00C498"/>
          </a:solidFill>
        </p:grpSpPr>
        <p:sp>
          <p:nvSpPr>
            <p:cNvPr id="38" name="Rectangle 37">
              <a:extLst>
                <a:ext uri="{FF2B5EF4-FFF2-40B4-BE49-F238E27FC236}">
                  <a16:creationId xmlns:a16="http://schemas.microsoft.com/office/drawing/2014/main" id="{C48F563C-E300-7771-2F02-D818F64B056B}"/>
                </a:ext>
              </a:extLst>
            </p:cNvPr>
            <p:cNvSpPr/>
            <p:nvPr/>
          </p:nvSpPr>
          <p:spPr>
            <a:xfrm>
              <a:off x="10781937" y="0"/>
              <a:ext cx="1434860"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Aptos" panose="020B0004020202020204"/>
                <a:ea typeface="+mn-ea"/>
                <a:cs typeface="+mn-cs"/>
              </a:endParaRPr>
            </a:p>
          </p:txBody>
        </p:sp>
        <p:pic>
          <p:nvPicPr>
            <p:cNvPr id="40" name="Picture 39" descr="A white text on a black background&#10;&#10;AI-generated content may be incorrect.">
              <a:extLst>
                <a:ext uri="{FF2B5EF4-FFF2-40B4-BE49-F238E27FC236}">
                  <a16:creationId xmlns:a16="http://schemas.microsoft.com/office/drawing/2014/main" id="{03D53D4E-0595-E409-8846-8390E20429E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81937" y="6132025"/>
              <a:ext cx="1434860" cy="646697"/>
            </a:xfrm>
            <a:prstGeom prst="rect">
              <a:avLst/>
            </a:prstGeom>
            <a:grpFill/>
          </p:spPr>
        </p:pic>
      </p:grpSp>
      <p:sp>
        <p:nvSpPr>
          <p:cNvPr id="43" name="TextBox 42">
            <a:extLst>
              <a:ext uri="{FF2B5EF4-FFF2-40B4-BE49-F238E27FC236}">
                <a16:creationId xmlns:a16="http://schemas.microsoft.com/office/drawing/2014/main" id="{F6C105A6-E315-30F6-C3F0-DD4D783F2508}"/>
              </a:ext>
            </a:extLst>
          </p:cNvPr>
          <p:cNvSpPr txBox="1"/>
          <p:nvPr/>
        </p:nvSpPr>
        <p:spPr>
          <a:xfrm rot="21446638">
            <a:off x="569288" y="611484"/>
            <a:ext cx="8906138" cy="1672599"/>
          </a:xfrm>
          <a:prstGeom prst="rect">
            <a:avLst/>
          </a:prstGeom>
          <a:solidFill>
            <a:srgbClr val="00C498">
              <a:alpha val="50000"/>
            </a:srgbClr>
          </a:solidFill>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lang="nl-NL" sz="7200" i="1" dirty="0">
                <a:solidFill>
                  <a:prstClr val="white"/>
                </a:solidFill>
                <a:latin typeface="Aptos Display" panose="020F0302020204030204"/>
              </a:rPr>
              <a:t>Het land van hagelslag</a:t>
            </a:r>
            <a:endParaRPr kumimoji="0" lang="nl-NL" sz="7200" b="0" i="1" u="none" strike="noStrike" kern="1200" cap="none" spc="0" normalizeH="0" baseline="0" noProof="0" dirty="0">
              <a:ln>
                <a:noFill/>
              </a:ln>
              <a:solidFill>
                <a:prstClr val="white"/>
              </a:solidFill>
              <a:effectLst/>
              <a:uLnTx/>
              <a:uFillTx/>
              <a:latin typeface="Aptos Display" panose="020F0302020204030204"/>
              <a:ea typeface="+mn-ea"/>
              <a:cs typeface="+mn-cs"/>
            </a:endParaRPr>
          </a:p>
        </p:txBody>
      </p:sp>
      <p:sp>
        <p:nvSpPr>
          <p:cNvPr id="3" name="TextBox 2">
            <a:extLst>
              <a:ext uri="{FF2B5EF4-FFF2-40B4-BE49-F238E27FC236}">
                <a16:creationId xmlns:a16="http://schemas.microsoft.com/office/drawing/2014/main" id="{E61012DC-EA2E-94F5-41A4-25331CBE2071}"/>
              </a:ext>
            </a:extLst>
          </p:cNvPr>
          <p:cNvSpPr txBox="1"/>
          <p:nvPr/>
        </p:nvSpPr>
        <p:spPr>
          <a:xfrm>
            <a:off x="536422" y="3127428"/>
            <a:ext cx="5085285" cy="1167197"/>
          </a:xfrm>
          <a:prstGeom prst="rect">
            <a:avLst/>
          </a:prstGeom>
          <a:solidFill>
            <a:srgbClr val="00C498">
              <a:alpha val="50000"/>
            </a:srgbClr>
          </a:solidFill>
        </p:spPr>
        <p:txBody>
          <a:bodyPr vert="horz" lIns="91440" tIns="45720" rIns="91440" bIns="45720" rtlCol="0" anchor="ctr">
            <a:normAutofit fontScale="85000" lnSpcReduction="20000"/>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nl-NL" sz="2800" b="0" i="0" u="none" strike="noStrike" kern="1200" cap="none" spc="0" normalizeH="0" baseline="0" noProof="0" dirty="0">
                <a:ln>
                  <a:noFill/>
                </a:ln>
                <a:solidFill>
                  <a:prstClr val="white"/>
                </a:solidFill>
                <a:effectLst/>
                <a:uLnTx/>
                <a:uFillTx/>
                <a:latin typeface="Aptos Display" panose="020F0302020204030204"/>
                <a:ea typeface="+mn-ea"/>
                <a:cs typeface="+mn-cs"/>
              </a:rPr>
              <a:t>Jullie komen binnenkort naar H’ART Museum waar jullie een</a:t>
            </a:r>
            <a:r>
              <a:rPr lang="nl-NL" sz="2800" dirty="0">
                <a:solidFill>
                  <a:prstClr val="white"/>
                </a:solidFill>
                <a:latin typeface="Aptos Display" panose="020F0302020204030204"/>
              </a:rPr>
              <a:t> rondleiding gaan krijgen en samen een</a:t>
            </a:r>
            <a:r>
              <a:rPr kumimoji="0" lang="nl-NL" sz="2800" b="0" i="0" u="none" strike="noStrike" kern="1200" cap="none" spc="0" normalizeH="0" baseline="0" noProof="0" dirty="0">
                <a:ln>
                  <a:noFill/>
                </a:ln>
                <a:solidFill>
                  <a:prstClr val="white"/>
                </a:solidFill>
                <a:effectLst/>
                <a:uLnTx/>
                <a:uFillTx/>
                <a:latin typeface="Aptos Display" panose="020F0302020204030204"/>
                <a:ea typeface="+mn-ea"/>
                <a:cs typeface="+mn-cs"/>
              </a:rPr>
              <a:t> opdracht gaan maken.</a:t>
            </a:r>
          </a:p>
        </p:txBody>
      </p:sp>
      <p:sp>
        <p:nvSpPr>
          <p:cNvPr id="4" name="TextBox 3">
            <a:extLst>
              <a:ext uri="{FF2B5EF4-FFF2-40B4-BE49-F238E27FC236}">
                <a16:creationId xmlns:a16="http://schemas.microsoft.com/office/drawing/2014/main" id="{DA23EC17-F6E6-262F-DE19-B2EFE021F791}"/>
              </a:ext>
            </a:extLst>
          </p:cNvPr>
          <p:cNvSpPr txBox="1"/>
          <p:nvPr/>
        </p:nvSpPr>
        <p:spPr>
          <a:xfrm rot="245786">
            <a:off x="3553358" y="4956112"/>
            <a:ext cx="5085285" cy="1167197"/>
          </a:xfrm>
          <a:prstGeom prst="rect">
            <a:avLst/>
          </a:prstGeom>
          <a:solidFill>
            <a:srgbClr val="00C498">
              <a:alpha val="50000"/>
            </a:srgbClr>
          </a:solidFill>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nl-NL" sz="2800" b="0" i="0" u="none" strike="noStrike" kern="1200" cap="none" spc="0" normalizeH="0" baseline="0" noProof="0" dirty="0">
                <a:ln>
                  <a:noFill/>
                </a:ln>
                <a:solidFill>
                  <a:prstClr val="white"/>
                </a:solidFill>
                <a:effectLst/>
                <a:uLnTx/>
                <a:uFillTx/>
                <a:latin typeface="Aptos Display" panose="020F0302020204030204"/>
                <a:ea typeface="+mn-ea"/>
                <a:cs typeface="+mn-cs"/>
              </a:rPr>
              <a:t>Dit is de voorbereidende les.</a:t>
            </a:r>
          </a:p>
        </p:txBody>
      </p:sp>
    </p:spTree>
    <p:extLst>
      <p:ext uri="{BB962C8B-B14F-4D97-AF65-F5344CB8AC3E}">
        <p14:creationId xmlns:p14="http://schemas.microsoft.com/office/powerpoint/2010/main" val="3960989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6A053-9776-E38F-5FA5-8CB1310D1515}"/>
            </a:ext>
          </a:extLst>
        </p:cNvPr>
        <p:cNvGrpSpPr/>
        <p:nvPr/>
      </p:nvGrpSpPr>
      <p:grpSpPr>
        <a:xfrm>
          <a:off x="0" y="0"/>
          <a:ext cx="0" cy="0"/>
          <a:chOff x="0" y="0"/>
          <a:chExt cx="0" cy="0"/>
        </a:xfrm>
      </p:grpSpPr>
      <p:pic>
        <p:nvPicPr>
          <p:cNvPr id="15" name="Afbeelding 14">
            <a:extLst>
              <a:ext uri="{FF2B5EF4-FFF2-40B4-BE49-F238E27FC236}">
                <a16:creationId xmlns:a16="http://schemas.microsoft.com/office/drawing/2014/main" id="{75CCCB0A-CC0B-653D-F3E9-E79CFB480E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4299"/>
            <a:ext cx="10781937" cy="6858000"/>
          </a:xfrm>
          <a:prstGeom prst="rect">
            <a:avLst/>
          </a:prstGeom>
        </p:spPr>
      </p:pic>
      <p:grpSp>
        <p:nvGrpSpPr>
          <p:cNvPr id="10" name="Group 9">
            <a:extLst>
              <a:ext uri="{FF2B5EF4-FFF2-40B4-BE49-F238E27FC236}">
                <a16:creationId xmlns:a16="http://schemas.microsoft.com/office/drawing/2014/main" id="{ACA6B6E5-C0BD-EB20-35CC-8614EAD7E7BB}"/>
              </a:ext>
            </a:extLst>
          </p:cNvPr>
          <p:cNvGrpSpPr/>
          <p:nvPr/>
        </p:nvGrpSpPr>
        <p:grpSpPr>
          <a:xfrm>
            <a:off x="10781937" y="0"/>
            <a:ext cx="1434860" cy="6858000"/>
            <a:chOff x="10781937" y="0"/>
            <a:chExt cx="1434860" cy="6858000"/>
          </a:xfrm>
        </p:grpSpPr>
        <p:sp>
          <p:nvSpPr>
            <p:cNvPr id="11" name="Rectangle 10">
              <a:extLst>
                <a:ext uri="{FF2B5EF4-FFF2-40B4-BE49-F238E27FC236}">
                  <a16:creationId xmlns:a16="http://schemas.microsoft.com/office/drawing/2014/main" id="{2AC2C88B-A2CA-0B53-26CC-83816272F712}"/>
                </a:ext>
              </a:extLst>
            </p:cNvPr>
            <p:cNvSpPr/>
            <p:nvPr/>
          </p:nvSpPr>
          <p:spPr>
            <a:xfrm>
              <a:off x="10781937" y="0"/>
              <a:ext cx="1434860" cy="6858000"/>
            </a:xfrm>
            <a:prstGeom prst="rect">
              <a:avLst/>
            </a:prstGeom>
            <a:solidFill>
              <a:srgbClr val="FB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Aptos" panose="020B0004020202020204"/>
                <a:ea typeface="+mn-ea"/>
                <a:cs typeface="+mn-cs"/>
              </a:endParaRPr>
            </a:p>
          </p:txBody>
        </p:sp>
        <p:pic>
          <p:nvPicPr>
            <p:cNvPr id="13" name="Picture 12" descr="A white text on a black background&#10;&#10;AI-generated content may be incorrect.">
              <a:extLst>
                <a:ext uri="{FF2B5EF4-FFF2-40B4-BE49-F238E27FC236}">
                  <a16:creationId xmlns:a16="http://schemas.microsoft.com/office/drawing/2014/main" id="{6564990E-B9DB-CF08-CD74-CDB7E91EFB57}"/>
                </a:ext>
              </a:extLst>
            </p:cNvPr>
            <p:cNvPicPr/>
            <p:nvPr/>
          </p:nvPicPr>
          <p:blipFill>
            <a:blip r:embed="rId4" cstate="screen">
              <a:extLst>
                <a:ext uri="{28A0092B-C50C-407E-A947-70E740481C1C}">
                  <a14:useLocalDpi xmlns:a14="http://schemas.microsoft.com/office/drawing/2010/main"/>
                </a:ext>
              </a:extLst>
            </a:blip>
            <a:stretch>
              <a:fillRect/>
            </a:stretch>
          </p:blipFill>
          <p:spPr>
            <a:xfrm>
              <a:off x="10781937" y="6132025"/>
              <a:ext cx="1434860" cy="646697"/>
            </a:xfrm>
            <a:prstGeom prst="rect">
              <a:avLst/>
            </a:prstGeom>
          </p:spPr>
        </p:pic>
      </p:grpSp>
      <p:sp>
        <p:nvSpPr>
          <p:cNvPr id="51" name="TextBox 50">
            <a:extLst>
              <a:ext uri="{FF2B5EF4-FFF2-40B4-BE49-F238E27FC236}">
                <a16:creationId xmlns:a16="http://schemas.microsoft.com/office/drawing/2014/main" id="{36CA3FDB-3DF6-5A64-E4EC-602CE5EA0E64}"/>
              </a:ext>
            </a:extLst>
          </p:cNvPr>
          <p:cNvSpPr txBox="1"/>
          <p:nvPr/>
        </p:nvSpPr>
        <p:spPr>
          <a:xfrm>
            <a:off x="-2" y="4299"/>
            <a:ext cx="10781937" cy="6858000"/>
          </a:xfrm>
          <a:prstGeom prst="rect">
            <a:avLst/>
          </a:prstGeom>
          <a:solidFill>
            <a:schemeClr val="tx1">
              <a:alpha val="50000"/>
            </a:schemeClr>
          </a:solidFill>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nl-NL" sz="4000" b="0" i="0" u="none" strike="noStrike" kern="1200" cap="none" spc="0" normalizeH="0" baseline="0" noProof="0" dirty="0">
              <a:ln>
                <a:noFill/>
              </a:ln>
              <a:solidFill>
                <a:prstClr val="white"/>
              </a:solidFill>
              <a:effectLst/>
              <a:uLnTx/>
              <a:uFillTx/>
              <a:latin typeface="Aptos Display" panose="020F0302020204030204"/>
              <a:ea typeface="+mn-ea"/>
              <a:cs typeface="+mn-cs"/>
            </a:endParaRPr>
          </a:p>
        </p:txBody>
      </p:sp>
      <p:sp>
        <p:nvSpPr>
          <p:cNvPr id="3" name="Placeholder 3">
            <a:extLst>
              <a:ext uri="{FF2B5EF4-FFF2-40B4-BE49-F238E27FC236}">
                <a16:creationId xmlns:a16="http://schemas.microsoft.com/office/drawing/2014/main" id="{1F198C43-DDA8-D658-343D-9E3AEC76FD54}"/>
              </a:ext>
            </a:extLst>
          </p:cNvPr>
          <p:cNvSpPr txBox="1">
            <a:spLocks/>
          </p:cNvSpPr>
          <p:nvPr/>
        </p:nvSpPr>
        <p:spPr>
          <a:xfrm>
            <a:off x="4946904" y="1777476"/>
            <a:ext cx="4348197" cy="1747841"/>
          </a:xfrm>
          <a:custGeom>
            <a:avLst/>
            <a:gdLst>
              <a:gd name="connsiteX0" fmla="*/ 0 w 5022936"/>
              <a:gd name="connsiteY0" fmla="*/ 0 h 1111250"/>
              <a:gd name="connsiteX1" fmla="*/ 5022936 w 5022936"/>
              <a:gd name="connsiteY1" fmla="*/ 0 h 1111250"/>
              <a:gd name="connsiteX2" fmla="*/ 5022936 w 5022936"/>
              <a:gd name="connsiteY2" fmla="*/ 1111250 h 1111250"/>
              <a:gd name="connsiteX3" fmla="*/ 0 w 5022936"/>
              <a:gd name="connsiteY3" fmla="*/ 1111250 h 1111250"/>
            </a:gdLst>
            <a:ahLst/>
            <a:cxnLst>
              <a:cxn ang="0">
                <a:pos x="connsiteX0" y="connsiteY0"/>
              </a:cxn>
              <a:cxn ang="0">
                <a:pos x="connsiteX1" y="connsiteY1"/>
              </a:cxn>
              <a:cxn ang="0">
                <a:pos x="connsiteX2" y="connsiteY2"/>
              </a:cxn>
              <a:cxn ang="0">
                <a:pos x="connsiteX3" y="connsiteY3"/>
              </a:cxn>
            </a:cxnLst>
            <a:rect l="l" t="t" r="r" b="b"/>
            <a:pathLst>
              <a:path w="5022936" h="1111250">
                <a:moveTo>
                  <a:pt x="0" y="0"/>
                </a:moveTo>
                <a:lnTo>
                  <a:pt x="5022936" y="0"/>
                </a:lnTo>
                <a:lnTo>
                  <a:pt x="5022936" y="1111250"/>
                </a:lnTo>
                <a:lnTo>
                  <a:pt x="0" y="1111250"/>
                </a:lnTo>
                <a:close/>
              </a:path>
            </a:pathLst>
          </a:custGeom>
          <a:solidFill>
            <a:srgbClr val="CFAC11">
              <a:alpha val="50000"/>
            </a:srgbClr>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b="0" i="0" u="none" strike="noStrike" kern="1200" cap="none" spc="0" normalizeH="0" baseline="0" noProof="0" dirty="0">
                <a:ln>
                  <a:noFill/>
                </a:ln>
                <a:solidFill>
                  <a:prstClr val="white"/>
                </a:solidFill>
                <a:effectLst/>
                <a:uLnTx/>
                <a:uFillTx/>
                <a:latin typeface="Aptos" panose="020B0004020202020204"/>
                <a:ea typeface="+mn-ea"/>
                <a:cs typeface="+mn-cs"/>
              </a:rPr>
              <a:t>Plantages zijn grote velden waar maar één soort voedsel wordt verbouwd.</a:t>
            </a:r>
            <a:endParaRPr kumimoji="0" lang="nl-NL" b="1" i="0" u="none" strike="noStrike" kern="1200" cap="none" spc="0" normalizeH="0" baseline="0" noProof="0" dirty="0">
              <a:ln>
                <a:noFill/>
              </a:ln>
              <a:solidFill>
                <a:prstClr val="white"/>
              </a:solidFill>
              <a:effectLst/>
              <a:uLnTx/>
              <a:uFillTx/>
              <a:latin typeface="Aptos" panose="020B0004020202020204"/>
              <a:ea typeface="+mn-ea"/>
              <a:cs typeface="+mn-cs"/>
            </a:endParaRPr>
          </a:p>
        </p:txBody>
      </p:sp>
      <p:sp>
        <p:nvSpPr>
          <p:cNvPr id="4" name="Placeholder 3">
            <a:extLst>
              <a:ext uri="{FF2B5EF4-FFF2-40B4-BE49-F238E27FC236}">
                <a16:creationId xmlns:a16="http://schemas.microsoft.com/office/drawing/2014/main" id="{3FD286F2-D4D4-9955-1575-9E8F8BA20D25}"/>
              </a:ext>
            </a:extLst>
          </p:cNvPr>
          <p:cNvSpPr txBox="1">
            <a:spLocks/>
          </p:cNvSpPr>
          <p:nvPr/>
        </p:nvSpPr>
        <p:spPr>
          <a:xfrm rot="10800000" flipV="1">
            <a:off x="786383" y="4251960"/>
            <a:ext cx="4936269" cy="1591056"/>
          </a:xfrm>
          <a:custGeom>
            <a:avLst/>
            <a:gdLst>
              <a:gd name="connsiteX0" fmla="*/ 0 w 5022936"/>
              <a:gd name="connsiteY0" fmla="*/ 0 h 1111250"/>
              <a:gd name="connsiteX1" fmla="*/ 5022936 w 5022936"/>
              <a:gd name="connsiteY1" fmla="*/ 0 h 1111250"/>
              <a:gd name="connsiteX2" fmla="*/ 5022936 w 5022936"/>
              <a:gd name="connsiteY2" fmla="*/ 1111250 h 1111250"/>
              <a:gd name="connsiteX3" fmla="*/ 0 w 5022936"/>
              <a:gd name="connsiteY3" fmla="*/ 1111250 h 1111250"/>
            </a:gdLst>
            <a:ahLst/>
            <a:cxnLst>
              <a:cxn ang="0">
                <a:pos x="connsiteX0" y="connsiteY0"/>
              </a:cxn>
              <a:cxn ang="0">
                <a:pos x="connsiteX1" y="connsiteY1"/>
              </a:cxn>
              <a:cxn ang="0">
                <a:pos x="connsiteX2" y="connsiteY2"/>
              </a:cxn>
              <a:cxn ang="0">
                <a:pos x="connsiteX3" y="connsiteY3"/>
              </a:cxn>
            </a:cxnLst>
            <a:rect l="l" t="t" r="r" b="b"/>
            <a:pathLst>
              <a:path w="5022936" h="1111250">
                <a:moveTo>
                  <a:pt x="0" y="0"/>
                </a:moveTo>
                <a:lnTo>
                  <a:pt x="5022936" y="0"/>
                </a:lnTo>
                <a:lnTo>
                  <a:pt x="5022936" y="1111250"/>
                </a:lnTo>
                <a:lnTo>
                  <a:pt x="0" y="1111250"/>
                </a:lnTo>
                <a:close/>
              </a:path>
            </a:pathLst>
          </a:custGeom>
          <a:solidFill>
            <a:srgbClr val="CFAC11">
              <a:alpha val="50000"/>
            </a:srgbClr>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nl-NL" dirty="0">
                <a:solidFill>
                  <a:schemeClr val="bg1"/>
                </a:solidFill>
                <a:latin typeface="Aptos" panose="020B0004020202020204" pitchFamily="34" charset="0"/>
              </a:rPr>
              <a:t>Bijvoorbeeld: suikerriet, koffie, thee, bananen, soja, ananas, cacao, katoen en tabak</a:t>
            </a:r>
            <a:r>
              <a:rPr lang="en-US" dirty="0">
                <a:solidFill>
                  <a:schemeClr val="bg1"/>
                </a:solidFill>
                <a:latin typeface="Aptos" panose="020B0004020202020204" pitchFamily="34" charset="0"/>
                <a:sym typeface="Basis Grotesque Pro"/>
              </a:rPr>
              <a:t>.</a:t>
            </a:r>
          </a:p>
        </p:txBody>
      </p:sp>
      <p:sp>
        <p:nvSpPr>
          <p:cNvPr id="9" name="TextBox 8">
            <a:extLst>
              <a:ext uri="{FF2B5EF4-FFF2-40B4-BE49-F238E27FC236}">
                <a16:creationId xmlns:a16="http://schemas.microsoft.com/office/drawing/2014/main" id="{3C96559F-E0C8-37A8-6688-BF388B43BE2C}"/>
              </a:ext>
            </a:extLst>
          </p:cNvPr>
          <p:cNvSpPr txBox="1"/>
          <p:nvPr/>
        </p:nvSpPr>
        <p:spPr>
          <a:xfrm>
            <a:off x="1105289" y="430391"/>
            <a:ext cx="3340510" cy="716149"/>
          </a:xfrm>
          <a:prstGeom prst="rect">
            <a:avLst/>
          </a:prstGeom>
          <a:solidFill>
            <a:srgbClr val="CFAC11">
              <a:alpha val="50000"/>
            </a:srgbClr>
          </a:solidFill>
        </p:spPr>
        <p:txBody>
          <a:bodyPr vert="horz" lIns="91440" tIns="45720" rIns="91440" bIns="45720" rtlCol="0" anchor="ctr">
            <a:normAutofit/>
          </a:bodyPr>
          <a:lstStyle/>
          <a:p>
            <a:pPr marL="0" marR="0" lvl="0" indent="0" defTabSz="914400" rtl="0" eaLnBrk="1" fontAlgn="auto" latinLnBrk="0" hangingPunct="1">
              <a:lnSpc>
                <a:spcPct val="90000"/>
              </a:lnSpc>
              <a:spcBef>
                <a:spcPct val="0"/>
              </a:spcBef>
              <a:spcAft>
                <a:spcPts val="600"/>
              </a:spcAft>
              <a:buClrTx/>
              <a:buSzTx/>
              <a:buFontTx/>
              <a:buNone/>
              <a:tabLst/>
              <a:defRPr/>
            </a:pPr>
            <a:r>
              <a:rPr kumimoji="0" lang="nl-NL" sz="4000" b="0" i="0" u="none" strike="noStrike" kern="1200" cap="none" spc="0" normalizeH="0" baseline="0" noProof="0" dirty="0">
                <a:ln>
                  <a:noFill/>
                </a:ln>
                <a:solidFill>
                  <a:prstClr val="white"/>
                </a:solidFill>
                <a:effectLst/>
                <a:uLnTx/>
                <a:uFillTx/>
                <a:latin typeface="Aptos Display" panose="020F0302020204030204"/>
                <a:ea typeface="+mn-ea"/>
                <a:cs typeface="+mn-cs"/>
              </a:rPr>
              <a:t>Plantages</a:t>
            </a:r>
          </a:p>
        </p:txBody>
      </p:sp>
    </p:spTree>
    <p:extLst>
      <p:ext uri="{BB962C8B-B14F-4D97-AF65-F5344CB8AC3E}">
        <p14:creationId xmlns:p14="http://schemas.microsoft.com/office/powerpoint/2010/main" val="173294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3D376-DCF4-92B3-3F4D-00B358B54107}"/>
            </a:ext>
          </a:extLst>
        </p:cNvPr>
        <p:cNvGrpSpPr/>
        <p:nvPr/>
      </p:nvGrpSpPr>
      <p:grpSpPr>
        <a:xfrm>
          <a:off x="0" y="0"/>
          <a:ext cx="0" cy="0"/>
          <a:chOff x="0" y="0"/>
          <a:chExt cx="0" cy="0"/>
        </a:xfrm>
      </p:grpSpPr>
      <p:pic>
        <p:nvPicPr>
          <p:cNvPr id="5" name="Afbeelding 4">
            <a:extLst>
              <a:ext uri="{FF2B5EF4-FFF2-40B4-BE49-F238E27FC236}">
                <a16:creationId xmlns:a16="http://schemas.microsoft.com/office/drawing/2014/main" id="{AF526DE2-5B05-B8F4-7771-B70734F4313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6664" y="36576"/>
            <a:ext cx="8941564" cy="6656832"/>
          </a:xfrm>
          <a:prstGeom prst="rect">
            <a:avLst/>
          </a:prstGeom>
        </p:spPr>
      </p:pic>
      <p:grpSp>
        <p:nvGrpSpPr>
          <p:cNvPr id="10" name="Group 9">
            <a:extLst>
              <a:ext uri="{FF2B5EF4-FFF2-40B4-BE49-F238E27FC236}">
                <a16:creationId xmlns:a16="http://schemas.microsoft.com/office/drawing/2014/main" id="{421FACC4-1AEC-87AC-4446-95BAACE68724}"/>
              </a:ext>
            </a:extLst>
          </p:cNvPr>
          <p:cNvGrpSpPr/>
          <p:nvPr/>
        </p:nvGrpSpPr>
        <p:grpSpPr>
          <a:xfrm>
            <a:off x="10781937" y="0"/>
            <a:ext cx="1434860" cy="6858000"/>
            <a:chOff x="10781937" y="0"/>
            <a:chExt cx="1434860" cy="6858000"/>
          </a:xfrm>
        </p:grpSpPr>
        <p:sp>
          <p:nvSpPr>
            <p:cNvPr id="11" name="Rectangle 10">
              <a:extLst>
                <a:ext uri="{FF2B5EF4-FFF2-40B4-BE49-F238E27FC236}">
                  <a16:creationId xmlns:a16="http://schemas.microsoft.com/office/drawing/2014/main" id="{EDFAE1D0-8A18-86EE-0039-3AEB9FD32AF9}"/>
                </a:ext>
              </a:extLst>
            </p:cNvPr>
            <p:cNvSpPr/>
            <p:nvPr/>
          </p:nvSpPr>
          <p:spPr>
            <a:xfrm>
              <a:off x="10781937" y="0"/>
              <a:ext cx="1434860" cy="6858000"/>
            </a:xfrm>
            <a:prstGeom prst="rect">
              <a:avLst/>
            </a:prstGeom>
            <a:solidFill>
              <a:srgbClr val="FB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Aptos" panose="020B0004020202020204"/>
                <a:ea typeface="+mn-ea"/>
                <a:cs typeface="+mn-cs"/>
              </a:endParaRPr>
            </a:p>
          </p:txBody>
        </p:sp>
        <p:pic>
          <p:nvPicPr>
            <p:cNvPr id="13" name="Picture 12" descr="A white text on a black background&#10;&#10;AI-generated content may be incorrect.">
              <a:extLst>
                <a:ext uri="{FF2B5EF4-FFF2-40B4-BE49-F238E27FC236}">
                  <a16:creationId xmlns:a16="http://schemas.microsoft.com/office/drawing/2014/main" id="{4046E8C0-ED84-27CF-A1F5-9D9A6FC22393}"/>
                </a:ext>
              </a:extLst>
            </p:cNvPr>
            <p:cNvPicPr/>
            <p:nvPr/>
          </p:nvPicPr>
          <p:blipFill>
            <a:blip r:embed="rId4" cstate="screen">
              <a:extLst>
                <a:ext uri="{28A0092B-C50C-407E-A947-70E740481C1C}">
                  <a14:useLocalDpi xmlns:a14="http://schemas.microsoft.com/office/drawing/2010/main"/>
                </a:ext>
              </a:extLst>
            </a:blip>
            <a:stretch>
              <a:fillRect/>
            </a:stretch>
          </p:blipFill>
          <p:spPr>
            <a:xfrm>
              <a:off x="10781937" y="6132025"/>
              <a:ext cx="1434860" cy="646697"/>
            </a:xfrm>
            <a:prstGeom prst="rect">
              <a:avLst/>
            </a:prstGeom>
          </p:spPr>
        </p:pic>
      </p:grpSp>
      <p:sp>
        <p:nvSpPr>
          <p:cNvPr id="51" name="TextBox 50">
            <a:extLst>
              <a:ext uri="{FF2B5EF4-FFF2-40B4-BE49-F238E27FC236}">
                <a16:creationId xmlns:a16="http://schemas.microsoft.com/office/drawing/2014/main" id="{F556040F-6122-8A57-C60A-551DC80920F4}"/>
              </a:ext>
            </a:extLst>
          </p:cNvPr>
          <p:cNvSpPr txBox="1"/>
          <p:nvPr/>
        </p:nvSpPr>
        <p:spPr>
          <a:xfrm>
            <a:off x="0" y="0"/>
            <a:ext cx="10781937" cy="6858000"/>
          </a:xfrm>
          <a:prstGeom prst="rect">
            <a:avLst/>
          </a:prstGeom>
          <a:solidFill>
            <a:schemeClr val="tx1">
              <a:alpha val="34000"/>
            </a:schemeClr>
          </a:solidFill>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nl-NL" sz="4000" b="0" i="0" u="none" strike="noStrike" kern="1200" cap="none" spc="0" normalizeH="0" baseline="0" noProof="0" dirty="0">
              <a:ln>
                <a:noFill/>
              </a:ln>
              <a:solidFill>
                <a:prstClr val="white"/>
              </a:solidFill>
              <a:effectLst/>
              <a:uLnTx/>
              <a:uFillTx/>
              <a:latin typeface="Aptos Display" panose="020F0302020204030204"/>
              <a:ea typeface="+mn-ea"/>
              <a:cs typeface="+mn-cs"/>
            </a:endParaRPr>
          </a:p>
        </p:txBody>
      </p:sp>
      <p:sp>
        <p:nvSpPr>
          <p:cNvPr id="3" name="Placeholder 3">
            <a:extLst>
              <a:ext uri="{FF2B5EF4-FFF2-40B4-BE49-F238E27FC236}">
                <a16:creationId xmlns:a16="http://schemas.microsoft.com/office/drawing/2014/main" id="{45E30699-0280-5150-66CB-16D67C9E9075}"/>
              </a:ext>
            </a:extLst>
          </p:cNvPr>
          <p:cNvSpPr txBox="1">
            <a:spLocks/>
          </p:cNvSpPr>
          <p:nvPr/>
        </p:nvSpPr>
        <p:spPr>
          <a:xfrm>
            <a:off x="6941380" y="2157984"/>
            <a:ext cx="3679338" cy="1884945"/>
          </a:xfrm>
          <a:custGeom>
            <a:avLst/>
            <a:gdLst>
              <a:gd name="connsiteX0" fmla="*/ 0 w 5022936"/>
              <a:gd name="connsiteY0" fmla="*/ 0 h 1111250"/>
              <a:gd name="connsiteX1" fmla="*/ 5022936 w 5022936"/>
              <a:gd name="connsiteY1" fmla="*/ 0 h 1111250"/>
              <a:gd name="connsiteX2" fmla="*/ 5022936 w 5022936"/>
              <a:gd name="connsiteY2" fmla="*/ 1111250 h 1111250"/>
              <a:gd name="connsiteX3" fmla="*/ 0 w 5022936"/>
              <a:gd name="connsiteY3" fmla="*/ 1111250 h 1111250"/>
            </a:gdLst>
            <a:ahLst/>
            <a:cxnLst>
              <a:cxn ang="0">
                <a:pos x="connsiteX0" y="connsiteY0"/>
              </a:cxn>
              <a:cxn ang="0">
                <a:pos x="connsiteX1" y="connsiteY1"/>
              </a:cxn>
              <a:cxn ang="0">
                <a:pos x="connsiteX2" y="connsiteY2"/>
              </a:cxn>
              <a:cxn ang="0">
                <a:pos x="connsiteX3" y="connsiteY3"/>
              </a:cxn>
            </a:cxnLst>
            <a:rect l="l" t="t" r="r" b="b"/>
            <a:pathLst>
              <a:path w="5022936" h="1111250">
                <a:moveTo>
                  <a:pt x="0" y="0"/>
                </a:moveTo>
                <a:lnTo>
                  <a:pt x="5022936" y="0"/>
                </a:lnTo>
                <a:lnTo>
                  <a:pt x="5022936" y="1111250"/>
                </a:lnTo>
                <a:lnTo>
                  <a:pt x="0" y="1111250"/>
                </a:lnTo>
                <a:close/>
              </a:path>
            </a:pathLst>
          </a:custGeom>
          <a:solidFill>
            <a:srgbClr val="CFAC11">
              <a:alpha val="68000"/>
            </a:srgbClr>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b="0" i="0" u="none" strike="noStrike" kern="1200" cap="none" spc="0" normalizeH="0" baseline="0" noProof="0" dirty="0">
                <a:ln>
                  <a:noFill/>
                </a:ln>
                <a:solidFill>
                  <a:prstClr val="white"/>
                </a:solidFill>
                <a:effectLst/>
                <a:uLnTx/>
                <a:uFillTx/>
                <a:latin typeface="Aptos" panose="020B0004020202020204"/>
                <a:ea typeface="+mn-ea"/>
                <a:cs typeface="+mn-cs"/>
              </a:rPr>
              <a:t>Plantages met maar één soort voedsel zijn minder goed voor de grond, de dieren en het eten zelf.</a:t>
            </a:r>
            <a:endParaRPr kumimoji="0" lang="nl-NL" b="1" i="0" u="none" strike="noStrike" kern="1200" cap="none" spc="0" normalizeH="0" baseline="0" noProof="0" dirty="0">
              <a:ln>
                <a:noFill/>
              </a:ln>
              <a:solidFill>
                <a:prstClr val="white"/>
              </a:solidFill>
              <a:effectLst/>
              <a:uLnTx/>
              <a:uFillTx/>
              <a:latin typeface="Aptos" panose="020B0004020202020204"/>
              <a:ea typeface="+mn-ea"/>
              <a:cs typeface="+mn-cs"/>
            </a:endParaRPr>
          </a:p>
        </p:txBody>
      </p:sp>
    </p:spTree>
    <p:extLst>
      <p:ext uri="{BB962C8B-B14F-4D97-AF65-F5344CB8AC3E}">
        <p14:creationId xmlns:p14="http://schemas.microsoft.com/office/powerpoint/2010/main" val="18472556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EBD57-E6D0-2E16-5134-8E62CBEB2F58}"/>
            </a:ext>
          </a:extLst>
        </p:cNvPr>
        <p:cNvGrpSpPr/>
        <p:nvPr/>
      </p:nvGrpSpPr>
      <p:grpSpPr>
        <a:xfrm>
          <a:off x="0" y="0"/>
          <a:ext cx="0" cy="0"/>
          <a:chOff x="0" y="0"/>
          <a:chExt cx="0" cy="0"/>
        </a:xfrm>
      </p:grpSpPr>
      <p:pic>
        <p:nvPicPr>
          <p:cNvPr id="2050" name="Picture 2" descr="Deze palmolie is duurzaam | Solidaridad">
            <a:extLst>
              <a:ext uri="{FF2B5EF4-FFF2-40B4-BE49-F238E27FC236}">
                <a16:creationId xmlns:a16="http://schemas.microsoft.com/office/drawing/2014/main" id="{E3D4DD5A-F2BA-3EDD-3BD3-CA2F9DECE50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56600" y="3079965"/>
            <a:ext cx="2664057" cy="2664057"/>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A7A6F08E-0C45-D895-927B-468DAC565DA2}"/>
              </a:ext>
            </a:extLst>
          </p:cNvPr>
          <p:cNvPicPr>
            <a:picLocks noChangeAspect="1"/>
          </p:cNvPicPr>
          <p:nvPr/>
        </p:nvPicPr>
        <p:blipFill>
          <a:blip r:embed="rId4" cstate="screen">
            <a:extLst>
              <a:ext uri="{28A0092B-C50C-407E-A947-70E740481C1C}">
                <a14:useLocalDpi xmlns:a14="http://schemas.microsoft.com/office/drawing/2010/main"/>
              </a:ext>
            </a:extLst>
          </a:blip>
          <a:srcRect b="-319"/>
          <a:stretch>
            <a:fillRect/>
          </a:stretch>
        </p:blipFill>
        <p:spPr>
          <a:xfrm>
            <a:off x="0" y="1897380"/>
            <a:ext cx="6727148" cy="4661987"/>
          </a:xfrm>
          <a:prstGeom prst="rect">
            <a:avLst/>
          </a:prstGeom>
        </p:spPr>
      </p:pic>
      <p:pic>
        <p:nvPicPr>
          <p:cNvPr id="5" name="Afbeelding 4">
            <a:extLst>
              <a:ext uri="{FF2B5EF4-FFF2-40B4-BE49-F238E27FC236}">
                <a16:creationId xmlns:a16="http://schemas.microsoft.com/office/drawing/2014/main" id="{CAB942CF-ADA3-186D-9C72-1017A7CD6CB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63747" y="298633"/>
            <a:ext cx="5018190" cy="2883251"/>
          </a:xfrm>
          <a:prstGeom prst="rect">
            <a:avLst/>
          </a:prstGeom>
        </p:spPr>
      </p:pic>
      <p:sp>
        <p:nvSpPr>
          <p:cNvPr id="51" name="TextBox 50">
            <a:extLst>
              <a:ext uri="{FF2B5EF4-FFF2-40B4-BE49-F238E27FC236}">
                <a16:creationId xmlns:a16="http://schemas.microsoft.com/office/drawing/2014/main" id="{01A29BC7-9D34-1A77-1353-D73A73CA05F3}"/>
              </a:ext>
            </a:extLst>
          </p:cNvPr>
          <p:cNvSpPr txBox="1"/>
          <p:nvPr/>
        </p:nvSpPr>
        <p:spPr>
          <a:xfrm>
            <a:off x="0" y="0"/>
            <a:ext cx="10781937" cy="6858000"/>
          </a:xfrm>
          <a:prstGeom prst="rect">
            <a:avLst/>
          </a:prstGeom>
          <a:solidFill>
            <a:schemeClr val="tx1">
              <a:alpha val="31000"/>
            </a:schemeClr>
          </a:solidFill>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nl-NL" sz="4000" b="0" i="0" u="none" strike="noStrike" kern="1200" cap="none" spc="0" normalizeH="0" baseline="0" noProof="0" dirty="0">
              <a:ln>
                <a:noFill/>
              </a:ln>
              <a:solidFill>
                <a:prstClr val="white"/>
              </a:solidFill>
              <a:effectLst/>
              <a:uLnTx/>
              <a:uFillTx/>
              <a:latin typeface="Aptos Display" panose="020F0302020204030204"/>
              <a:ea typeface="+mn-ea"/>
              <a:cs typeface="+mn-cs"/>
            </a:endParaRPr>
          </a:p>
        </p:txBody>
      </p:sp>
      <p:grpSp>
        <p:nvGrpSpPr>
          <p:cNvPr id="10" name="Group 9">
            <a:extLst>
              <a:ext uri="{FF2B5EF4-FFF2-40B4-BE49-F238E27FC236}">
                <a16:creationId xmlns:a16="http://schemas.microsoft.com/office/drawing/2014/main" id="{3CCF7AE6-A19C-FA3C-2FAB-00B8D73C16D8}"/>
              </a:ext>
            </a:extLst>
          </p:cNvPr>
          <p:cNvGrpSpPr/>
          <p:nvPr/>
        </p:nvGrpSpPr>
        <p:grpSpPr>
          <a:xfrm>
            <a:off x="10781937" y="0"/>
            <a:ext cx="1434860" cy="6858000"/>
            <a:chOff x="10781937" y="0"/>
            <a:chExt cx="1434860" cy="6858000"/>
          </a:xfrm>
          <a:solidFill>
            <a:srgbClr val="FBBB00"/>
          </a:solidFill>
        </p:grpSpPr>
        <p:sp>
          <p:nvSpPr>
            <p:cNvPr id="11" name="Rectangle 10">
              <a:extLst>
                <a:ext uri="{FF2B5EF4-FFF2-40B4-BE49-F238E27FC236}">
                  <a16:creationId xmlns:a16="http://schemas.microsoft.com/office/drawing/2014/main" id="{90AE8113-013B-222F-F181-5302A0502192}"/>
                </a:ext>
              </a:extLst>
            </p:cNvPr>
            <p:cNvSpPr/>
            <p:nvPr/>
          </p:nvSpPr>
          <p:spPr>
            <a:xfrm>
              <a:off x="10781937" y="0"/>
              <a:ext cx="1434860"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Aptos" panose="020B0004020202020204"/>
                <a:ea typeface="+mn-ea"/>
                <a:cs typeface="+mn-cs"/>
              </a:endParaRPr>
            </a:p>
          </p:txBody>
        </p:sp>
        <p:pic>
          <p:nvPicPr>
            <p:cNvPr id="13" name="Picture 12" descr="A white text on a black background&#10;&#10;AI-generated content may be incorrect.">
              <a:extLst>
                <a:ext uri="{FF2B5EF4-FFF2-40B4-BE49-F238E27FC236}">
                  <a16:creationId xmlns:a16="http://schemas.microsoft.com/office/drawing/2014/main" id="{0FBA1A75-DD91-9D71-BD7B-CF7326E3F155}"/>
                </a:ext>
              </a:extLst>
            </p:cNvPr>
            <p:cNvPicPr/>
            <p:nvPr/>
          </p:nvPicPr>
          <p:blipFill>
            <a:blip r:embed="rId6" cstate="screen">
              <a:extLst>
                <a:ext uri="{28A0092B-C50C-407E-A947-70E740481C1C}">
                  <a14:useLocalDpi xmlns:a14="http://schemas.microsoft.com/office/drawing/2010/main"/>
                </a:ext>
              </a:extLst>
            </a:blip>
            <a:stretch>
              <a:fillRect/>
            </a:stretch>
          </p:blipFill>
          <p:spPr>
            <a:xfrm>
              <a:off x="10781937" y="6132025"/>
              <a:ext cx="1434860" cy="646697"/>
            </a:xfrm>
            <a:prstGeom prst="rect">
              <a:avLst/>
            </a:prstGeom>
            <a:grpFill/>
          </p:spPr>
        </p:pic>
      </p:grpSp>
      <p:sp>
        <p:nvSpPr>
          <p:cNvPr id="3" name="Placeholder 3">
            <a:extLst>
              <a:ext uri="{FF2B5EF4-FFF2-40B4-BE49-F238E27FC236}">
                <a16:creationId xmlns:a16="http://schemas.microsoft.com/office/drawing/2014/main" id="{6056C876-80B9-09EF-6DE5-ADBC585AFB1E}"/>
              </a:ext>
            </a:extLst>
          </p:cNvPr>
          <p:cNvSpPr txBox="1">
            <a:spLocks/>
          </p:cNvSpPr>
          <p:nvPr/>
        </p:nvSpPr>
        <p:spPr>
          <a:xfrm>
            <a:off x="372129" y="974836"/>
            <a:ext cx="3821053" cy="887148"/>
          </a:xfrm>
          <a:custGeom>
            <a:avLst/>
            <a:gdLst>
              <a:gd name="connsiteX0" fmla="*/ 0 w 5022936"/>
              <a:gd name="connsiteY0" fmla="*/ 0 h 1111250"/>
              <a:gd name="connsiteX1" fmla="*/ 5022936 w 5022936"/>
              <a:gd name="connsiteY1" fmla="*/ 0 h 1111250"/>
              <a:gd name="connsiteX2" fmla="*/ 5022936 w 5022936"/>
              <a:gd name="connsiteY2" fmla="*/ 1111250 h 1111250"/>
              <a:gd name="connsiteX3" fmla="*/ 0 w 5022936"/>
              <a:gd name="connsiteY3" fmla="*/ 1111250 h 1111250"/>
            </a:gdLst>
            <a:ahLst/>
            <a:cxnLst>
              <a:cxn ang="0">
                <a:pos x="connsiteX0" y="connsiteY0"/>
              </a:cxn>
              <a:cxn ang="0">
                <a:pos x="connsiteX1" y="connsiteY1"/>
              </a:cxn>
              <a:cxn ang="0">
                <a:pos x="connsiteX2" y="connsiteY2"/>
              </a:cxn>
              <a:cxn ang="0">
                <a:pos x="connsiteX3" y="connsiteY3"/>
              </a:cxn>
            </a:cxnLst>
            <a:rect l="l" t="t" r="r" b="b"/>
            <a:pathLst>
              <a:path w="5022936" h="1111250">
                <a:moveTo>
                  <a:pt x="0" y="0"/>
                </a:moveTo>
                <a:lnTo>
                  <a:pt x="5022936" y="0"/>
                </a:lnTo>
                <a:lnTo>
                  <a:pt x="5022936" y="1111250"/>
                </a:lnTo>
                <a:lnTo>
                  <a:pt x="0" y="1111250"/>
                </a:lnTo>
                <a:close/>
              </a:path>
            </a:pathLst>
          </a:custGeom>
          <a:solidFill>
            <a:srgbClr val="CFAC11">
              <a:alpha val="50000"/>
            </a:srgbClr>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b="0" i="0" u="none" strike="noStrike" kern="1200" cap="none" spc="0" normalizeH="0" baseline="0" noProof="0" dirty="0">
                <a:ln>
                  <a:noFill/>
                </a:ln>
                <a:solidFill>
                  <a:prstClr val="white"/>
                </a:solidFill>
                <a:effectLst/>
                <a:uLnTx/>
                <a:uFillTx/>
                <a:latin typeface="Aptos" panose="020B0004020202020204"/>
                <a:ea typeface="+mn-ea"/>
                <a:cs typeface="+mn-cs"/>
              </a:rPr>
              <a:t>Palmolie komt van de vrucht van de oliepalm. </a:t>
            </a:r>
            <a:endParaRPr kumimoji="0" lang="nl-NL" b="1" i="0" u="none" strike="noStrike" kern="1200" cap="none" spc="0" normalizeH="0" baseline="0" noProof="0" dirty="0">
              <a:ln>
                <a:noFill/>
              </a:ln>
              <a:solidFill>
                <a:prstClr val="white"/>
              </a:solidFill>
              <a:effectLst/>
              <a:uLnTx/>
              <a:uFillTx/>
              <a:latin typeface="Aptos" panose="020B0004020202020204"/>
              <a:ea typeface="+mn-ea"/>
              <a:cs typeface="+mn-cs"/>
            </a:endParaRPr>
          </a:p>
        </p:txBody>
      </p:sp>
      <p:sp>
        <p:nvSpPr>
          <p:cNvPr id="2" name="Placeholder 3">
            <a:extLst>
              <a:ext uri="{FF2B5EF4-FFF2-40B4-BE49-F238E27FC236}">
                <a16:creationId xmlns:a16="http://schemas.microsoft.com/office/drawing/2014/main" id="{DFBE7129-FA2B-5BBA-3A40-F8DE3CE58EA8}"/>
              </a:ext>
            </a:extLst>
          </p:cNvPr>
          <p:cNvSpPr txBox="1">
            <a:spLocks/>
          </p:cNvSpPr>
          <p:nvPr/>
        </p:nvSpPr>
        <p:spPr>
          <a:xfrm>
            <a:off x="3601243" y="5413248"/>
            <a:ext cx="3855357" cy="1365474"/>
          </a:xfrm>
          <a:custGeom>
            <a:avLst/>
            <a:gdLst>
              <a:gd name="connsiteX0" fmla="*/ 0 w 5022936"/>
              <a:gd name="connsiteY0" fmla="*/ 0 h 1111250"/>
              <a:gd name="connsiteX1" fmla="*/ 5022936 w 5022936"/>
              <a:gd name="connsiteY1" fmla="*/ 0 h 1111250"/>
              <a:gd name="connsiteX2" fmla="*/ 5022936 w 5022936"/>
              <a:gd name="connsiteY2" fmla="*/ 1111250 h 1111250"/>
              <a:gd name="connsiteX3" fmla="*/ 0 w 5022936"/>
              <a:gd name="connsiteY3" fmla="*/ 1111250 h 1111250"/>
            </a:gdLst>
            <a:ahLst/>
            <a:cxnLst>
              <a:cxn ang="0">
                <a:pos x="connsiteX0" y="connsiteY0"/>
              </a:cxn>
              <a:cxn ang="0">
                <a:pos x="connsiteX1" y="connsiteY1"/>
              </a:cxn>
              <a:cxn ang="0">
                <a:pos x="connsiteX2" y="connsiteY2"/>
              </a:cxn>
              <a:cxn ang="0">
                <a:pos x="connsiteX3" y="connsiteY3"/>
              </a:cxn>
            </a:cxnLst>
            <a:rect l="l" t="t" r="r" b="b"/>
            <a:pathLst>
              <a:path w="5022936" h="1111250">
                <a:moveTo>
                  <a:pt x="0" y="0"/>
                </a:moveTo>
                <a:lnTo>
                  <a:pt x="5022936" y="0"/>
                </a:lnTo>
                <a:lnTo>
                  <a:pt x="5022936" y="1111250"/>
                </a:lnTo>
                <a:lnTo>
                  <a:pt x="0" y="1111250"/>
                </a:lnTo>
                <a:close/>
              </a:path>
            </a:pathLst>
          </a:custGeom>
          <a:solidFill>
            <a:srgbClr val="CFAC11">
              <a:alpha val="50000"/>
            </a:srgbClr>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b="0" i="0" u="none" strike="noStrike" kern="1200" cap="none" spc="0" normalizeH="0" baseline="0" noProof="0" dirty="0">
                <a:ln>
                  <a:noFill/>
                </a:ln>
                <a:solidFill>
                  <a:prstClr val="white"/>
                </a:solidFill>
                <a:effectLst/>
                <a:uLnTx/>
                <a:uFillTx/>
                <a:latin typeface="Aptos" panose="020B0004020202020204"/>
                <a:ea typeface="+mn-ea"/>
                <a:cs typeface="+mn-cs"/>
              </a:rPr>
              <a:t>Deze palm wordt verbouwd in de warme landen</a:t>
            </a:r>
            <a:r>
              <a:rPr kumimoji="0" lang="nl-NL" b="0" i="0" u="none" strike="noStrike" kern="1200" cap="none" spc="0" normalizeH="0" noProof="0" dirty="0">
                <a:ln>
                  <a:noFill/>
                </a:ln>
                <a:solidFill>
                  <a:prstClr val="white"/>
                </a:solidFill>
                <a:effectLst/>
                <a:uLnTx/>
                <a:uFillTx/>
                <a:latin typeface="Aptos" panose="020B0004020202020204"/>
                <a:ea typeface="+mn-ea"/>
                <a:cs typeface="+mn-cs"/>
              </a:rPr>
              <a:t> rond de evenaar.</a:t>
            </a:r>
            <a:endParaRPr kumimoji="0" lang="nl-NL" b="1" i="0" u="none" strike="noStrike" kern="1200" cap="none" spc="0" normalizeH="0" baseline="0" noProof="0" dirty="0">
              <a:ln>
                <a:noFill/>
              </a:ln>
              <a:solidFill>
                <a:prstClr val="white"/>
              </a:solidFill>
              <a:effectLst/>
              <a:uLnTx/>
              <a:uFillTx/>
              <a:latin typeface="Aptos" panose="020B0004020202020204"/>
              <a:ea typeface="+mn-ea"/>
              <a:cs typeface="+mn-cs"/>
            </a:endParaRPr>
          </a:p>
        </p:txBody>
      </p:sp>
      <p:sp>
        <p:nvSpPr>
          <p:cNvPr id="6" name="Pijl: rechts 5">
            <a:extLst>
              <a:ext uri="{FF2B5EF4-FFF2-40B4-BE49-F238E27FC236}">
                <a16:creationId xmlns:a16="http://schemas.microsoft.com/office/drawing/2014/main" id="{326C9283-C2C9-77CA-CD59-48167819C0BD}"/>
              </a:ext>
            </a:extLst>
          </p:cNvPr>
          <p:cNvSpPr/>
          <p:nvPr/>
        </p:nvSpPr>
        <p:spPr>
          <a:xfrm>
            <a:off x="4225069" y="1280364"/>
            <a:ext cx="1219652" cy="514146"/>
          </a:xfrm>
          <a:prstGeom prst="rightArrow">
            <a:avLst/>
          </a:prstGeom>
          <a:solidFill>
            <a:srgbClr val="CFAC11"/>
          </a:solidFill>
          <a:ln w="63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35802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1249"/>
                                          </p:stCondLst>
                                        </p:cTn>
                                        <p:tgtEl>
                                          <p:spTgt spid="5"/>
                                        </p:tgtEl>
                                        <p:attrNameLst>
                                          <p:attrName>style.visibility</p:attrName>
                                        </p:attrNameLst>
                                      </p:cBhvr>
                                      <p:to>
                                        <p:strVal val="visible"/>
                                      </p:to>
                                    </p:set>
                                  </p:childTnLst>
                                </p:cTn>
                              </p:par>
                              <p:par>
                                <p:cTn id="7" presetID="1" presetClass="entr" presetSubtype="0" fill="hold" nodeType="withEffect">
                                  <p:stCondLst>
                                    <p:cond delay="1500"/>
                                  </p:stCondLst>
                                  <p:childTnLst>
                                    <p:set>
                                      <p:cBhvr>
                                        <p:cTn id="8" dur="1" fill="hold">
                                          <p:stCondLst>
                                            <p:cond delay="1249"/>
                                          </p:stCondLst>
                                        </p:cTn>
                                        <p:tgtEl>
                                          <p:spTgt spid="20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999"/>
                                          </p:stCondLst>
                                        </p:cTn>
                                        <p:tgtEl>
                                          <p:spTgt spid="2"/>
                                        </p:tgtEl>
                                        <p:attrNameLst>
                                          <p:attrName>style.visibility</p:attrName>
                                        </p:attrNameLst>
                                      </p:cBhvr>
                                      <p:to>
                                        <p:strVal val="visible"/>
                                      </p:to>
                                    </p:set>
                                  </p:childTnLst>
                                </p:cTn>
                              </p:par>
                              <p:par>
                                <p:cTn id="13" presetID="1" presetClass="entr" presetSubtype="0" fill="hold" nodeType="withEffect">
                                  <p:stCondLst>
                                    <p:cond delay="200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D1C02-3046-60FA-4195-04BF3E8CA4AA}"/>
            </a:ext>
          </a:extLst>
        </p:cNvPr>
        <p:cNvGrpSpPr/>
        <p:nvPr/>
      </p:nvGrpSpPr>
      <p:grpSpPr>
        <a:xfrm>
          <a:off x="0" y="0"/>
          <a:ext cx="0" cy="0"/>
          <a:chOff x="0" y="0"/>
          <a:chExt cx="0" cy="0"/>
        </a:xfrm>
      </p:grpSpPr>
      <p:pic>
        <p:nvPicPr>
          <p:cNvPr id="23" name="Afbeelding 22">
            <a:extLst>
              <a:ext uri="{FF2B5EF4-FFF2-40B4-BE49-F238E27FC236}">
                <a16:creationId xmlns:a16="http://schemas.microsoft.com/office/drawing/2014/main" id="{0E248375-D5FA-CC1E-F009-840EC5E3CB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23408" y="1444752"/>
            <a:ext cx="3610374" cy="5413248"/>
          </a:xfrm>
          <a:prstGeom prst="rect">
            <a:avLst/>
          </a:prstGeom>
        </p:spPr>
      </p:pic>
      <p:pic>
        <p:nvPicPr>
          <p:cNvPr id="17" name="Afbeelding 16">
            <a:extLst>
              <a:ext uri="{FF2B5EF4-FFF2-40B4-BE49-F238E27FC236}">
                <a16:creationId xmlns:a16="http://schemas.microsoft.com/office/drawing/2014/main" id="{C3BFB629-818B-DF0D-7443-D8A878CB0E6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6000" y="0"/>
            <a:ext cx="4688795" cy="3127426"/>
          </a:xfrm>
          <a:prstGeom prst="rect">
            <a:avLst/>
          </a:prstGeom>
        </p:spPr>
      </p:pic>
      <p:pic>
        <p:nvPicPr>
          <p:cNvPr id="12" name="Afbeelding 11">
            <a:extLst>
              <a:ext uri="{FF2B5EF4-FFF2-40B4-BE49-F238E27FC236}">
                <a16:creationId xmlns:a16="http://schemas.microsoft.com/office/drawing/2014/main" id="{93B0D6B6-6640-642C-15D8-4F1C307FA70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66868" y="2187677"/>
            <a:ext cx="3115069" cy="4670323"/>
          </a:xfrm>
          <a:prstGeom prst="rect">
            <a:avLst/>
          </a:prstGeom>
        </p:spPr>
      </p:pic>
      <p:pic>
        <p:nvPicPr>
          <p:cNvPr id="21" name="Afbeelding 20">
            <a:extLst>
              <a:ext uri="{FF2B5EF4-FFF2-40B4-BE49-F238E27FC236}">
                <a16:creationId xmlns:a16="http://schemas.microsoft.com/office/drawing/2014/main" id="{8F81C8C6-1009-ED95-52E9-32F0D923FD3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45735"/>
            <a:ext cx="3432136" cy="5145631"/>
          </a:xfrm>
          <a:prstGeom prst="rect">
            <a:avLst/>
          </a:prstGeom>
        </p:spPr>
      </p:pic>
      <p:sp>
        <p:nvSpPr>
          <p:cNvPr id="51" name="TextBox 50">
            <a:extLst>
              <a:ext uri="{FF2B5EF4-FFF2-40B4-BE49-F238E27FC236}">
                <a16:creationId xmlns:a16="http://schemas.microsoft.com/office/drawing/2014/main" id="{E8F88533-5D98-52A2-8816-5FDFC21B460E}"/>
              </a:ext>
            </a:extLst>
          </p:cNvPr>
          <p:cNvSpPr txBox="1"/>
          <p:nvPr/>
        </p:nvSpPr>
        <p:spPr>
          <a:xfrm>
            <a:off x="0" y="226"/>
            <a:ext cx="10781937" cy="6857774"/>
          </a:xfrm>
          <a:prstGeom prst="rect">
            <a:avLst/>
          </a:prstGeom>
          <a:solidFill>
            <a:schemeClr val="tx1">
              <a:alpha val="40000"/>
            </a:schemeClr>
          </a:solidFill>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nl-NL" sz="4000" b="0" i="0" u="none" strike="noStrike" kern="1200" cap="none" spc="0" normalizeH="0" baseline="0" noProof="0" dirty="0">
              <a:ln>
                <a:noFill/>
              </a:ln>
              <a:solidFill>
                <a:prstClr val="white"/>
              </a:solidFill>
              <a:effectLst/>
              <a:uLnTx/>
              <a:uFillTx/>
              <a:latin typeface="Aptos Display" panose="020F0302020204030204"/>
              <a:ea typeface="+mn-ea"/>
              <a:cs typeface="+mn-cs"/>
            </a:endParaRPr>
          </a:p>
        </p:txBody>
      </p:sp>
      <p:sp>
        <p:nvSpPr>
          <p:cNvPr id="9" name="TextBox 8">
            <a:extLst>
              <a:ext uri="{FF2B5EF4-FFF2-40B4-BE49-F238E27FC236}">
                <a16:creationId xmlns:a16="http://schemas.microsoft.com/office/drawing/2014/main" id="{01389180-6E22-B89F-521D-9C48DB6D8A85}"/>
              </a:ext>
            </a:extLst>
          </p:cNvPr>
          <p:cNvSpPr txBox="1"/>
          <p:nvPr/>
        </p:nvSpPr>
        <p:spPr>
          <a:xfrm>
            <a:off x="824484" y="345735"/>
            <a:ext cx="4447032" cy="716149"/>
          </a:xfrm>
          <a:prstGeom prst="rect">
            <a:avLst/>
          </a:prstGeom>
          <a:solidFill>
            <a:srgbClr val="CFAC11">
              <a:alpha val="55000"/>
            </a:srgbClr>
          </a:solidFill>
        </p:spPr>
        <p:txBody>
          <a:bodyPr vert="horz" lIns="91440" tIns="45720" rIns="91440" bIns="45720" rtlCol="0" anchor="ctr">
            <a:normAutofit fontScale="92500"/>
          </a:bodyPr>
          <a:lstStyle/>
          <a:p>
            <a:pPr marL="0" marR="0" lvl="0" indent="0" defTabSz="914400" rtl="0" eaLnBrk="1" fontAlgn="auto" latinLnBrk="0" hangingPunct="1">
              <a:lnSpc>
                <a:spcPct val="90000"/>
              </a:lnSpc>
              <a:spcBef>
                <a:spcPct val="0"/>
              </a:spcBef>
              <a:spcAft>
                <a:spcPts val="600"/>
              </a:spcAft>
              <a:buClrTx/>
              <a:buSzTx/>
              <a:buFontTx/>
              <a:buNone/>
              <a:tabLst/>
              <a:defRPr/>
            </a:pPr>
            <a:r>
              <a:rPr lang="nl-NL" sz="4000" i="1" dirty="0">
                <a:solidFill>
                  <a:prstClr val="white"/>
                </a:solidFill>
                <a:latin typeface="Aptos Display" panose="020F0302020204030204"/>
              </a:rPr>
              <a:t>Het land van hagelslag</a:t>
            </a:r>
            <a:endParaRPr kumimoji="0" lang="nl-NL" sz="4000" b="0" i="1" u="none" strike="noStrike" kern="1200" cap="none" spc="0" normalizeH="0" baseline="0" noProof="0" dirty="0">
              <a:ln>
                <a:noFill/>
              </a:ln>
              <a:solidFill>
                <a:prstClr val="white"/>
              </a:solidFill>
              <a:effectLst/>
              <a:uLnTx/>
              <a:uFillTx/>
              <a:latin typeface="Aptos Display" panose="020F0302020204030204"/>
              <a:ea typeface="+mn-ea"/>
              <a:cs typeface="+mn-cs"/>
            </a:endParaRPr>
          </a:p>
        </p:txBody>
      </p:sp>
      <p:grpSp>
        <p:nvGrpSpPr>
          <p:cNvPr id="10" name="Group 9">
            <a:extLst>
              <a:ext uri="{FF2B5EF4-FFF2-40B4-BE49-F238E27FC236}">
                <a16:creationId xmlns:a16="http://schemas.microsoft.com/office/drawing/2014/main" id="{118D0552-0C01-3335-4ABE-0C24D9242FD6}"/>
              </a:ext>
            </a:extLst>
          </p:cNvPr>
          <p:cNvGrpSpPr/>
          <p:nvPr/>
        </p:nvGrpSpPr>
        <p:grpSpPr>
          <a:xfrm>
            <a:off x="10781937" y="0"/>
            <a:ext cx="1434860" cy="6858000"/>
            <a:chOff x="10781937" y="0"/>
            <a:chExt cx="1434860" cy="6858000"/>
          </a:xfrm>
        </p:grpSpPr>
        <p:sp>
          <p:nvSpPr>
            <p:cNvPr id="11" name="Rectangle 10">
              <a:extLst>
                <a:ext uri="{FF2B5EF4-FFF2-40B4-BE49-F238E27FC236}">
                  <a16:creationId xmlns:a16="http://schemas.microsoft.com/office/drawing/2014/main" id="{E776E9E4-6CEF-1194-284C-8B142ED7B345}"/>
                </a:ext>
              </a:extLst>
            </p:cNvPr>
            <p:cNvSpPr/>
            <p:nvPr/>
          </p:nvSpPr>
          <p:spPr>
            <a:xfrm>
              <a:off x="10781937" y="0"/>
              <a:ext cx="1434860" cy="6858000"/>
            </a:xfrm>
            <a:prstGeom prst="rect">
              <a:avLst/>
            </a:prstGeom>
            <a:solidFill>
              <a:srgbClr val="FB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Aptos" panose="020B0004020202020204"/>
                <a:ea typeface="+mn-ea"/>
                <a:cs typeface="+mn-cs"/>
              </a:endParaRPr>
            </a:p>
          </p:txBody>
        </p:sp>
        <p:pic>
          <p:nvPicPr>
            <p:cNvPr id="13" name="Picture 12" descr="A white text on a black background&#10;&#10;AI-generated content may be incorrect.">
              <a:extLst>
                <a:ext uri="{FF2B5EF4-FFF2-40B4-BE49-F238E27FC236}">
                  <a16:creationId xmlns:a16="http://schemas.microsoft.com/office/drawing/2014/main" id="{D5076CA2-81C6-E2B2-F9FC-CB52810BCDB2}"/>
                </a:ext>
              </a:extLst>
            </p:cNvPr>
            <p:cNvPicPr/>
            <p:nvPr/>
          </p:nvPicPr>
          <p:blipFill>
            <a:blip r:embed="rId7" cstate="screen">
              <a:extLst>
                <a:ext uri="{28A0092B-C50C-407E-A947-70E740481C1C}">
                  <a14:useLocalDpi xmlns:a14="http://schemas.microsoft.com/office/drawing/2010/main"/>
                </a:ext>
              </a:extLst>
            </a:blip>
            <a:stretch>
              <a:fillRect/>
            </a:stretch>
          </p:blipFill>
          <p:spPr>
            <a:xfrm>
              <a:off x="10781937" y="6132025"/>
              <a:ext cx="1434860" cy="646697"/>
            </a:xfrm>
            <a:prstGeom prst="rect">
              <a:avLst/>
            </a:prstGeom>
          </p:spPr>
        </p:pic>
      </p:grpSp>
      <p:sp>
        <p:nvSpPr>
          <p:cNvPr id="3" name="Placeholder 3">
            <a:extLst>
              <a:ext uri="{FF2B5EF4-FFF2-40B4-BE49-F238E27FC236}">
                <a16:creationId xmlns:a16="http://schemas.microsoft.com/office/drawing/2014/main" id="{6F7AC307-3D25-6674-9772-44DFD7C9E787}"/>
              </a:ext>
            </a:extLst>
          </p:cNvPr>
          <p:cNvSpPr txBox="1">
            <a:spLocks/>
          </p:cNvSpPr>
          <p:nvPr/>
        </p:nvSpPr>
        <p:spPr>
          <a:xfrm>
            <a:off x="2927783" y="3681324"/>
            <a:ext cx="4577865" cy="1464307"/>
          </a:xfrm>
          <a:custGeom>
            <a:avLst/>
            <a:gdLst>
              <a:gd name="connsiteX0" fmla="*/ 0 w 5022936"/>
              <a:gd name="connsiteY0" fmla="*/ 0 h 1111250"/>
              <a:gd name="connsiteX1" fmla="*/ 5022936 w 5022936"/>
              <a:gd name="connsiteY1" fmla="*/ 0 h 1111250"/>
              <a:gd name="connsiteX2" fmla="*/ 5022936 w 5022936"/>
              <a:gd name="connsiteY2" fmla="*/ 1111250 h 1111250"/>
              <a:gd name="connsiteX3" fmla="*/ 0 w 5022936"/>
              <a:gd name="connsiteY3" fmla="*/ 1111250 h 1111250"/>
            </a:gdLst>
            <a:ahLst/>
            <a:cxnLst>
              <a:cxn ang="0">
                <a:pos x="connsiteX0" y="connsiteY0"/>
              </a:cxn>
              <a:cxn ang="0">
                <a:pos x="connsiteX1" y="connsiteY1"/>
              </a:cxn>
              <a:cxn ang="0">
                <a:pos x="connsiteX2" y="connsiteY2"/>
              </a:cxn>
              <a:cxn ang="0">
                <a:pos x="connsiteX3" y="connsiteY3"/>
              </a:cxn>
            </a:cxnLst>
            <a:rect l="l" t="t" r="r" b="b"/>
            <a:pathLst>
              <a:path w="5022936" h="1111250">
                <a:moveTo>
                  <a:pt x="0" y="0"/>
                </a:moveTo>
                <a:lnTo>
                  <a:pt x="5022936" y="0"/>
                </a:lnTo>
                <a:lnTo>
                  <a:pt x="5022936" y="1111250"/>
                </a:lnTo>
                <a:lnTo>
                  <a:pt x="0" y="1111250"/>
                </a:lnTo>
                <a:close/>
              </a:path>
            </a:pathLst>
          </a:custGeom>
          <a:solidFill>
            <a:srgbClr val="CFAC11">
              <a:alpha val="66000"/>
            </a:srgbClr>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b="0" i="0" u="none" strike="noStrike" kern="1200" cap="none" spc="0" normalizeH="0" baseline="0" noProof="0" dirty="0">
                <a:ln>
                  <a:noFill/>
                </a:ln>
                <a:solidFill>
                  <a:prstClr val="white"/>
                </a:solidFill>
                <a:effectLst/>
                <a:uLnTx/>
                <a:uFillTx/>
                <a:latin typeface="Aptos" panose="020B0004020202020204"/>
                <a:ea typeface="+mn-ea"/>
                <a:cs typeface="+mn-cs"/>
              </a:rPr>
              <a:t>Maar chocola als basis voor een kunstwerk???</a:t>
            </a:r>
            <a:endParaRPr kumimoji="0" lang="nl-NL" b="1" i="0" u="none" strike="noStrike" kern="1200" cap="none" spc="0" normalizeH="0" baseline="0" noProof="0" dirty="0">
              <a:ln>
                <a:noFill/>
              </a:ln>
              <a:solidFill>
                <a:prstClr val="white"/>
              </a:solidFill>
              <a:effectLst/>
              <a:uLnTx/>
              <a:uFillTx/>
              <a:latin typeface="Aptos" panose="020B0004020202020204"/>
              <a:ea typeface="+mn-ea"/>
              <a:cs typeface="+mn-cs"/>
            </a:endParaRPr>
          </a:p>
        </p:txBody>
      </p:sp>
    </p:spTree>
    <p:extLst>
      <p:ext uri="{BB962C8B-B14F-4D97-AF65-F5344CB8AC3E}">
        <p14:creationId xmlns:p14="http://schemas.microsoft.com/office/powerpoint/2010/main" val="3609160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100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50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175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244AB-F551-1D1D-D8E7-726F884D505E}"/>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D61A6F0D-B3F8-FF58-CEC9-E1C6C050E386}"/>
              </a:ext>
            </a:extLst>
          </p:cNvPr>
          <p:cNvGrpSpPr/>
          <p:nvPr/>
        </p:nvGrpSpPr>
        <p:grpSpPr>
          <a:xfrm>
            <a:off x="10781937" y="0"/>
            <a:ext cx="1434860" cy="6858000"/>
            <a:chOff x="10781937" y="0"/>
            <a:chExt cx="1434860" cy="6858000"/>
          </a:xfrm>
        </p:grpSpPr>
        <p:sp>
          <p:nvSpPr>
            <p:cNvPr id="11" name="Rectangle 10">
              <a:extLst>
                <a:ext uri="{FF2B5EF4-FFF2-40B4-BE49-F238E27FC236}">
                  <a16:creationId xmlns:a16="http://schemas.microsoft.com/office/drawing/2014/main" id="{3DC5F6A6-C426-63B3-8AA4-BAE40500FE48}"/>
                </a:ext>
              </a:extLst>
            </p:cNvPr>
            <p:cNvSpPr/>
            <p:nvPr/>
          </p:nvSpPr>
          <p:spPr>
            <a:xfrm>
              <a:off x="10781937" y="0"/>
              <a:ext cx="1434860" cy="6858000"/>
            </a:xfrm>
            <a:prstGeom prst="rect">
              <a:avLst/>
            </a:prstGeom>
            <a:solidFill>
              <a:srgbClr val="FB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Aptos" panose="020B0004020202020204"/>
                <a:ea typeface="+mn-ea"/>
                <a:cs typeface="+mn-cs"/>
              </a:endParaRPr>
            </a:p>
          </p:txBody>
        </p:sp>
        <p:pic>
          <p:nvPicPr>
            <p:cNvPr id="13" name="Picture 12" descr="A white text on a black background&#10;&#10;AI-generated content may be incorrect.">
              <a:extLst>
                <a:ext uri="{FF2B5EF4-FFF2-40B4-BE49-F238E27FC236}">
                  <a16:creationId xmlns:a16="http://schemas.microsoft.com/office/drawing/2014/main" id="{FBB2E4ED-37CB-C5CF-1E35-4684062CFD77}"/>
                </a:ext>
              </a:extLst>
            </p:cNvPr>
            <p:cNvPicPr/>
            <p:nvPr/>
          </p:nvPicPr>
          <p:blipFill>
            <a:blip r:embed="rId3" cstate="screen">
              <a:extLst>
                <a:ext uri="{28A0092B-C50C-407E-A947-70E740481C1C}">
                  <a14:useLocalDpi xmlns:a14="http://schemas.microsoft.com/office/drawing/2010/main"/>
                </a:ext>
              </a:extLst>
            </a:blip>
            <a:stretch>
              <a:fillRect/>
            </a:stretch>
          </p:blipFill>
          <p:spPr>
            <a:xfrm>
              <a:off x="10781937" y="6132025"/>
              <a:ext cx="1434860" cy="646697"/>
            </a:xfrm>
            <a:prstGeom prst="rect">
              <a:avLst/>
            </a:prstGeom>
          </p:spPr>
        </p:pic>
      </p:grpSp>
      <p:pic>
        <p:nvPicPr>
          <p:cNvPr id="19" name="Afbeelding 18">
            <a:extLst>
              <a:ext uri="{FF2B5EF4-FFF2-40B4-BE49-F238E27FC236}">
                <a16:creationId xmlns:a16="http://schemas.microsoft.com/office/drawing/2014/main" id="{A046C6EF-F702-AB91-0EA5-05F4E332B37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236135"/>
            <a:ext cx="4516112" cy="6621865"/>
          </a:xfrm>
          <a:prstGeom prst="rect">
            <a:avLst/>
          </a:prstGeom>
        </p:spPr>
      </p:pic>
      <p:pic>
        <p:nvPicPr>
          <p:cNvPr id="15" name="Afbeelding 14">
            <a:extLst>
              <a:ext uri="{FF2B5EF4-FFF2-40B4-BE49-F238E27FC236}">
                <a16:creationId xmlns:a16="http://schemas.microsoft.com/office/drawing/2014/main" id="{1209C97F-88D5-7851-D58E-D887F992BDBF}"/>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3378655" y="-1"/>
            <a:ext cx="6423443" cy="3243140"/>
          </a:xfrm>
          <a:prstGeom prst="rect">
            <a:avLst/>
          </a:prstGeom>
        </p:spPr>
      </p:pic>
      <p:pic>
        <p:nvPicPr>
          <p:cNvPr id="5" name="Afbeelding 4">
            <a:extLst>
              <a:ext uri="{FF2B5EF4-FFF2-40B4-BE49-F238E27FC236}">
                <a16:creationId xmlns:a16="http://schemas.microsoft.com/office/drawing/2014/main" id="{563B758A-EF93-A206-E23E-851BB861AF4C}"/>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5687367" y="2818258"/>
            <a:ext cx="5094570" cy="4039742"/>
          </a:xfrm>
          <a:prstGeom prst="rect">
            <a:avLst/>
          </a:prstGeom>
        </p:spPr>
      </p:pic>
      <p:sp>
        <p:nvSpPr>
          <p:cNvPr id="51" name="TextBox 50">
            <a:extLst>
              <a:ext uri="{FF2B5EF4-FFF2-40B4-BE49-F238E27FC236}">
                <a16:creationId xmlns:a16="http://schemas.microsoft.com/office/drawing/2014/main" id="{B39D03C0-4992-13A8-91FA-4F2E9DB82E63}"/>
              </a:ext>
            </a:extLst>
          </p:cNvPr>
          <p:cNvSpPr txBox="1"/>
          <p:nvPr/>
        </p:nvSpPr>
        <p:spPr>
          <a:xfrm>
            <a:off x="0" y="-1"/>
            <a:ext cx="10781937" cy="6858000"/>
          </a:xfrm>
          <a:prstGeom prst="rect">
            <a:avLst/>
          </a:prstGeom>
          <a:solidFill>
            <a:schemeClr val="tx1">
              <a:alpha val="34000"/>
            </a:schemeClr>
          </a:solidFill>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nl-NL" sz="4000" b="0" i="0" u="none" strike="noStrike" kern="1200" cap="none" spc="0" normalizeH="0" baseline="0" noProof="0" dirty="0">
              <a:ln>
                <a:noFill/>
              </a:ln>
              <a:solidFill>
                <a:prstClr val="white"/>
              </a:solidFill>
              <a:effectLst/>
              <a:uLnTx/>
              <a:uFillTx/>
              <a:latin typeface="Aptos Display" panose="020F0302020204030204"/>
              <a:ea typeface="+mn-ea"/>
              <a:cs typeface="+mn-cs"/>
            </a:endParaRPr>
          </a:p>
        </p:txBody>
      </p:sp>
      <p:sp>
        <p:nvSpPr>
          <p:cNvPr id="9" name="TextBox 8">
            <a:extLst>
              <a:ext uri="{FF2B5EF4-FFF2-40B4-BE49-F238E27FC236}">
                <a16:creationId xmlns:a16="http://schemas.microsoft.com/office/drawing/2014/main" id="{A7895980-ECE6-D0B1-2B98-14888147F24E}"/>
              </a:ext>
            </a:extLst>
          </p:cNvPr>
          <p:cNvSpPr txBox="1"/>
          <p:nvPr/>
        </p:nvSpPr>
        <p:spPr>
          <a:xfrm>
            <a:off x="838200" y="365125"/>
            <a:ext cx="4447032" cy="716149"/>
          </a:xfrm>
          <a:prstGeom prst="rect">
            <a:avLst/>
          </a:prstGeom>
          <a:solidFill>
            <a:srgbClr val="CFAC11">
              <a:alpha val="50000"/>
            </a:srgbClr>
          </a:solidFill>
        </p:spPr>
        <p:txBody>
          <a:bodyPr vert="horz" lIns="91440" tIns="45720" rIns="91440" bIns="45720" rtlCol="0" anchor="ctr">
            <a:normAutofit fontScale="92500"/>
          </a:bodyPr>
          <a:lstStyle/>
          <a:p>
            <a:pPr marL="0" marR="0" lvl="0" indent="0" defTabSz="914400" rtl="0" eaLnBrk="1" fontAlgn="auto" latinLnBrk="0" hangingPunct="1">
              <a:lnSpc>
                <a:spcPct val="90000"/>
              </a:lnSpc>
              <a:spcBef>
                <a:spcPct val="0"/>
              </a:spcBef>
              <a:spcAft>
                <a:spcPts val="600"/>
              </a:spcAft>
              <a:buClrTx/>
              <a:buSzTx/>
              <a:buFontTx/>
              <a:buNone/>
              <a:tabLst/>
              <a:defRPr/>
            </a:pPr>
            <a:r>
              <a:rPr lang="nl-NL" sz="4000" i="1" dirty="0">
                <a:solidFill>
                  <a:prstClr val="white"/>
                </a:solidFill>
                <a:latin typeface="Aptos Display" panose="020F0302020204030204"/>
              </a:rPr>
              <a:t>Het land van hagelslag</a:t>
            </a:r>
            <a:endParaRPr kumimoji="0" lang="nl-NL" sz="4000" b="0" i="1" u="none" strike="noStrike" kern="1200" cap="none" spc="0" normalizeH="0" baseline="0" noProof="0" dirty="0">
              <a:ln>
                <a:noFill/>
              </a:ln>
              <a:solidFill>
                <a:prstClr val="white"/>
              </a:solidFill>
              <a:effectLst/>
              <a:uLnTx/>
              <a:uFillTx/>
              <a:latin typeface="Aptos Display" panose="020F0302020204030204"/>
              <a:ea typeface="+mn-ea"/>
              <a:cs typeface="+mn-cs"/>
            </a:endParaRPr>
          </a:p>
        </p:txBody>
      </p:sp>
      <p:sp>
        <p:nvSpPr>
          <p:cNvPr id="3" name="Placeholder 3">
            <a:extLst>
              <a:ext uri="{FF2B5EF4-FFF2-40B4-BE49-F238E27FC236}">
                <a16:creationId xmlns:a16="http://schemas.microsoft.com/office/drawing/2014/main" id="{1735742A-0C99-2D81-C7B2-4DFA9552596F}"/>
              </a:ext>
            </a:extLst>
          </p:cNvPr>
          <p:cNvSpPr txBox="1">
            <a:spLocks/>
          </p:cNvSpPr>
          <p:nvPr/>
        </p:nvSpPr>
        <p:spPr>
          <a:xfrm>
            <a:off x="508009" y="4645152"/>
            <a:ext cx="4577865" cy="1586399"/>
          </a:xfrm>
          <a:custGeom>
            <a:avLst/>
            <a:gdLst>
              <a:gd name="connsiteX0" fmla="*/ 0 w 5022936"/>
              <a:gd name="connsiteY0" fmla="*/ 0 h 1111250"/>
              <a:gd name="connsiteX1" fmla="*/ 5022936 w 5022936"/>
              <a:gd name="connsiteY1" fmla="*/ 0 h 1111250"/>
              <a:gd name="connsiteX2" fmla="*/ 5022936 w 5022936"/>
              <a:gd name="connsiteY2" fmla="*/ 1111250 h 1111250"/>
              <a:gd name="connsiteX3" fmla="*/ 0 w 5022936"/>
              <a:gd name="connsiteY3" fmla="*/ 1111250 h 1111250"/>
            </a:gdLst>
            <a:ahLst/>
            <a:cxnLst>
              <a:cxn ang="0">
                <a:pos x="connsiteX0" y="connsiteY0"/>
              </a:cxn>
              <a:cxn ang="0">
                <a:pos x="connsiteX1" y="connsiteY1"/>
              </a:cxn>
              <a:cxn ang="0">
                <a:pos x="connsiteX2" y="connsiteY2"/>
              </a:cxn>
              <a:cxn ang="0">
                <a:pos x="connsiteX3" y="connsiteY3"/>
              </a:cxn>
            </a:cxnLst>
            <a:rect l="l" t="t" r="r" b="b"/>
            <a:pathLst>
              <a:path w="5022936" h="1111250">
                <a:moveTo>
                  <a:pt x="0" y="0"/>
                </a:moveTo>
                <a:lnTo>
                  <a:pt x="5022936" y="0"/>
                </a:lnTo>
                <a:lnTo>
                  <a:pt x="5022936" y="1111250"/>
                </a:lnTo>
                <a:lnTo>
                  <a:pt x="0" y="1111250"/>
                </a:lnTo>
                <a:close/>
              </a:path>
            </a:pathLst>
          </a:custGeom>
          <a:solidFill>
            <a:srgbClr val="CFAC11">
              <a:alpha val="50000"/>
            </a:srgbClr>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b="0" i="0" u="none" strike="noStrike" kern="1200" cap="none" spc="0" normalizeH="0" baseline="0" noProof="0" dirty="0">
                <a:ln>
                  <a:noFill/>
                </a:ln>
                <a:solidFill>
                  <a:prstClr val="white"/>
                </a:solidFill>
                <a:effectLst/>
                <a:uLnTx/>
                <a:uFillTx/>
                <a:latin typeface="Aptos" panose="020B0004020202020204"/>
                <a:ea typeface="+mn-ea"/>
                <a:cs typeface="+mn-cs"/>
              </a:rPr>
              <a:t>De kunstenaars van CATPC gebruiken choco</a:t>
            </a:r>
            <a:r>
              <a:rPr lang="nl-NL" dirty="0">
                <a:solidFill>
                  <a:prstClr val="white"/>
                </a:solidFill>
                <a:latin typeface="Aptos" panose="020B0004020202020204"/>
              </a:rPr>
              <a:t>la en palmolie voor de kunst </a:t>
            </a:r>
            <a:r>
              <a:rPr kumimoji="0" lang="nl-NL" b="0" i="0" u="none" strike="noStrike" kern="1200" cap="none" spc="0" normalizeH="0" baseline="0" noProof="0" dirty="0">
                <a:ln>
                  <a:noFill/>
                </a:ln>
                <a:solidFill>
                  <a:prstClr val="white"/>
                </a:solidFill>
                <a:effectLst/>
                <a:uLnTx/>
                <a:uFillTx/>
                <a:latin typeface="Aptos" panose="020B0004020202020204"/>
                <a:ea typeface="+mn-ea"/>
                <a:cs typeface="+mn-cs"/>
              </a:rPr>
              <a:t>in ons museum.</a:t>
            </a:r>
            <a:endParaRPr kumimoji="0" lang="nl-NL" b="1" i="0" u="none" strike="noStrike" kern="1200" cap="none" spc="0" normalizeH="0" baseline="0" noProof="0" dirty="0">
              <a:ln>
                <a:noFill/>
              </a:ln>
              <a:solidFill>
                <a:prstClr val="white"/>
              </a:solidFill>
              <a:effectLst/>
              <a:uLnTx/>
              <a:uFillTx/>
              <a:latin typeface="Aptos" panose="020B0004020202020204"/>
              <a:ea typeface="+mn-ea"/>
              <a:cs typeface="+mn-cs"/>
            </a:endParaRPr>
          </a:p>
        </p:txBody>
      </p:sp>
    </p:spTree>
    <p:extLst>
      <p:ext uri="{BB962C8B-B14F-4D97-AF65-F5344CB8AC3E}">
        <p14:creationId xmlns:p14="http://schemas.microsoft.com/office/powerpoint/2010/main" val="7318432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BA46E-0ABB-5B1D-F65B-79C5B2D1D963}"/>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9E1A6718-E8BD-DE8F-F1EC-7B894F17FDC5}"/>
              </a:ext>
            </a:extLst>
          </p:cNvPr>
          <p:cNvGrpSpPr/>
          <p:nvPr/>
        </p:nvGrpSpPr>
        <p:grpSpPr>
          <a:xfrm>
            <a:off x="10781937" y="0"/>
            <a:ext cx="1434860" cy="6858000"/>
            <a:chOff x="10781937" y="0"/>
            <a:chExt cx="1434860" cy="6858000"/>
          </a:xfrm>
        </p:grpSpPr>
        <p:sp>
          <p:nvSpPr>
            <p:cNvPr id="11" name="Rectangle 10">
              <a:extLst>
                <a:ext uri="{FF2B5EF4-FFF2-40B4-BE49-F238E27FC236}">
                  <a16:creationId xmlns:a16="http://schemas.microsoft.com/office/drawing/2014/main" id="{1AD600BE-175A-FD4D-412D-C2DAE4ED9D0D}"/>
                </a:ext>
              </a:extLst>
            </p:cNvPr>
            <p:cNvSpPr/>
            <p:nvPr/>
          </p:nvSpPr>
          <p:spPr>
            <a:xfrm>
              <a:off x="10781937" y="0"/>
              <a:ext cx="1434860" cy="6858000"/>
            </a:xfrm>
            <a:prstGeom prst="rect">
              <a:avLst/>
            </a:prstGeom>
            <a:solidFill>
              <a:srgbClr val="FB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Aptos" panose="020B0004020202020204"/>
                <a:ea typeface="+mn-ea"/>
                <a:cs typeface="+mn-cs"/>
              </a:endParaRPr>
            </a:p>
          </p:txBody>
        </p:sp>
        <p:pic>
          <p:nvPicPr>
            <p:cNvPr id="13" name="Picture 12" descr="A white text on a black background&#10;&#10;AI-generated content may be incorrect.">
              <a:extLst>
                <a:ext uri="{FF2B5EF4-FFF2-40B4-BE49-F238E27FC236}">
                  <a16:creationId xmlns:a16="http://schemas.microsoft.com/office/drawing/2014/main" id="{366719C2-672A-E514-7343-46C735CB7F28}"/>
                </a:ext>
              </a:extLst>
            </p:cNvPr>
            <p:cNvPicPr/>
            <p:nvPr/>
          </p:nvPicPr>
          <p:blipFill>
            <a:blip r:embed="rId3" cstate="screen">
              <a:extLst>
                <a:ext uri="{28A0092B-C50C-407E-A947-70E740481C1C}">
                  <a14:useLocalDpi xmlns:a14="http://schemas.microsoft.com/office/drawing/2010/main"/>
                </a:ext>
              </a:extLst>
            </a:blip>
            <a:stretch>
              <a:fillRect/>
            </a:stretch>
          </p:blipFill>
          <p:spPr>
            <a:xfrm>
              <a:off x="10781937" y="6132025"/>
              <a:ext cx="1434860" cy="646697"/>
            </a:xfrm>
            <a:prstGeom prst="rect">
              <a:avLst/>
            </a:prstGeom>
          </p:spPr>
        </p:pic>
      </p:grpSp>
      <p:sp>
        <p:nvSpPr>
          <p:cNvPr id="51" name="TextBox 50">
            <a:extLst>
              <a:ext uri="{FF2B5EF4-FFF2-40B4-BE49-F238E27FC236}">
                <a16:creationId xmlns:a16="http://schemas.microsoft.com/office/drawing/2014/main" id="{C000A87F-09ED-7216-DA65-D7BF5E680793}"/>
              </a:ext>
            </a:extLst>
          </p:cNvPr>
          <p:cNvSpPr txBox="1"/>
          <p:nvPr/>
        </p:nvSpPr>
        <p:spPr>
          <a:xfrm>
            <a:off x="0" y="0"/>
            <a:ext cx="10781937" cy="6858000"/>
          </a:xfrm>
          <a:prstGeom prst="rect">
            <a:avLst/>
          </a:prstGeom>
          <a:solidFill>
            <a:schemeClr val="tx1">
              <a:alpha val="50000"/>
            </a:schemeClr>
          </a:solidFill>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nl-NL" sz="4000" b="0" i="0" u="none" strike="noStrike" kern="1200" cap="none" spc="0" normalizeH="0" baseline="0" noProof="0" dirty="0">
              <a:ln>
                <a:noFill/>
              </a:ln>
              <a:solidFill>
                <a:prstClr val="white"/>
              </a:solidFill>
              <a:effectLst/>
              <a:uLnTx/>
              <a:uFillTx/>
              <a:latin typeface="Aptos Display" panose="020F0302020204030204"/>
              <a:ea typeface="+mn-ea"/>
              <a:cs typeface="+mn-cs"/>
            </a:endParaRPr>
          </a:p>
        </p:txBody>
      </p:sp>
      <p:sp>
        <p:nvSpPr>
          <p:cNvPr id="3" name="Placeholder 3">
            <a:extLst>
              <a:ext uri="{FF2B5EF4-FFF2-40B4-BE49-F238E27FC236}">
                <a16:creationId xmlns:a16="http://schemas.microsoft.com/office/drawing/2014/main" id="{C1019B02-5C63-57F5-7F13-C602835994F9}"/>
              </a:ext>
            </a:extLst>
          </p:cNvPr>
          <p:cNvSpPr txBox="1">
            <a:spLocks/>
          </p:cNvSpPr>
          <p:nvPr/>
        </p:nvSpPr>
        <p:spPr>
          <a:xfrm>
            <a:off x="219008" y="3206167"/>
            <a:ext cx="4407856" cy="1850465"/>
          </a:xfrm>
          <a:custGeom>
            <a:avLst/>
            <a:gdLst>
              <a:gd name="connsiteX0" fmla="*/ 0 w 5022936"/>
              <a:gd name="connsiteY0" fmla="*/ 0 h 1111250"/>
              <a:gd name="connsiteX1" fmla="*/ 5022936 w 5022936"/>
              <a:gd name="connsiteY1" fmla="*/ 0 h 1111250"/>
              <a:gd name="connsiteX2" fmla="*/ 5022936 w 5022936"/>
              <a:gd name="connsiteY2" fmla="*/ 1111250 h 1111250"/>
              <a:gd name="connsiteX3" fmla="*/ 0 w 5022936"/>
              <a:gd name="connsiteY3" fmla="*/ 1111250 h 1111250"/>
            </a:gdLst>
            <a:ahLst/>
            <a:cxnLst>
              <a:cxn ang="0">
                <a:pos x="connsiteX0" y="connsiteY0"/>
              </a:cxn>
              <a:cxn ang="0">
                <a:pos x="connsiteX1" y="connsiteY1"/>
              </a:cxn>
              <a:cxn ang="0">
                <a:pos x="connsiteX2" y="connsiteY2"/>
              </a:cxn>
              <a:cxn ang="0">
                <a:pos x="connsiteX3" y="connsiteY3"/>
              </a:cxn>
            </a:cxnLst>
            <a:rect l="l" t="t" r="r" b="b"/>
            <a:pathLst>
              <a:path w="5022936" h="1111250">
                <a:moveTo>
                  <a:pt x="0" y="0"/>
                </a:moveTo>
                <a:lnTo>
                  <a:pt x="5022936" y="0"/>
                </a:lnTo>
                <a:lnTo>
                  <a:pt x="5022936" y="1111250"/>
                </a:lnTo>
                <a:lnTo>
                  <a:pt x="0" y="1111250"/>
                </a:lnTo>
                <a:close/>
              </a:path>
            </a:pathLst>
          </a:custGeom>
          <a:solidFill>
            <a:srgbClr val="CFAC11">
              <a:alpha val="50000"/>
            </a:srgbClr>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defRPr/>
            </a:pPr>
            <a:r>
              <a:rPr lang="en-US" dirty="0">
                <a:solidFill>
                  <a:schemeClr val="bg1"/>
                </a:solidFill>
                <a:ea typeface="Basis Grotesque Pro"/>
                <a:cs typeface="Basis Grotesque Pro"/>
                <a:sym typeface="Basis Grotesque Pro"/>
              </a:rPr>
              <a:t>De </a:t>
            </a:r>
            <a:r>
              <a:rPr lang="en-US" dirty="0" err="1">
                <a:solidFill>
                  <a:schemeClr val="bg1"/>
                </a:solidFill>
                <a:ea typeface="Basis Grotesque Pro"/>
                <a:cs typeface="Basis Grotesque Pro"/>
                <a:sym typeface="Basis Grotesque Pro"/>
              </a:rPr>
              <a:t>kunstenaars</a:t>
            </a:r>
            <a:r>
              <a:rPr lang="en-US" dirty="0">
                <a:solidFill>
                  <a:schemeClr val="bg1"/>
                </a:solidFill>
                <a:ea typeface="Basis Grotesque Pro"/>
                <a:cs typeface="Basis Grotesque Pro"/>
                <a:sym typeface="Basis Grotesque Pro"/>
              </a:rPr>
              <a:t> van CATPC </a:t>
            </a:r>
            <a:r>
              <a:rPr lang="en-US" dirty="0" err="1">
                <a:solidFill>
                  <a:schemeClr val="bg1"/>
                </a:solidFill>
                <a:ea typeface="Basis Grotesque Pro"/>
                <a:cs typeface="Basis Grotesque Pro"/>
                <a:sym typeface="Basis Grotesque Pro"/>
              </a:rPr>
              <a:t>komen</a:t>
            </a:r>
            <a:r>
              <a:rPr lang="en-US" dirty="0">
                <a:solidFill>
                  <a:schemeClr val="bg1"/>
                </a:solidFill>
                <a:ea typeface="Basis Grotesque Pro"/>
                <a:cs typeface="Basis Grotesque Pro"/>
                <a:sym typeface="Basis Grotesque Pro"/>
              </a:rPr>
              <a:t> </a:t>
            </a:r>
            <a:r>
              <a:rPr lang="en-US" dirty="0" err="1">
                <a:solidFill>
                  <a:schemeClr val="bg1"/>
                </a:solidFill>
                <a:ea typeface="Basis Grotesque Pro"/>
                <a:cs typeface="Basis Grotesque Pro"/>
                <a:sym typeface="Basis Grotesque Pro"/>
              </a:rPr>
              <a:t>uit</a:t>
            </a:r>
            <a:r>
              <a:rPr lang="en-US" dirty="0">
                <a:solidFill>
                  <a:schemeClr val="bg1"/>
                </a:solidFill>
                <a:ea typeface="Basis Grotesque Pro"/>
                <a:cs typeface="Basis Grotesque Pro"/>
                <a:sym typeface="Basis Grotesque Pro"/>
              </a:rPr>
              <a:t> de </a:t>
            </a:r>
            <a:r>
              <a:rPr lang="en-US" dirty="0" err="1">
                <a:solidFill>
                  <a:schemeClr val="bg1"/>
                </a:solidFill>
                <a:ea typeface="Basis Grotesque Pro"/>
                <a:cs typeface="Basis Grotesque Pro"/>
                <a:sym typeface="Basis Grotesque Pro"/>
              </a:rPr>
              <a:t>Democratische</a:t>
            </a:r>
            <a:r>
              <a:rPr lang="en-US" dirty="0">
                <a:solidFill>
                  <a:schemeClr val="bg1"/>
                </a:solidFill>
                <a:ea typeface="Basis Grotesque Pro"/>
                <a:cs typeface="Basis Grotesque Pro"/>
                <a:sym typeface="Basis Grotesque Pro"/>
              </a:rPr>
              <a:t> </a:t>
            </a:r>
            <a:r>
              <a:rPr lang="en-US" dirty="0" err="1">
                <a:solidFill>
                  <a:schemeClr val="bg1"/>
                </a:solidFill>
                <a:ea typeface="Basis Grotesque Pro"/>
                <a:cs typeface="Basis Grotesque Pro"/>
                <a:sym typeface="Basis Grotesque Pro"/>
              </a:rPr>
              <a:t>Republiek</a:t>
            </a:r>
            <a:r>
              <a:rPr lang="en-US" dirty="0">
                <a:solidFill>
                  <a:schemeClr val="bg1"/>
                </a:solidFill>
                <a:ea typeface="Basis Grotesque Pro"/>
                <a:cs typeface="Basis Grotesque Pro"/>
                <a:sym typeface="Basis Grotesque Pro"/>
              </a:rPr>
              <a:t> Congo. </a:t>
            </a:r>
            <a:endParaRPr kumimoji="0" lang="nl-NL" b="1" i="0" u="none" strike="noStrike" kern="1200" cap="none" spc="0" normalizeH="0" baseline="0" noProof="0" dirty="0">
              <a:ln>
                <a:noFill/>
              </a:ln>
              <a:solidFill>
                <a:prstClr val="white"/>
              </a:solidFill>
              <a:effectLst/>
              <a:uLnTx/>
              <a:uFillTx/>
              <a:ea typeface="+mn-ea"/>
              <a:cs typeface="+mn-cs"/>
            </a:endParaRPr>
          </a:p>
        </p:txBody>
      </p:sp>
      <p:sp>
        <p:nvSpPr>
          <p:cNvPr id="9" name="TextBox 8">
            <a:extLst>
              <a:ext uri="{FF2B5EF4-FFF2-40B4-BE49-F238E27FC236}">
                <a16:creationId xmlns:a16="http://schemas.microsoft.com/office/drawing/2014/main" id="{62E36A5E-1FF0-0A53-2342-AE89A3B1EB56}"/>
              </a:ext>
            </a:extLst>
          </p:cNvPr>
          <p:cNvSpPr txBox="1"/>
          <p:nvPr/>
        </p:nvSpPr>
        <p:spPr>
          <a:xfrm>
            <a:off x="565793" y="805295"/>
            <a:ext cx="3340510" cy="716149"/>
          </a:xfrm>
          <a:prstGeom prst="rect">
            <a:avLst/>
          </a:prstGeom>
          <a:solidFill>
            <a:srgbClr val="CFAC11">
              <a:alpha val="50000"/>
            </a:srgbClr>
          </a:solidFill>
        </p:spPr>
        <p:txBody>
          <a:bodyPr vert="horz" lIns="91440" tIns="45720" rIns="91440" bIns="45720" rtlCol="0" anchor="ctr">
            <a:normAutofit fontScale="85000" lnSpcReduction="10000"/>
          </a:bodyPr>
          <a:lstStyle/>
          <a:p>
            <a:pPr lvl="0">
              <a:lnSpc>
                <a:spcPct val="90000"/>
              </a:lnSpc>
              <a:spcBef>
                <a:spcPct val="0"/>
              </a:spcBef>
              <a:spcAft>
                <a:spcPts val="600"/>
              </a:spcAft>
              <a:defRPr/>
            </a:pPr>
            <a:r>
              <a:rPr kumimoji="0" lang="nl-NL" sz="4000" b="0" i="0" u="none" strike="noStrike" kern="1200" cap="none" spc="0" normalizeH="0" baseline="0" noProof="0" dirty="0">
                <a:ln>
                  <a:noFill/>
                </a:ln>
                <a:solidFill>
                  <a:prstClr val="white"/>
                </a:solidFill>
                <a:effectLst/>
                <a:uLnTx/>
                <a:uFillTx/>
                <a:latin typeface="Aptos Display" panose="020F0302020204030204"/>
                <a:ea typeface="+mn-ea"/>
                <a:cs typeface="+mn-cs"/>
              </a:rPr>
              <a:t>CATPC: </a:t>
            </a:r>
            <a:r>
              <a:rPr lang="nl-NL" i="1" dirty="0" err="1">
                <a:solidFill>
                  <a:schemeClr val="bg1"/>
                </a:solidFill>
              </a:rPr>
              <a:t>Cercle</a:t>
            </a:r>
            <a:r>
              <a:rPr lang="nl-NL" i="1" dirty="0">
                <a:solidFill>
                  <a:schemeClr val="bg1"/>
                </a:solidFill>
              </a:rPr>
              <a:t> </a:t>
            </a:r>
            <a:r>
              <a:rPr lang="nl-NL" i="1" dirty="0" err="1">
                <a:solidFill>
                  <a:schemeClr val="bg1"/>
                </a:solidFill>
              </a:rPr>
              <a:t>d’Art</a:t>
            </a:r>
            <a:r>
              <a:rPr lang="nl-NL" i="1" dirty="0">
                <a:solidFill>
                  <a:schemeClr val="bg1"/>
                </a:solidFill>
              </a:rPr>
              <a:t> et </a:t>
            </a:r>
            <a:r>
              <a:rPr lang="nl-NL" i="1" dirty="0" err="1">
                <a:solidFill>
                  <a:schemeClr val="bg1"/>
                </a:solidFill>
              </a:rPr>
              <a:t>Travailleurs</a:t>
            </a:r>
            <a:r>
              <a:rPr lang="nl-NL" i="1" dirty="0">
                <a:solidFill>
                  <a:schemeClr val="bg1"/>
                </a:solidFill>
              </a:rPr>
              <a:t> de </a:t>
            </a:r>
            <a:r>
              <a:rPr lang="nl-NL" i="1" dirty="0" err="1">
                <a:solidFill>
                  <a:schemeClr val="bg1"/>
                </a:solidFill>
              </a:rPr>
              <a:t>Plantation</a:t>
            </a:r>
            <a:r>
              <a:rPr lang="nl-NL" i="1" dirty="0">
                <a:solidFill>
                  <a:schemeClr val="bg1"/>
                </a:solidFill>
              </a:rPr>
              <a:t> </a:t>
            </a:r>
            <a:r>
              <a:rPr lang="nl-NL" i="1" dirty="0" err="1">
                <a:solidFill>
                  <a:schemeClr val="bg1"/>
                </a:solidFill>
              </a:rPr>
              <a:t>Congolaise</a:t>
            </a:r>
            <a:endParaRPr kumimoji="0" lang="nl-NL" sz="4000" b="0" i="1" u="none" strike="noStrike" kern="1200" cap="none" spc="0" normalizeH="0" baseline="0" noProof="0" dirty="0">
              <a:ln>
                <a:noFill/>
              </a:ln>
              <a:solidFill>
                <a:schemeClr val="bg1"/>
              </a:solidFill>
              <a:effectLst/>
              <a:uLnTx/>
              <a:uFillTx/>
              <a:latin typeface="Aptos Display" panose="020F0302020204030204"/>
              <a:ea typeface="+mn-ea"/>
              <a:cs typeface="+mn-cs"/>
            </a:endParaRPr>
          </a:p>
        </p:txBody>
      </p:sp>
      <p:pic>
        <p:nvPicPr>
          <p:cNvPr id="5" name="Afbeelding 4">
            <a:extLst>
              <a:ext uri="{FF2B5EF4-FFF2-40B4-BE49-F238E27FC236}">
                <a16:creationId xmlns:a16="http://schemas.microsoft.com/office/drawing/2014/main" id="{C8DB8A26-B8D6-EB03-3300-2DD7D164778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67523" y="-12275"/>
            <a:ext cx="6086922" cy="6858000"/>
          </a:xfrm>
          <a:prstGeom prst="rect">
            <a:avLst/>
          </a:prstGeom>
        </p:spPr>
      </p:pic>
      <p:sp>
        <p:nvSpPr>
          <p:cNvPr id="8" name="Pijl: rechts 7">
            <a:extLst>
              <a:ext uri="{FF2B5EF4-FFF2-40B4-BE49-F238E27FC236}">
                <a16:creationId xmlns:a16="http://schemas.microsoft.com/office/drawing/2014/main" id="{0395967A-ECC2-1407-5AE7-824B68774637}"/>
              </a:ext>
            </a:extLst>
          </p:cNvPr>
          <p:cNvSpPr/>
          <p:nvPr/>
        </p:nvSpPr>
        <p:spPr>
          <a:xfrm>
            <a:off x="4876348" y="3726384"/>
            <a:ext cx="1600200" cy="809040"/>
          </a:xfrm>
          <a:prstGeom prst="rightArrow">
            <a:avLst/>
          </a:prstGeom>
          <a:solidFill>
            <a:srgbClr val="CFAC1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780946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8"/>
                                        </p:tgtEl>
                                        <p:attrNameLst>
                                          <p:attrName>style.color</p:attrName>
                                        </p:attrNameLst>
                                      </p:cBhvr>
                                      <p:to>
                                        <a:schemeClr val="bg1"/>
                                      </p:to>
                                    </p:animClr>
                                    <p:animClr clrSpc="rgb" dir="cw">
                                      <p:cBhvr>
                                        <p:cTn id="7" dur="250" autoRev="1" fill="remove"/>
                                        <p:tgtEl>
                                          <p:spTgt spid="8"/>
                                        </p:tgtEl>
                                        <p:attrNameLst>
                                          <p:attrName>fillcolor</p:attrName>
                                        </p:attrNameLst>
                                      </p:cBhvr>
                                      <p:to>
                                        <a:schemeClr val="bg1"/>
                                      </p:to>
                                    </p:animClr>
                                    <p:set>
                                      <p:cBhvr>
                                        <p:cTn id="8" dur="250" autoRev="1" fill="remove"/>
                                        <p:tgtEl>
                                          <p:spTgt spid="8"/>
                                        </p:tgtEl>
                                        <p:attrNameLst>
                                          <p:attrName>fill.type</p:attrName>
                                        </p:attrNameLst>
                                      </p:cBhvr>
                                      <p:to>
                                        <p:strVal val="solid"/>
                                      </p:to>
                                    </p:set>
                                    <p:set>
                                      <p:cBhvr>
                                        <p:cTn id="9" dur="250" autoRev="1" fill="remove"/>
                                        <p:tgtEl>
                                          <p:spTgt spid="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ADEAC-297C-FECE-2E8E-64220E217C87}"/>
            </a:ext>
          </a:extLst>
        </p:cNvPr>
        <p:cNvGrpSpPr/>
        <p:nvPr/>
      </p:nvGrpSpPr>
      <p:grpSpPr>
        <a:xfrm>
          <a:off x="0" y="0"/>
          <a:ext cx="0" cy="0"/>
          <a:chOff x="0" y="0"/>
          <a:chExt cx="0" cy="0"/>
        </a:xfrm>
      </p:grpSpPr>
      <p:pic>
        <p:nvPicPr>
          <p:cNvPr id="12" name="Afbeelding 11">
            <a:extLst>
              <a:ext uri="{FF2B5EF4-FFF2-40B4-BE49-F238E27FC236}">
                <a16:creationId xmlns:a16="http://schemas.microsoft.com/office/drawing/2014/main" id="{F5565DEE-BC81-B6B8-06DB-0B9302A57B9A}"/>
              </a:ext>
            </a:extLst>
          </p:cNvPr>
          <p:cNvPicPr>
            <a:picLocks noChangeAspect="1"/>
          </p:cNvPicPr>
          <p:nvPr/>
        </p:nvPicPr>
        <p:blipFill>
          <a:blip r:embed="rId3"/>
          <a:stretch>
            <a:fillRect/>
          </a:stretch>
        </p:blipFill>
        <p:spPr>
          <a:xfrm>
            <a:off x="112137" y="260877"/>
            <a:ext cx="10589190" cy="6428232"/>
          </a:xfrm>
          <a:prstGeom prst="rect">
            <a:avLst/>
          </a:prstGeom>
        </p:spPr>
      </p:pic>
      <p:grpSp>
        <p:nvGrpSpPr>
          <p:cNvPr id="10" name="Group 9">
            <a:extLst>
              <a:ext uri="{FF2B5EF4-FFF2-40B4-BE49-F238E27FC236}">
                <a16:creationId xmlns:a16="http://schemas.microsoft.com/office/drawing/2014/main" id="{86C5AFE5-F3FD-3030-BB3D-9878359F3123}"/>
              </a:ext>
            </a:extLst>
          </p:cNvPr>
          <p:cNvGrpSpPr/>
          <p:nvPr/>
        </p:nvGrpSpPr>
        <p:grpSpPr>
          <a:xfrm>
            <a:off x="10781937" y="0"/>
            <a:ext cx="1434860" cy="6858000"/>
            <a:chOff x="10781937" y="0"/>
            <a:chExt cx="1434860" cy="6858000"/>
          </a:xfrm>
          <a:solidFill>
            <a:srgbClr val="FBBB00"/>
          </a:solidFill>
        </p:grpSpPr>
        <p:sp>
          <p:nvSpPr>
            <p:cNvPr id="11" name="Rectangle 10">
              <a:extLst>
                <a:ext uri="{FF2B5EF4-FFF2-40B4-BE49-F238E27FC236}">
                  <a16:creationId xmlns:a16="http://schemas.microsoft.com/office/drawing/2014/main" id="{802944FB-9E38-2366-BD99-9D41B9A524BE}"/>
                </a:ext>
              </a:extLst>
            </p:cNvPr>
            <p:cNvSpPr/>
            <p:nvPr/>
          </p:nvSpPr>
          <p:spPr>
            <a:xfrm>
              <a:off x="10781937" y="0"/>
              <a:ext cx="1434860"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Aptos" panose="020B0004020202020204"/>
                <a:ea typeface="+mn-ea"/>
                <a:cs typeface="+mn-cs"/>
              </a:endParaRPr>
            </a:p>
          </p:txBody>
        </p:sp>
        <p:pic>
          <p:nvPicPr>
            <p:cNvPr id="13" name="Picture 12" descr="A white text on a black background&#10;&#10;AI-generated content may be incorrect.">
              <a:extLst>
                <a:ext uri="{FF2B5EF4-FFF2-40B4-BE49-F238E27FC236}">
                  <a16:creationId xmlns:a16="http://schemas.microsoft.com/office/drawing/2014/main" id="{488CA970-38D5-DEC0-AEBF-DC05707BF06A}"/>
                </a:ext>
              </a:extLst>
            </p:cNvPr>
            <p:cNvPicPr/>
            <p:nvPr/>
          </p:nvPicPr>
          <p:blipFill>
            <a:blip r:embed="rId4" cstate="screen">
              <a:extLst>
                <a:ext uri="{28A0092B-C50C-407E-A947-70E740481C1C}">
                  <a14:useLocalDpi xmlns:a14="http://schemas.microsoft.com/office/drawing/2010/main"/>
                </a:ext>
              </a:extLst>
            </a:blip>
            <a:stretch>
              <a:fillRect/>
            </a:stretch>
          </p:blipFill>
          <p:spPr>
            <a:xfrm>
              <a:off x="10781937" y="6132025"/>
              <a:ext cx="1434860" cy="646697"/>
            </a:xfrm>
            <a:prstGeom prst="rect">
              <a:avLst/>
            </a:prstGeom>
            <a:grpFill/>
          </p:spPr>
        </p:pic>
      </p:grpSp>
      <p:sp>
        <p:nvSpPr>
          <p:cNvPr id="51" name="TextBox 50">
            <a:extLst>
              <a:ext uri="{FF2B5EF4-FFF2-40B4-BE49-F238E27FC236}">
                <a16:creationId xmlns:a16="http://schemas.microsoft.com/office/drawing/2014/main" id="{59A902E6-6379-2F37-8051-E9ED3B3419ED}"/>
              </a:ext>
            </a:extLst>
          </p:cNvPr>
          <p:cNvSpPr txBox="1"/>
          <p:nvPr/>
        </p:nvSpPr>
        <p:spPr>
          <a:xfrm>
            <a:off x="0" y="0"/>
            <a:ext cx="10781937" cy="6858000"/>
          </a:xfrm>
          <a:prstGeom prst="rect">
            <a:avLst/>
          </a:prstGeom>
          <a:solidFill>
            <a:schemeClr val="tx1">
              <a:alpha val="8000"/>
            </a:schemeClr>
          </a:solidFill>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nl-NL" sz="4000" b="0" i="0" u="none" strike="noStrike" kern="1200" cap="none" spc="0" normalizeH="0" baseline="0" noProof="0" dirty="0">
              <a:ln>
                <a:noFill/>
              </a:ln>
              <a:solidFill>
                <a:prstClr val="white"/>
              </a:solidFill>
              <a:effectLst/>
              <a:uLnTx/>
              <a:uFillTx/>
              <a:latin typeface="Aptos Display" panose="020F0302020204030204"/>
              <a:ea typeface="+mn-ea"/>
              <a:cs typeface="+mn-cs"/>
            </a:endParaRPr>
          </a:p>
        </p:txBody>
      </p:sp>
      <p:sp>
        <p:nvSpPr>
          <p:cNvPr id="4" name="Placeholder 3">
            <a:extLst>
              <a:ext uri="{FF2B5EF4-FFF2-40B4-BE49-F238E27FC236}">
                <a16:creationId xmlns:a16="http://schemas.microsoft.com/office/drawing/2014/main" id="{4D6BE68D-A068-77E4-373E-854CED3E9026}"/>
              </a:ext>
            </a:extLst>
          </p:cNvPr>
          <p:cNvSpPr txBox="1">
            <a:spLocks/>
          </p:cNvSpPr>
          <p:nvPr/>
        </p:nvSpPr>
        <p:spPr>
          <a:xfrm rot="10800000" flipV="1">
            <a:off x="267361" y="380859"/>
            <a:ext cx="2977058" cy="1892807"/>
          </a:xfrm>
          <a:custGeom>
            <a:avLst/>
            <a:gdLst>
              <a:gd name="connsiteX0" fmla="*/ 0 w 5022936"/>
              <a:gd name="connsiteY0" fmla="*/ 0 h 1111250"/>
              <a:gd name="connsiteX1" fmla="*/ 5022936 w 5022936"/>
              <a:gd name="connsiteY1" fmla="*/ 0 h 1111250"/>
              <a:gd name="connsiteX2" fmla="*/ 5022936 w 5022936"/>
              <a:gd name="connsiteY2" fmla="*/ 1111250 h 1111250"/>
              <a:gd name="connsiteX3" fmla="*/ 0 w 5022936"/>
              <a:gd name="connsiteY3" fmla="*/ 1111250 h 1111250"/>
            </a:gdLst>
            <a:ahLst/>
            <a:cxnLst>
              <a:cxn ang="0">
                <a:pos x="connsiteX0" y="connsiteY0"/>
              </a:cxn>
              <a:cxn ang="0">
                <a:pos x="connsiteX1" y="connsiteY1"/>
              </a:cxn>
              <a:cxn ang="0">
                <a:pos x="connsiteX2" y="connsiteY2"/>
              </a:cxn>
              <a:cxn ang="0">
                <a:pos x="connsiteX3" y="connsiteY3"/>
              </a:cxn>
            </a:cxnLst>
            <a:rect l="l" t="t" r="r" b="b"/>
            <a:pathLst>
              <a:path w="5022936" h="1111250">
                <a:moveTo>
                  <a:pt x="0" y="0"/>
                </a:moveTo>
                <a:lnTo>
                  <a:pt x="5022936" y="0"/>
                </a:lnTo>
                <a:lnTo>
                  <a:pt x="5022936" y="1111250"/>
                </a:lnTo>
                <a:lnTo>
                  <a:pt x="0" y="1111250"/>
                </a:lnTo>
                <a:close/>
              </a:path>
            </a:pathLst>
          </a:custGeom>
          <a:solidFill>
            <a:srgbClr val="CFAC11">
              <a:alpha val="50000"/>
            </a:srgbClr>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dirty="0">
                <a:solidFill>
                  <a:schemeClr val="bg1"/>
                </a:solidFill>
                <a:ea typeface="Basis Grotesque Pro"/>
                <a:cs typeface="Basis Grotesque Pro"/>
                <a:sym typeface="Basis Grotesque Pro"/>
              </a:rPr>
              <a:t>Zij </a:t>
            </a:r>
            <a:r>
              <a:rPr lang="en-US" dirty="0" err="1">
                <a:solidFill>
                  <a:schemeClr val="bg1"/>
                </a:solidFill>
                <a:ea typeface="Basis Grotesque Pro"/>
                <a:cs typeface="Basis Grotesque Pro"/>
                <a:sym typeface="Basis Grotesque Pro"/>
              </a:rPr>
              <a:t>wonen</a:t>
            </a:r>
            <a:r>
              <a:rPr lang="en-US" dirty="0">
                <a:solidFill>
                  <a:schemeClr val="bg1"/>
                </a:solidFill>
                <a:ea typeface="Basis Grotesque Pro"/>
                <a:cs typeface="Basis Grotesque Pro"/>
                <a:sym typeface="Basis Grotesque Pro"/>
              </a:rPr>
              <a:t> </a:t>
            </a:r>
            <a:r>
              <a:rPr lang="en-US" dirty="0" err="1">
                <a:solidFill>
                  <a:schemeClr val="bg1"/>
                </a:solidFill>
                <a:ea typeface="Basis Grotesque Pro"/>
                <a:cs typeface="Basis Grotesque Pro"/>
                <a:sym typeface="Basis Grotesque Pro"/>
              </a:rPr>
              <a:t>en</a:t>
            </a:r>
            <a:r>
              <a:rPr lang="en-US" dirty="0">
                <a:solidFill>
                  <a:schemeClr val="bg1"/>
                </a:solidFill>
                <a:ea typeface="Basis Grotesque Pro"/>
                <a:cs typeface="Basis Grotesque Pro"/>
                <a:sym typeface="Basis Grotesque Pro"/>
              </a:rPr>
              <a:t> </a:t>
            </a:r>
            <a:r>
              <a:rPr lang="en-US" dirty="0" err="1">
                <a:solidFill>
                  <a:schemeClr val="bg1"/>
                </a:solidFill>
                <a:ea typeface="Basis Grotesque Pro"/>
                <a:cs typeface="Basis Grotesque Pro"/>
                <a:sym typeface="Basis Grotesque Pro"/>
              </a:rPr>
              <a:t>werken</a:t>
            </a:r>
            <a:r>
              <a:rPr lang="en-US" dirty="0">
                <a:solidFill>
                  <a:schemeClr val="bg1"/>
                </a:solidFill>
                <a:ea typeface="Basis Grotesque Pro"/>
                <a:cs typeface="Basis Grotesque Pro"/>
                <a:sym typeface="Basis Grotesque Pro"/>
              </a:rPr>
              <a:t> op </a:t>
            </a:r>
            <a:r>
              <a:rPr lang="en-US" dirty="0" err="1">
                <a:solidFill>
                  <a:schemeClr val="bg1"/>
                </a:solidFill>
                <a:ea typeface="Basis Grotesque Pro"/>
                <a:cs typeface="Basis Grotesque Pro"/>
                <a:sym typeface="Basis Grotesque Pro"/>
              </a:rPr>
              <a:t>een</a:t>
            </a:r>
            <a:r>
              <a:rPr lang="en-US" dirty="0">
                <a:solidFill>
                  <a:schemeClr val="bg1"/>
                </a:solidFill>
                <a:ea typeface="Basis Grotesque Pro"/>
                <a:cs typeface="Basis Grotesque Pro"/>
                <a:sym typeface="Basis Grotesque Pro"/>
              </a:rPr>
              <a:t> </a:t>
            </a:r>
            <a:r>
              <a:rPr lang="en-US" dirty="0" err="1">
                <a:solidFill>
                  <a:schemeClr val="bg1"/>
                </a:solidFill>
                <a:ea typeface="Basis Grotesque Pro"/>
                <a:cs typeface="Basis Grotesque Pro"/>
                <a:sym typeface="Basis Grotesque Pro"/>
              </a:rPr>
              <a:t>oude</a:t>
            </a:r>
            <a:r>
              <a:rPr lang="en-US" dirty="0">
                <a:solidFill>
                  <a:schemeClr val="bg1"/>
                </a:solidFill>
                <a:ea typeface="Basis Grotesque Pro"/>
                <a:cs typeface="Basis Grotesque Pro"/>
                <a:sym typeface="Basis Grotesque Pro"/>
              </a:rPr>
              <a:t> Unilever </a:t>
            </a:r>
            <a:r>
              <a:rPr lang="en-US" dirty="0" err="1">
                <a:solidFill>
                  <a:schemeClr val="bg1"/>
                </a:solidFill>
                <a:ea typeface="Basis Grotesque Pro"/>
                <a:cs typeface="Basis Grotesque Pro"/>
                <a:sym typeface="Basis Grotesque Pro"/>
              </a:rPr>
              <a:t>palmolieplantage</a:t>
            </a:r>
            <a:r>
              <a:rPr lang="en-US" dirty="0">
                <a:solidFill>
                  <a:schemeClr val="bg1"/>
                </a:solidFill>
                <a:ea typeface="Basis Grotesque Pro"/>
                <a:cs typeface="Basis Grotesque Pro"/>
                <a:sym typeface="Basis Grotesque Pro"/>
              </a:rPr>
              <a:t>.</a:t>
            </a:r>
            <a:endParaRPr lang="en-US" dirty="0">
              <a:solidFill>
                <a:schemeClr val="bg1"/>
              </a:solidFill>
              <a:sym typeface="Basis Grotesque Pro"/>
            </a:endParaRPr>
          </a:p>
        </p:txBody>
      </p:sp>
    </p:spTree>
    <p:extLst>
      <p:ext uri="{BB962C8B-B14F-4D97-AF65-F5344CB8AC3E}">
        <p14:creationId xmlns:p14="http://schemas.microsoft.com/office/powerpoint/2010/main" val="27196960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56D9A-2FE9-F7C2-E6E8-62E4A63A1047}"/>
            </a:ext>
          </a:extLst>
        </p:cNvPr>
        <p:cNvGrpSpPr/>
        <p:nvPr/>
      </p:nvGrpSpPr>
      <p:grpSpPr>
        <a:xfrm>
          <a:off x="0" y="0"/>
          <a:ext cx="0" cy="0"/>
          <a:chOff x="0" y="0"/>
          <a:chExt cx="0" cy="0"/>
        </a:xfrm>
      </p:grpSpPr>
      <p:pic>
        <p:nvPicPr>
          <p:cNvPr id="3" name="Afbeelding 2">
            <a:extLst>
              <a:ext uri="{FF2B5EF4-FFF2-40B4-BE49-F238E27FC236}">
                <a16:creationId xmlns:a16="http://schemas.microsoft.com/office/drawing/2014/main" id="{256F8AFA-F865-CFAE-F3E3-BED5AAFDE8E7}"/>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3425691" y="1211397"/>
            <a:ext cx="7266822" cy="5567325"/>
          </a:xfrm>
          <a:prstGeom prst="rect">
            <a:avLst/>
          </a:prstGeom>
        </p:spPr>
      </p:pic>
      <p:pic>
        <p:nvPicPr>
          <p:cNvPr id="6" name="Afbeelding 5">
            <a:extLst>
              <a:ext uri="{FF2B5EF4-FFF2-40B4-BE49-F238E27FC236}">
                <a16:creationId xmlns:a16="http://schemas.microsoft.com/office/drawing/2014/main" id="{B4015FE7-AE54-D5CB-9FB6-55389ACB510D}"/>
              </a:ext>
            </a:extLst>
          </p:cNvPr>
          <p:cNvPicPr>
            <a:picLocks noChangeAspect="1"/>
          </p:cNvPicPr>
          <p:nvPr/>
        </p:nvPicPr>
        <p:blipFill>
          <a:blip r:embed="rId4" cstate="screen">
            <a:alphaModFix amt="74000"/>
            <a:extLst>
              <a:ext uri="{28A0092B-C50C-407E-A947-70E740481C1C}">
                <a14:useLocalDpi xmlns:a14="http://schemas.microsoft.com/office/drawing/2010/main"/>
              </a:ext>
            </a:extLst>
          </a:blip>
          <a:srcRect/>
          <a:stretch>
            <a:fillRect/>
          </a:stretch>
        </p:blipFill>
        <p:spPr>
          <a:xfrm>
            <a:off x="2849527" y="90388"/>
            <a:ext cx="2893421" cy="3035584"/>
          </a:xfrm>
          <a:prstGeom prst="rect">
            <a:avLst/>
          </a:prstGeom>
        </p:spPr>
      </p:pic>
      <p:grpSp>
        <p:nvGrpSpPr>
          <p:cNvPr id="10" name="Group 9">
            <a:extLst>
              <a:ext uri="{FF2B5EF4-FFF2-40B4-BE49-F238E27FC236}">
                <a16:creationId xmlns:a16="http://schemas.microsoft.com/office/drawing/2014/main" id="{91B66B06-6A1C-F0B9-71DB-76EF04DA0612}"/>
              </a:ext>
            </a:extLst>
          </p:cNvPr>
          <p:cNvGrpSpPr/>
          <p:nvPr/>
        </p:nvGrpSpPr>
        <p:grpSpPr>
          <a:xfrm>
            <a:off x="10781937" y="0"/>
            <a:ext cx="1434860" cy="6858000"/>
            <a:chOff x="10781937" y="0"/>
            <a:chExt cx="1434860" cy="6858000"/>
          </a:xfrm>
          <a:solidFill>
            <a:srgbClr val="FBBB00"/>
          </a:solidFill>
        </p:grpSpPr>
        <p:sp>
          <p:nvSpPr>
            <p:cNvPr id="11" name="Rectangle 10">
              <a:extLst>
                <a:ext uri="{FF2B5EF4-FFF2-40B4-BE49-F238E27FC236}">
                  <a16:creationId xmlns:a16="http://schemas.microsoft.com/office/drawing/2014/main" id="{85BEC453-3181-3FC6-7119-8D54ECFFAA6F}"/>
                </a:ext>
              </a:extLst>
            </p:cNvPr>
            <p:cNvSpPr/>
            <p:nvPr/>
          </p:nvSpPr>
          <p:spPr>
            <a:xfrm>
              <a:off x="10781937" y="0"/>
              <a:ext cx="1434860"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Aptos" panose="020B0004020202020204"/>
                <a:ea typeface="+mn-ea"/>
                <a:cs typeface="+mn-cs"/>
              </a:endParaRPr>
            </a:p>
          </p:txBody>
        </p:sp>
        <p:pic>
          <p:nvPicPr>
            <p:cNvPr id="13" name="Picture 12" descr="A white text on a black background&#10;&#10;AI-generated content may be incorrect.">
              <a:extLst>
                <a:ext uri="{FF2B5EF4-FFF2-40B4-BE49-F238E27FC236}">
                  <a16:creationId xmlns:a16="http://schemas.microsoft.com/office/drawing/2014/main" id="{494EC183-2DF4-A6A3-AEB1-B3485A3DC730}"/>
                </a:ext>
              </a:extLst>
            </p:cNvPr>
            <p:cNvPicPr/>
            <p:nvPr/>
          </p:nvPicPr>
          <p:blipFill>
            <a:blip r:embed="rId5" cstate="screen">
              <a:extLst>
                <a:ext uri="{28A0092B-C50C-407E-A947-70E740481C1C}">
                  <a14:useLocalDpi xmlns:a14="http://schemas.microsoft.com/office/drawing/2010/main"/>
                </a:ext>
              </a:extLst>
            </a:blip>
            <a:stretch>
              <a:fillRect/>
            </a:stretch>
          </p:blipFill>
          <p:spPr>
            <a:xfrm>
              <a:off x="10781937" y="6132025"/>
              <a:ext cx="1434860" cy="646697"/>
            </a:xfrm>
            <a:prstGeom prst="rect">
              <a:avLst/>
            </a:prstGeom>
            <a:grpFill/>
          </p:spPr>
        </p:pic>
      </p:grpSp>
      <p:sp>
        <p:nvSpPr>
          <p:cNvPr id="51" name="TextBox 50">
            <a:extLst>
              <a:ext uri="{FF2B5EF4-FFF2-40B4-BE49-F238E27FC236}">
                <a16:creationId xmlns:a16="http://schemas.microsoft.com/office/drawing/2014/main" id="{351C19BE-03CC-8581-5D11-38D86BC4BCDB}"/>
              </a:ext>
            </a:extLst>
          </p:cNvPr>
          <p:cNvSpPr txBox="1"/>
          <p:nvPr/>
        </p:nvSpPr>
        <p:spPr>
          <a:xfrm>
            <a:off x="0" y="0"/>
            <a:ext cx="10781937" cy="6858000"/>
          </a:xfrm>
          <a:prstGeom prst="rect">
            <a:avLst/>
          </a:prstGeom>
          <a:solidFill>
            <a:schemeClr val="tx1">
              <a:alpha val="42000"/>
            </a:schemeClr>
          </a:solidFill>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nl-NL" sz="4000" b="0" i="0" u="none" strike="noStrike" kern="1200" cap="none" spc="0" normalizeH="0" baseline="0" noProof="0" dirty="0">
              <a:ln>
                <a:noFill/>
              </a:ln>
              <a:solidFill>
                <a:prstClr val="white"/>
              </a:solidFill>
              <a:effectLst/>
              <a:uLnTx/>
              <a:uFillTx/>
              <a:latin typeface="Aptos Display" panose="020F0302020204030204"/>
              <a:ea typeface="+mn-ea"/>
              <a:cs typeface="+mn-cs"/>
            </a:endParaRPr>
          </a:p>
        </p:txBody>
      </p:sp>
      <p:sp>
        <p:nvSpPr>
          <p:cNvPr id="4" name="Placeholder 3">
            <a:extLst>
              <a:ext uri="{FF2B5EF4-FFF2-40B4-BE49-F238E27FC236}">
                <a16:creationId xmlns:a16="http://schemas.microsoft.com/office/drawing/2014/main" id="{50CBC359-39C5-E47A-C09B-303ACD861EF7}"/>
              </a:ext>
            </a:extLst>
          </p:cNvPr>
          <p:cNvSpPr txBox="1">
            <a:spLocks/>
          </p:cNvSpPr>
          <p:nvPr/>
        </p:nvSpPr>
        <p:spPr>
          <a:xfrm rot="10800000" flipV="1">
            <a:off x="214198" y="338329"/>
            <a:ext cx="2977058" cy="1892807"/>
          </a:xfrm>
          <a:custGeom>
            <a:avLst/>
            <a:gdLst>
              <a:gd name="connsiteX0" fmla="*/ 0 w 5022936"/>
              <a:gd name="connsiteY0" fmla="*/ 0 h 1111250"/>
              <a:gd name="connsiteX1" fmla="*/ 5022936 w 5022936"/>
              <a:gd name="connsiteY1" fmla="*/ 0 h 1111250"/>
              <a:gd name="connsiteX2" fmla="*/ 5022936 w 5022936"/>
              <a:gd name="connsiteY2" fmla="*/ 1111250 h 1111250"/>
              <a:gd name="connsiteX3" fmla="*/ 0 w 5022936"/>
              <a:gd name="connsiteY3" fmla="*/ 1111250 h 1111250"/>
            </a:gdLst>
            <a:ahLst/>
            <a:cxnLst>
              <a:cxn ang="0">
                <a:pos x="connsiteX0" y="connsiteY0"/>
              </a:cxn>
              <a:cxn ang="0">
                <a:pos x="connsiteX1" y="connsiteY1"/>
              </a:cxn>
              <a:cxn ang="0">
                <a:pos x="connsiteX2" y="connsiteY2"/>
              </a:cxn>
              <a:cxn ang="0">
                <a:pos x="connsiteX3" y="connsiteY3"/>
              </a:cxn>
            </a:cxnLst>
            <a:rect l="l" t="t" r="r" b="b"/>
            <a:pathLst>
              <a:path w="5022936" h="1111250">
                <a:moveTo>
                  <a:pt x="0" y="0"/>
                </a:moveTo>
                <a:lnTo>
                  <a:pt x="5022936" y="0"/>
                </a:lnTo>
                <a:lnTo>
                  <a:pt x="5022936" y="1111250"/>
                </a:lnTo>
                <a:lnTo>
                  <a:pt x="0" y="1111250"/>
                </a:lnTo>
                <a:close/>
              </a:path>
            </a:pathLst>
          </a:custGeom>
          <a:solidFill>
            <a:srgbClr val="CFAC11">
              <a:alpha val="50000"/>
            </a:srgbClr>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dirty="0">
                <a:solidFill>
                  <a:schemeClr val="bg1"/>
                </a:solidFill>
                <a:ea typeface="Basis Grotesque Pro"/>
                <a:cs typeface="Basis Grotesque Pro"/>
                <a:sym typeface="Basis Grotesque Pro"/>
              </a:rPr>
              <a:t>Unilever was </a:t>
            </a:r>
            <a:r>
              <a:rPr lang="en-US" dirty="0" err="1">
                <a:solidFill>
                  <a:schemeClr val="bg1"/>
                </a:solidFill>
                <a:ea typeface="Basis Grotesque Pro"/>
                <a:cs typeface="Basis Grotesque Pro"/>
                <a:sym typeface="Basis Grotesque Pro"/>
              </a:rPr>
              <a:t>en</a:t>
            </a:r>
            <a:r>
              <a:rPr lang="en-US" dirty="0">
                <a:solidFill>
                  <a:schemeClr val="bg1"/>
                </a:solidFill>
                <a:ea typeface="Basis Grotesque Pro"/>
                <a:cs typeface="Basis Grotesque Pro"/>
                <a:sym typeface="Basis Grotesque Pro"/>
              </a:rPr>
              <a:t> is </a:t>
            </a:r>
            <a:r>
              <a:rPr lang="en-US" dirty="0" err="1">
                <a:solidFill>
                  <a:schemeClr val="bg1"/>
                </a:solidFill>
                <a:ea typeface="Basis Grotesque Pro"/>
                <a:cs typeface="Basis Grotesque Pro"/>
                <a:sym typeface="Basis Grotesque Pro"/>
              </a:rPr>
              <a:t>nog</a:t>
            </a:r>
            <a:r>
              <a:rPr lang="en-US" dirty="0">
                <a:solidFill>
                  <a:schemeClr val="bg1"/>
                </a:solidFill>
                <a:ea typeface="Basis Grotesque Pro"/>
                <a:cs typeface="Basis Grotesque Pro"/>
                <a:sym typeface="Basis Grotesque Pro"/>
              </a:rPr>
              <a:t> erg </a:t>
            </a:r>
            <a:r>
              <a:rPr lang="en-US" dirty="0" err="1">
                <a:solidFill>
                  <a:schemeClr val="bg1"/>
                </a:solidFill>
                <a:ea typeface="Basis Grotesque Pro"/>
                <a:cs typeface="Basis Grotesque Pro"/>
                <a:sym typeface="Basis Grotesque Pro"/>
              </a:rPr>
              <a:t>belangrijk</a:t>
            </a:r>
            <a:r>
              <a:rPr lang="en-US" dirty="0">
                <a:solidFill>
                  <a:schemeClr val="bg1"/>
                </a:solidFill>
                <a:ea typeface="Basis Grotesque Pro"/>
                <a:cs typeface="Basis Grotesque Pro"/>
                <a:sym typeface="Basis Grotesque Pro"/>
              </a:rPr>
              <a:t> </a:t>
            </a:r>
            <a:r>
              <a:rPr lang="en-US" dirty="0" err="1">
                <a:solidFill>
                  <a:schemeClr val="bg1"/>
                </a:solidFill>
                <a:ea typeface="Basis Grotesque Pro"/>
                <a:cs typeface="Basis Grotesque Pro"/>
                <a:sym typeface="Basis Grotesque Pro"/>
              </a:rPr>
              <a:t>voor</a:t>
            </a:r>
            <a:r>
              <a:rPr lang="en-US" dirty="0">
                <a:solidFill>
                  <a:schemeClr val="bg1"/>
                </a:solidFill>
                <a:ea typeface="Basis Grotesque Pro"/>
                <a:cs typeface="Basis Grotesque Pro"/>
                <a:sym typeface="Basis Grotesque Pro"/>
              </a:rPr>
              <a:t> </a:t>
            </a:r>
            <a:r>
              <a:rPr lang="en-US" dirty="0" err="1">
                <a:solidFill>
                  <a:schemeClr val="bg1"/>
                </a:solidFill>
                <a:ea typeface="Basis Grotesque Pro"/>
                <a:cs typeface="Basis Grotesque Pro"/>
                <a:sym typeface="Basis Grotesque Pro"/>
              </a:rPr>
              <a:t>o.a.</a:t>
            </a:r>
            <a:r>
              <a:rPr lang="en-US" dirty="0">
                <a:solidFill>
                  <a:schemeClr val="bg1"/>
                </a:solidFill>
                <a:ea typeface="Basis Grotesque Pro"/>
                <a:cs typeface="Basis Grotesque Pro"/>
                <a:sym typeface="Basis Grotesque Pro"/>
              </a:rPr>
              <a:t> </a:t>
            </a:r>
            <a:r>
              <a:rPr lang="en-US" dirty="0" err="1">
                <a:solidFill>
                  <a:schemeClr val="bg1"/>
                </a:solidFill>
                <a:ea typeface="Basis Grotesque Pro"/>
                <a:cs typeface="Basis Grotesque Pro"/>
                <a:sym typeface="Basis Grotesque Pro"/>
              </a:rPr>
              <a:t>ons</a:t>
            </a:r>
            <a:r>
              <a:rPr lang="en-US" dirty="0">
                <a:solidFill>
                  <a:schemeClr val="bg1"/>
                </a:solidFill>
                <a:ea typeface="Basis Grotesque Pro"/>
                <a:cs typeface="Basis Grotesque Pro"/>
                <a:sym typeface="Basis Grotesque Pro"/>
              </a:rPr>
              <a:t> eten.</a:t>
            </a:r>
            <a:endParaRPr lang="en-US" dirty="0">
              <a:solidFill>
                <a:schemeClr val="bg1"/>
              </a:solidFill>
              <a:sym typeface="Basis Grotesque Pro"/>
            </a:endParaRPr>
          </a:p>
        </p:txBody>
      </p:sp>
    </p:spTree>
    <p:extLst>
      <p:ext uri="{BB962C8B-B14F-4D97-AF65-F5344CB8AC3E}">
        <p14:creationId xmlns:p14="http://schemas.microsoft.com/office/powerpoint/2010/main" val="774076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381F9-4D2C-D527-9342-6CA228197979}"/>
            </a:ext>
          </a:extLst>
        </p:cNvPr>
        <p:cNvGrpSpPr/>
        <p:nvPr/>
      </p:nvGrpSpPr>
      <p:grpSpPr>
        <a:xfrm>
          <a:off x="0" y="0"/>
          <a:ext cx="0" cy="0"/>
          <a:chOff x="0" y="0"/>
          <a:chExt cx="0" cy="0"/>
        </a:xfrm>
      </p:grpSpPr>
      <p:pic>
        <p:nvPicPr>
          <p:cNvPr id="12" name="Afbeelding 11">
            <a:extLst>
              <a:ext uri="{FF2B5EF4-FFF2-40B4-BE49-F238E27FC236}">
                <a16:creationId xmlns:a16="http://schemas.microsoft.com/office/drawing/2014/main" id="{9174E4F0-CF85-CCD1-D1B2-986A3B7FDB5D}"/>
              </a:ext>
            </a:extLst>
          </p:cNvPr>
          <p:cNvPicPr>
            <a:picLocks noChangeAspect="1"/>
          </p:cNvPicPr>
          <p:nvPr/>
        </p:nvPicPr>
        <p:blipFill>
          <a:blip r:embed="rId3"/>
          <a:stretch>
            <a:fillRect/>
          </a:stretch>
        </p:blipFill>
        <p:spPr>
          <a:xfrm>
            <a:off x="112137" y="260877"/>
            <a:ext cx="10589190" cy="6428232"/>
          </a:xfrm>
          <a:prstGeom prst="rect">
            <a:avLst/>
          </a:prstGeom>
        </p:spPr>
      </p:pic>
      <p:grpSp>
        <p:nvGrpSpPr>
          <p:cNvPr id="10" name="Group 9">
            <a:extLst>
              <a:ext uri="{FF2B5EF4-FFF2-40B4-BE49-F238E27FC236}">
                <a16:creationId xmlns:a16="http://schemas.microsoft.com/office/drawing/2014/main" id="{1416B6AD-86AA-6819-BE62-5BEFEA67FCDB}"/>
              </a:ext>
            </a:extLst>
          </p:cNvPr>
          <p:cNvGrpSpPr/>
          <p:nvPr/>
        </p:nvGrpSpPr>
        <p:grpSpPr>
          <a:xfrm>
            <a:off x="10781937" y="0"/>
            <a:ext cx="1434860" cy="6858000"/>
            <a:chOff x="10781937" y="0"/>
            <a:chExt cx="1434860" cy="6858000"/>
          </a:xfrm>
          <a:solidFill>
            <a:srgbClr val="FBBB00"/>
          </a:solidFill>
        </p:grpSpPr>
        <p:sp>
          <p:nvSpPr>
            <p:cNvPr id="11" name="Rectangle 10">
              <a:extLst>
                <a:ext uri="{FF2B5EF4-FFF2-40B4-BE49-F238E27FC236}">
                  <a16:creationId xmlns:a16="http://schemas.microsoft.com/office/drawing/2014/main" id="{389B5AFA-C360-4715-9B9B-0DFEF8D42D75}"/>
                </a:ext>
              </a:extLst>
            </p:cNvPr>
            <p:cNvSpPr/>
            <p:nvPr/>
          </p:nvSpPr>
          <p:spPr>
            <a:xfrm>
              <a:off x="10781937" y="0"/>
              <a:ext cx="1434860"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Aptos" panose="020B0004020202020204"/>
                <a:ea typeface="+mn-ea"/>
                <a:cs typeface="+mn-cs"/>
              </a:endParaRPr>
            </a:p>
          </p:txBody>
        </p:sp>
        <p:pic>
          <p:nvPicPr>
            <p:cNvPr id="13" name="Picture 12" descr="A white text on a black background&#10;&#10;AI-generated content may be incorrect.">
              <a:extLst>
                <a:ext uri="{FF2B5EF4-FFF2-40B4-BE49-F238E27FC236}">
                  <a16:creationId xmlns:a16="http://schemas.microsoft.com/office/drawing/2014/main" id="{B60D5015-EFB9-0FE8-AD02-F9FB9D57F66B}"/>
                </a:ext>
              </a:extLst>
            </p:cNvPr>
            <p:cNvPicPr/>
            <p:nvPr/>
          </p:nvPicPr>
          <p:blipFill>
            <a:blip r:embed="rId4" cstate="screen">
              <a:extLst>
                <a:ext uri="{28A0092B-C50C-407E-A947-70E740481C1C}">
                  <a14:useLocalDpi xmlns:a14="http://schemas.microsoft.com/office/drawing/2010/main"/>
                </a:ext>
              </a:extLst>
            </a:blip>
            <a:stretch>
              <a:fillRect/>
            </a:stretch>
          </p:blipFill>
          <p:spPr>
            <a:xfrm>
              <a:off x="10781937" y="6132025"/>
              <a:ext cx="1434860" cy="646697"/>
            </a:xfrm>
            <a:prstGeom prst="rect">
              <a:avLst/>
            </a:prstGeom>
            <a:grpFill/>
          </p:spPr>
        </p:pic>
      </p:grpSp>
      <p:sp>
        <p:nvSpPr>
          <p:cNvPr id="51" name="TextBox 50">
            <a:extLst>
              <a:ext uri="{FF2B5EF4-FFF2-40B4-BE49-F238E27FC236}">
                <a16:creationId xmlns:a16="http://schemas.microsoft.com/office/drawing/2014/main" id="{29091F34-C7FF-9C3B-F5DB-80651B6C4149}"/>
              </a:ext>
            </a:extLst>
          </p:cNvPr>
          <p:cNvSpPr txBox="1"/>
          <p:nvPr/>
        </p:nvSpPr>
        <p:spPr>
          <a:xfrm>
            <a:off x="0" y="0"/>
            <a:ext cx="10781937" cy="6858000"/>
          </a:xfrm>
          <a:prstGeom prst="rect">
            <a:avLst/>
          </a:prstGeom>
          <a:solidFill>
            <a:schemeClr val="tx1">
              <a:alpha val="55000"/>
            </a:schemeClr>
          </a:solidFill>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nl-NL" sz="4000" b="0" i="0" u="none" strike="noStrike" kern="1200" cap="none" spc="0" normalizeH="0" baseline="0" noProof="0" dirty="0">
              <a:ln>
                <a:noFill/>
              </a:ln>
              <a:solidFill>
                <a:prstClr val="white"/>
              </a:solidFill>
              <a:effectLst/>
              <a:uLnTx/>
              <a:uFillTx/>
              <a:latin typeface="Aptos Display" panose="020F0302020204030204"/>
              <a:ea typeface="+mn-ea"/>
              <a:cs typeface="+mn-cs"/>
            </a:endParaRPr>
          </a:p>
        </p:txBody>
      </p:sp>
      <p:sp>
        <p:nvSpPr>
          <p:cNvPr id="4" name="Placeholder 3">
            <a:extLst>
              <a:ext uri="{FF2B5EF4-FFF2-40B4-BE49-F238E27FC236}">
                <a16:creationId xmlns:a16="http://schemas.microsoft.com/office/drawing/2014/main" id="{9EA57445-4601-A20C-D69B-5E25C2E0CCF8}"/>
              </a:ext>
            </a:extLst>
          </p:cNvPr>
          <p:cNvSpPr txBox="1">
            <a:spLocks/>
          </p:cNvSpPr>
          <p:nvPr/>
        </p:nvSpPr>
        <p:spPr>
          <a:xfrm rot="10800000" flipV="1">
            <a:off x="214198" y="338329"/>
            <a:ext cx="5290490" cy="1307591"/>
          </a:xfrm>
          <a:custGeom>
            <a:avLst/>
            <a:gdLst>
              <a:gd name="connsiteX0" fmla="*/ 0 w 5022936"/>
              <a:gd name="connsiteY0" fmla="*/ 0 h 1111250"/>
              <a:gd name="connsiteX1" fmla="*/ 5022936 w 5022936"/>
              <a:gd name="connsiteY1" fmla="*/ 0 h 1111250"/>
              <a:gd name="connsiteX2" fmla="*/ 5022936 w 5022936"/>
              <a:gd name="connsiteY2" fmla="*/ 1111250 h 1111250"/>
              <a:gd name="connsiteX3" fmla="*/ 0 w 5022936"/>
              <a:gd name="connsiteY3" fmla="*/ 1111250 h 1111250"/>
            </a:gdLst>
            <a:ahLst/>
            <a:cxnLst>
              <a:cxn ang="0">
                <a:pos x="connsiteX0" y="connsiteY0"/>
              </a:cxn>
              <a:cxn ang="0">
                <a:pos x="connsiteX1" y="connsiteY1"/>
              </a:cxn>
              <a:cxn ang="0">
                <a:pos x="connsiteX2" y="connsiteY2"/>
              </a:cxn>
              <a:cxn ang="0">
                <a:pos x="connsiteX3" y="connsiteY3"/>
              </a:cxn>
            </a:cxnLst>
            <a:rect l="l" t="t" r="r" b="b"/>
            <a:pathLst>
              <a:path w="5022936" h="1111250">
                <a:moveTo>
                  <a:pt x="0" y="0"/>
                </a:moveTo>
                <a:lnTo>
                  <a:pt x="5022936" y="0"/>
                </a:lnTo>
                <a:lnTo>
                  <a:pt x="5022936" y="1111250"/>
                </a:lnTo>
                <a:lnTo>
                  <a:pt x="0" y="1111250"/>
                </a:lnTo>
                <a:close/>
              </a:path>
            </a:pathLst>
          </a:custGeom>
          <a:solidFill>
            <a:srgbClr val="CFAC11">
              <a:alpha val="50000"/>
            </a:srgbClr>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dirty="0" err="1">
                <a:solidFill>
                  <a:schemeClr val="bg1"/>
                </a:solidFill>
                <a:sym typeface="Basis Grotesque Pro"/>
              </a:rPr>
              <a:t>Kijk</a:t>
            </a:r>
            <a:r>
              <a:rPr lang="en-US" dirty="0">
                <a:solidFill>
                  <a:schemeClr val="bg1"/>
                </a:solidFill>
                <a:sym typeface="Basis Grotesque Pro"/>
              </a:rPr>
              <a:t> </a:t>
            </a:r>
            <a:r>
              <a:rPr lang="en-US" dirty="0" err="1">
                <a:solidFill>
                  <a:schemeClr val="bg1"/>
                </a:solidFill>
                <a:sym typeface="Basis Grotesque Pro"/>
              </a:rPr>
              <a:t>naar</a:t>
            </a:r>
            <a:r>
              <a:rPr lang="en-US" dirty="0">
                <a:solidFill>
                  <a:schemeClr val="bg1"/>
                </a:solidFill>
                <a:sym typeface="Basis Grotesque Pro"/>
              </a:rPr>
              <a:t> de film van de CATPC:</a:t>
            </a:r>
          </a:p>
        </p:txBody>
      </p:sp>
    </p:spTree>
    <p:extLst>
      <p:ext uri="{BB962C8B-B14F-4D97-AF65-F5344CB8AC3E}">
        <p14:creationId xmlns:p14="http://schemas.microsoft.com/office/powerpoint/2010/main" val="24705031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2483FB-7B03-D383-C9A0-120BE28DD0A4}"/>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DDC4A1F3-6E1B-1EB2-9A85-0F4E7B359C5F}"/>
              </a:ext>
            </a:extLst>
          </p:cNvPr>
          <p:cNvGrpSpPr/>
          <p:nvPr/>
        </p:nvGrpSpPr>
        <p:grpSpPr>
          <a:xfrm>
            <a:off x="10781937" y="0"/>
            <a:ext cx="1434860" cy="6858000"/>
            <a:chOff x="10781937" y="0"/>
            <a:chExt cx="1434860" cy="6858000"/>
          </a:xfrm>
          <a:solidFill>
            <a:srgbClr val="FBBB00"/>
          </a:solidFill>
        </p:grpSpPr>
        <p:sp>
          <p:nvSpPr>
            <p:cNvPr id="11" name="Rectangle 10">
              <a:extLst>
                <a:ext uri="{FF2B5EF4-FFF2-40B4-BE49-F238E27FC236}">
                  <a16:creationId xmlns:a16="http://schemas.microsoft.com/office/drawing/2014/main" id="{55C16134-A3CB-FED1-498D-7D5646DD47F4}"/>
                </a:ext>
              </a:extLst>
            </p:cNvPr>
            <p:cNvSpPr/>
            <p:nvPr/>
          </p:nvSpPr>
          <p:spPr>
            <a:xfrm>
              <a:off x="10781937" y="0"/>
              <a:ext cx="1434860"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Aptos" panose="020B0004020202020204"/>
                <a:ea typeface="+mn-ea"/>
                <a:cs typeface="+mn-cs"/>
              </a:endParaRPr>
            </a:p>
          </p:txBody>
        </p:sp>
        <p:pic>
          <p:nvPicPr>
            <p:cNvPr id="13" name="Picture 12" descr="A white text on a black background&#10;&#10;AI-generated content may be incorrect.">
              <a:extLst>
                <a:ext uri="{FF2B5EF4-FFF2-40B4-BE49-F238E27FC236}">
                  <a16:creationId xmlns:a16="http://schemas.microsoft.com/office/drawing/2014/main" id="{C30AEC11-3B3C-F51C-8DDF-A0CA50644591}"/>
                </a:ext>
              </a:extLst>
            </p:cNvPr>
            <p:cNvPicPr/>
            <p:nvPr/>
          </p:nvPicPr>
          <p:blipFill>
            <a:blip r:embed="rId5" cstate="screen">
              <a:extLst>
                <a:ext uri="{28A0092B-C50C-407E-A947-70E740481C1C}">
                  <a14:useLocalDpi xmlns:a14="http://schemas.microsoft.com/office/drawing/2010/main"/>
                </a:ext>
              </a:extLst>
            </a:blip>
            <a:stretch>
              <a:fillRect/>
            </a:stretch>
          </p:blipFill>
          <p:spPr>
            <a:xfrm>
              <a:off x="10781937" y="6132025"/>
              <a:ext cx="1434860" cy="646697"/>
            </a:xfrm>
            <a:prstGeom prst="rect">
              <a:avLst/>
            </a:prstGeom>
            <a:grpFill/>
          </p:spPr>
        </p:pic>
      </p:grpSp>
      <p:sp>
        <p:nvSpPr>
          <p:cNvPr id="51" name="TextBox 50">
            <a:extLst>
              <a:ext uri="{FF2B5EF4-FFF2-40B4-BE49-F238E27FC236}">
                <a16:creationId xmlns:a16="http://schemas.microsoft.com/office/drawing/2014/main" id="{6D2DF839-3268-3E7F-963D-32A94161AE63}"/>
              </a:ext>
            </a:extLst>
          </p:cNvPr>
          <p:cNvSpPr txBox="1"/>
          <p:nvPr/>
        </p:nvSpPr>
        <p:spPr>
          <a:xfrm>
            <a:off x="0" y="0"/>
            <a:ext cx="10781937" cy="6858000"/>
          </a:xfrm>
          <a:prstGeom prst="rect">
            <a:avLst/>
          </a:prstGeom>
          <a:solidFill>
            <a:schemeClr val="tx1">
              <a:alpha val="50000"/>
            </a:schemeClr>
          </a:solidFill>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nl-NL" sz="4000" b="0" i="0" u="none" strike="noStrike" kern="1200" cap="none" spc="0" normalizeH="0" baseline="0" noProof="0" dirty="0">
              <a:ln>
                <a:noFill/>
              </a:ln>
              <a:solidFill>
                <a:prstClr val="white"/>
              </a:solidFill>
              <a:effectLst/>
              <a:uLnTx/>
              <a:uFillTx/>
              <a:latin typeface="Aptos Display" panose="020F0302020204030204"/>
              <a:ea typeface="+mn-ea"/>
              <a:cs typeface="+mn-cs"/>
            </a:endParaRPr>
          </a:p>
        </p:txBody>
      </p:sp>
      <p:pic>
        <p:nvPicPr>
          <p:cNvPr id="3" name="CATPC 2">
            <a:hlinkClick r:id="" action="ppaction://media"/>
            <a:extLst>
              <a:ext uri="{FF2B5EF4-FFF2-40B4-BE49-F238E27FC236}">
                <a16:creationId xmlns:a16="http://schemas.microsoft.com/office/drawing/2014/main" id="{5F057D5C-92DD-683D-3D7F-9DCCC17B835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68109" y="489204"/>
            <a:ext cx="10452608" cy="5879592"/>
          </a:xfrm>
          <a:prstGeom prst="rect">
            <a:avLst/>
          </a:prstGeom>
        </p:spPr>
      </p:pic>
    </p:spTree>
    <p:extLst>
      <p:ext uri="{BB962C8B-B14F-4D97-AF65-F5344CB8AC3E}">
        <p14:creationId xmlns:p14="http://schemas.microsoft.com/office/powerpoint/2010/main" val="199273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5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4E1397-F747-1249-D1F8-04B7D79C2E18}"/>
            </a:ext>
          </a:extLst>
        </p:cNvPr>
        <p:cNvGrpSpPr/>
        <p:nvPr/>
      </p:nvGrpSpPr>
      <p:grpSpPr>
        <a:xfrm>
          <a:off x="0" y="0"/>
          <a:ext cx="0" cy="0"/>
          <a:chOff x="0" y="0"/>
          <a:chExt cx="0" cy="0"/>
        </a:xfrm>
      </p:grpSpPr>
      <p:pic>
        <p:nvPicPr>
          <p:cNvPr id="2050" name="Picture 2" descr="Wat is Keti Koti?">
            <a:extLst>
              <a:ext uri="{FF2B5EF4-FFF2-40B4-BE49-F238E27FC236}">
                <a16:creationId xmlns:a16="http://schemas.microsoft.com/office/drawing/2014/main" id="{BBED527D-F5E5-EA4C-282C-5CAF97F286F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92D5065A-20ED-D59C-FBD7-E7A05D50CA2E}"/>
              </a:ext>
            </a:extLst>
          </p:cNvPr>
          <p:cNvSpPr txBox="1"/>
          <p:nvPr/>
        </p:nvSpPr>
        <p:spPr>
          <a:xfrm>
            <a:off x="0" y="0"/>
            <a:ext cx="10781937" cy="6858000"/>
          </a:xfrm>
          <a:prstGeom prst="rect">
            <a:avLst/>
          </a:prstGeom>
          <a:solidFill>
            <a:schemeClr val="tx1">
              <a:alpha val="50000"/>
            </a:schemeClr>
          </a:solidFill>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nl-NL" sz="4000" b="0" i="0" u="none" strike="noStrike" kern="1200" cap="none" spc="0" normalizeH="0" baseline="0" noProof="0" dirty="0">
              <a:ln>
                <a:noFill/>
              </a:ln>
              <a:solidFill>
                <a:prstClr val="white"/>
              </a:solidFill>
              <a:effectLst/>
              <a:uLnTx/>
              <a:uFillTx/>
              <a:latin typeface="Aptos Display" panose="020F0302020204030204"/>
              <a:ea typeface="+mn-ea"/>
              <a:cs typeface="+mn-cs"/>
            </a:endParaRPr>
          </a:p>
        </p:txBody>
      </p:sp>
      <p:sp>
        <p:nvSpPr>
          <p:cNvPr id="9" name="TextBox 8">
            <a:extLst>
              <a:ext uri="{FF2B5EF4-FFF2-40B4-BE49-F238E27FC236}">
                <a16:creationId xmlns:a16="http://schemas.microsoft.com/office/drawing/2014/main" id="{190B4915-979A-41A5-2F46-884B38082F1D}"/>
              </a:ext>
            </a:extLst>
          </p:cNvPr>
          <p:cNvSpPr txBox="1"/>
          <p:nvPr/>
        </p:nvSpPr>
        <p:spPr>
          <a:xfrm>
            <a:off x="1034843" y="539496"/>
            <a:ext cx="8679427" cy="1073051"/>
          </a:xfrm>
          <a:prstGeom prst="rect">
            <a:avLst/>
          </a:prstGeom>
          <a:solidFill>
            <a:srgbClr val="00C498">
              <a:alpha val="50000"/>
            </a:srgbClr>
          </a:solidFill>
        </p:spPr>
        <p:txBody>
          <a:bodyPr vert="horz" lIns="91440" tIns="45720" rIns="91440" bIns="45720" rtlCol="0" anchor="ctr">
            <a:normAutofit fontScale="92500" lnSpcReduction="10000"/>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nl-NL" sz="4000" dirty="0">
                <a:solidFill>
                  <a:prstClr val="white"/>
                </a:solidFill>
              </a:rPr>
              <a:t>Op </a:t>
            </a:r>
            <a:r>
              <a:rPr kumimoji="0" lang="nl-NL" sz="4000" b="0" i="0" u="none" strike="noStrike" kern="1200" cap="none" spc="0" normalizeH="0" baseline="0" noProof="0" dirty="0">
                <a:ln>
                  <a:noFill/>
                </a:ln>
                <a:solidFill>
                  <a:prstClr val="white"/>
                </a:solidFill>
                <a:effectLst/>
                <a:uLnTx/>
                <a:uFillTx/>
                <a:ea typeface="+mn-ea"/>
                <a:cs typeface="+mn-cs"/>
              </a:rPr>
              <a:t>1 </a:t>
            </a:r>
            <a:r>
              <a:rPr lang="nl-NL" sz="4000" dirty="0">
                <a:solidFill>
                  <a:prstClr val="white"/>
                </a:solidFill>
              </a:rPr>
              <a:t> </a:t>
            </a:r>
            <a:r>
              <a:rPr kumimoji="0" lang="nl-NL" sz="4000" b="0" i="0" u="none" strike="noStrike" kern="1200" cap="none" spc="0" normalizeH="0" baseline="0" noProof="0" dirty="0">
                <a:ln>
                  <a:noFill/>
                </a:ln>
                <a:solidFill>
                  <a:prstClr val="white"/>
                </a:solidFill>
                <a:effectLst/>
                <a:uLnTx/>
                <a:uFillTx/>
                <a:ea typeface="+mn-ea"/>
                <a:cs typeface="+mn-cs"/>
              </a:rPr>
              <a:t>juli is de viering/herdenking van de slavernij.</a:t>
            </a:r>
          </a:p>
        </p:txBody>
      </p:sp>
      <p:grpSp>
        <p:nvGrpSpPr>
          <p:cNvPr id="10" name="Group 9">
            <a:extLst>
              <a:ext uri="{FF2B5EF4-FFF2-40B4-BE49-F238E27FC236}">
                <a16:creationId xmlns:a16="http://schemas.microsoft.com/office/drawing/2014/main" id="{84366768-226C-79B4-2C86-686F0958BA60}"/>
              </a:ext>
            </a:extLst>
          </p:cNvPr>
          <p:cNvGrpSpPr/>
          <p:nvPr/>
        </p:nvGrpSpPr>
        <p:grpSpPr>
          <a:xfrm>
            <a:off x="10747790" y="0"/>
            <a:ext cx="1444210" cy="6858000"/>
            <a:chOff x="10781937" y="-10475"/>
            <a:chExt cx="1444210" cy="6858000"/>
          </a:xfrm>
        </p:grpSpPr>
        <p:sp>
          <p:nvSpPr>
            <p:cNvPr id="11" name="Rectangle 10">
              <a:extLst>
                <a:ext uri="{FF2B5EF4-FFF2-40B4-BE49-F238E27FC236}">
                  <a16:creationId xmlns:a16="http://schemas.microsoft.com/office/drawing/2014/main" id="{16310045-AE6A-0848-1F21-C3C529BC309E}"/>
                </a:ext>
              </a:extLst>
            </p:cNvPr>
            <p:cNvSpPr/>
            <p:nvPr/>
          </p:nvSpPr>
          <p:spPr>
            <a:xfrm>
              <a:off x="10791287" y="-10475"/>
              <a:ext cx="1434860" cy="6858000"/>
            </a:xfrm>
            <a:prstGeom prst="rect">
              <a:avLst/>
            </a:prstGeom>
            <a:solidFill>
              <a:srgbClr val="00C4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Aptos" panose="020B0004020202020204"/>
                <a:ea typeface="+mn-ea"/>
                <a:cs typeface="+mn-cs"/>
              </a:endParaRPr>
            </a:p>
          </p:txBody>
        </p:sp>
        <p:pic>
          <p:nvPicPr>
            <p:cNvPr id="13" name="Picture 12" descr="A white text on a black background&#10;&#10;AI-generated content may be incorrect.">
              <a:extLst>
                <a:ext uri="{FF2B5EF4-FFF2-40B4-BE49-F238E27FC236}">
                  <a16:creationId xmlns:a16="http://schemas.microsoft.com/office/drawing/2014/main" id="{A9C1E934-BB9B-3783-8B06-735DBB5BF056}"/>
                </a:ext>
              </a:extLst>
            </p:cNvPr>
            <p:cNvPicPr/>
            <p:nvPr/>
          </p:nvPicPr>
          <p:blipFill>
            <a:blip r:embed="rId4" cstate="screen">
              <a:extLst>
                <a:ext uri="{28A0092B-C50C-407E-A947-70E740481C1C}">
                  <a14:useLocalDpi xmlns:a14="http://schemas.microsoft.com/office/drawing/2010/main"/>
                </a:ext>
              </a:extLst>
            </a:blip>
            <a:stretch>
              <a:fillRect/>
            </a:stretch>
          </p:blipFill>
          <p:spPr>
            <a:xfrm>
              <a:off x="10781937" y="6132025"/>
              <a:ext cx="1434860" cy="646697"/>
            </a:xfrm>
            <a:prstGeom prst="rect">
              <a:avLst/>
            </a:prstGeom>
          </p:spPr>
        </p:pic>
      </p:grpSp>
      <p:sp>
        <p:nvSpPr>
          <p:cNvPr id="18" name="Placeholder 3">
            <a:extLst>
              <a:ext uri="{FF2B5EF4-FFF2-40B4-BE49-F238E27FC236}">
                <a16:creationId xmlns:a16="http://schemas.microsoft.com/office/drawing/2014/main" id="{408BEF0E-355C-2048-E28D-9E0AF80FCB63}"/>
              </a:ext>
            </a:extLst>
          </p:cNvPr>
          <p:cNvSpPr txBox="1">
            <a:spLocks/>
          </p:cNvSpPr>
          <p:nvPr/>
        </p:nvSpPr>
        <p:spPr>
          <a:xfrm>
            <a:off x="747591" y="2642950"/>
            <a:ext cx="2964302" cy="716149"/>
          </a:xfrm>
          <a:custGeom>
            <a:avLst/>
            <a:gdLst>
              <a:gd name="connsiteX0" fmla="*/ 0 w 5022936"/>
              <a:gd name="connsiteY0" fmla="*/ 0 h 1111250"/>
              <a:gd name="connsiteX1" fmla="*/ 5022936 w 5022936"/>
              <a:gd name="connsiteY1" fmla="*/ 0 h 1111250"/>
              <a:gd name="connsiteX2" fmla="*/ 5022936 w 5022936"/>
              <a:gd name="connsiteY2" fmla="*/ 1111250 h 1111250"/>
              <a:gd name="connsiteX3" fmla="*/ 0 w 5022936"/>
              <a:gd name="connsiteY3" fmla="*/ 1111250 h 1111250"/>
            </a:gdLst>
            <a:ahLst/>
            <a:cxnLst>
              <a:cxn ang="0">
                <a:pos x="connsiteX0" y="connsiteY0"/>
              </a:cxn>
              <a:cxn ang="0">
                <a:pos x="connsiteX1" y="connsiteY1"/>
              </a:cxn>
              <a:cxn ang="0">
                <a:pos x="connsiteX2" y="connsiteY2"/>
              </a:cxn>
              <a:cxn ang="0">
                <a:pos x="connsiteX3" y="connsiteY3"/>
              </a:cxn>
            </a:cxnLst>
            <a:rect l="l" t="t" r="r" b="b"/>
            <a:pathLst>
              <a:path w="5022936" h="1111250">
                <a:moveTo>
                  <a:pt x="0" y="0"/>
                </a:moveTo>
                <a:lnTo>
                  <a:pt x="5022936" y="0"/>
                </a:lnTo>
                <a:lnTo>
                  <a:pt x="5022936" y="1111250"/>
                </a:lnTo>
                <a:lnTo>
                  <a:pt x="0" y="1111250"/>
                </a:lnTo>
                <a:close/>
              </a:path>
            </a:pathLst>
          </a:custGeom>
          <a:solidFill>
            <a:srgbClr val="00C498">
              <a:alpha val="50000"/>
            </a:srgbClr>
          </a:solidFill>
        </p:spPr>
        <p:txBody>
          <a:bodyPr vert="horz" lIns="91440" tIns="45720" rIns="91440" bIns="45720" rtlCol="0"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2400" b="0" i="0" u="none" strike="noStrike" kern="1200" cap="none" spc="0" normalizeH="0" baseline="0" noProof="0" dirty="0">
                <a:ln>
                  <a:noFill/>
                </a:ln>
                <a:solidFill>
                  <a:prstClr val="white"/>
                </a:solidFill>
                <a:effectLst/>
                <a:uLnTx/>
                <a:uFillTx/>
                <a:latin typeface="Aptos" panose="020B0004020202020204"/>
                <a:ea typeface="+mn-ea"/>
                <a:cs typeface="+mn-cs"/>
              </a:rPr>
              <a:t>Waar</a:t>
            </a:r>
            <a:r>
              <a:rPr kumimoji="0" lang="nl-NL" sz="2400" b="0" i="0" u="none" strike="noStrike" kern="1200" cap="none" spc="0" normalizeH="0" noProof="0" dirty="0">
                <a:ln>
                  <a:noFill/>
                </a:ln>
                <a:solidFill>
                  <a:prstClr val="white"/>
                </a:solidFill>
                <a:effectLst/>
                <a:uLnTx/>
                <a:uFillTx/>
                <a:latin typeface="Aptos" panose="020B0004020202020204"/>
                <a:ea typeface="+mn-ea"/>
                <a:cs typeface="+mn-cs"/>
              </a:rPr>
              <a:t> denk je aan bij het woord </a:t>
            </a:r>
            <a:r>
              <a:rPr kumimoji="0" lang="nl-NL" sz="2400" b="0" i="1" u="none" strike="noStrike" kern="1200" cap="none" spc="0" normalizeH="0" baseline="0" noProof="0" dirty="0">
                <a:ln>
                  <a:noFill/>
                </a:ln>
                <a:solidFill>
                  <a:prstClr val="white"/>
                </a:solidFill>
                <a:effectLst/>
                <a:uLnTx/>
                <a:uFillTx/>
                <a:latin typeface="Aptos" panose="020B0004020202020204"/>
                <a:ea typeface="+mn-ea"/>
                <a:cs typeface="+mn-cs"/>
              </a:rPr>
              <a:t>herdenken</a:t>
            </a:r>
            <a:r>
              <a:rPr kumimoji="0" lang="nl-NL" sz="2400" b="0" i="0" u="none" strike="noStrike" kern="1200" cap="none" spc="0" normalizeH="0" baseline="0" noProof="0" dirty="0">
                <a:ln>
                  <a:noFill/>
                </a:ln>
                <a:solidFill>
                  <a:prstClr val="white"/>
                </a:solidFill>
                <a:effectLst/>
                <a:uLnTx/>
                <a:uFillTx/>
                <a:latin typeface="Aptos" panose="020B0004020202020204"/>
                <a:ea typeface="+mn-ea"/>
                <a:cs typeface="+mn-cs"/>
              </a:rPr>
              <a:t>?</a:t>
            </a:r>
          </a:p>
        </p:txBody>
      </p:sp>
      <p:sp>
        <p:nvSpPr>
          <p:cNvPr id="2" name="Placeholder 3">
            <a:extLst>
              <a:ext uri="{FF2B5EF4-FFF2-40B4-BE49-F238E27FC236}">
                <a16:creationId xmlns:a16="http://schemas.microsoft.com/office/drawing/2014/main" id="{D25D08B7-B837-F7C3-0CA5-C2542318F596}"/>
              </a:ext>
            </a:extLst>
          </p:cNvPr>
          <p:cNvSpPr txBox="1">
            <a:spLocks/>
          </p:cNvSpPr>
          <p:nvPr/>
        </p:nvSpPr>
        <p:spPr>
          <a:xfrm>
            <a:off x="6922940" y="3225094"/>
            <a:ext cx="2964302" cy="716149"/>
          </a:xfrm>
          <a:custGeom>
            <a:avLst/>
            <a:gdLst>
              <a:gd name="connsiteX0" fmla="*/ 0 w 5022936"/>
              <a:gd name="connsiteY0" fmla="*/ 0 h 1111250"/>
              <a:gd name="connsiteX1" fmla="*/ 5022936 w 5022936"/>
              <a:gd name="connsiteY1" fmla="*/ 0 h 1111250"/>
              <a:gd name="connsiteX2" fmla="*/ 5022936 w 5022936"/>
              <a:gd name="connsiteY2" fmla="*/ 1111250 h 1111250"/>
              <a:gd name="connsiteX3" fmla="*/ 0 w 5022936"/>
              <a:gd name="connsiteY3" fmla="*/ 1111250 h 1111250"/>
            </a:gdLst>
            <a:ahLst/>
            <a:cxnLst>
              <a:cxn ang="0">
                <a:pos x="connsiteX0" y="connsiteY0"/>
              </a:cxn>
              <a:cxn ang="0">
                <a:pos x="connsiteX1" y="connsiteY1"/>
              </a:cxn>
              <a:cxn ang="0">
                <a:pos x="connsiteX2" y="connsiteY2"/>
              </a:cxn>
              <a:cxn ang="0">
                <a:pos x="connsiteX3" y="connsiteY3"/>
              </a:cxn>
            </a:cxnLst>
            <a:rect l="l" t="t" r="r" b="b"/>
            <a:pathLst>
              <a:path w="5022936" h="1111250">
                <a:moveTo>
                  <a:pt x="0" y="0"/>
                </a:moveTo>
                <a:lnTo>
                  <a:pt x="5022936" y="0"/>
                </a:lnTo>
                <a:lnTo>
                  <a:pt x="5022936" y="1111250"/>
                </a:lnTo>
                <a:lnTo>
                  <a:pt x="0" y="1111250"/>
                </a:lnTo>
                <a:close/>
              </a:path>
            </a:pathLst>
          </a:custGeom>
          <a:solidFill>
            <a:srgbClr val="00C498">
              <a:alpha val="50000"/>
            </a:srgbClr>
          </a:solidFill>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2400" b="0" i="0" u="none" strike="noStrike" kern="1200" cap="none" spc="0" normalizeH="0" baseline="0" noProof="0" dirty="0">
                <a:ln>
                  <a:noFill/>
                </a:ln>
                <a:solidFill>
                  <a:prstClr val="white"/>
                </a:solidFill>
                <a:effectLst/>
                <a:uLnTx/>
                <a:uFillTx/>
                <a:latin typeface="Aptos" panose="020B0004020202020204"/>
                <a:ea typeface="+mn-ea"/>
                <a:cs typeface="+mn-cs"/>
              </a:rPr>
              <a:t>Wat weet je al over </a:t>
            </a:r>
            <a:r>
              <a:rPr kumimoji="0" lang="nl-NL" sz="2400" b="0" i="1" u="none" strike="noStrike" kern="1200" cap="none" spc="0" normalizeH="0" baseline="0" noProof="0" dirty="0">
                <a:ln>
                  <a:noFill/>
                </a:ln>
                <a:solidFill>
                  <a:prstClr val="white"/>
                </a:solidFill>
                <a:effectLst/>
                <a:uLnTx/>
                <a:uFillTx/>
                <a:latin typeface="Aptos" panose="020B0004020202020204"/>
                <a:ea typeface="+mn-ea"/>
                <a:cs typeface="+mn-cs"/>
              </a:rPr>
              <a:t>kolonialisme</a:t>
            </a:r>
            <a:r>
              <a:rPr kumimoji="0" lang="nl-NL" sz="2400" b="0" i="0" u="none" strike="noStrike" kern="1200" cap="none" spc="0" normalizeH="0" baseline="0" noProof="0" dirty="0">
                <a:ln>
                  <a:noFill/>
                </a:ln>
                <a:solidFill>
                  <a:prstClr val="white"/>
                </a:solidFill>
                <a:effectLst/>
                <a:uLnTx/>
                <a:uFillTx/>
                <a:latin typeface="Aptos" panose="020B0004020202020204"/>
                <a:ea typeface="+mn-ea"/>
                <a:cs typeface="+mn-cs"/>
              </a:rPr>
              <a:t>?</a:t>
            </a:r>
          </a:p>
        </p:txBody>
      </p:sp>
      <p:sp>
        <p:nvSpPr>
          <p:cNvPr id="3" name="Placeholder 3">
            <a:extLst>
              <a:ext uri="{FF2B5EF4-FFF2-40B4-BE49-F238E27FC236}">
                <a16:creationId xmlns:a16="http://schemas.microsoft.com/office/drawing/2014/main" id="{33A105A1-ED41-D547-DC97-218F066AD66E}"/>
              </a:ext>
            </a:extLst>
          </p:cNvPr>
          <p:cNvSpPr txBox="1">
            <a:spLocks/>
          </p:cNvSpPr>
          <p:nvPr/>
        </p:nvSpPr>
        <p:spPr>
          <a:xfrm>
            <a:off x="3510117" y="3746091"/>
            <a:ext cx="2585884" cy="911302"/>
          </a:xfrm>
          <a:custGeom>
            <a:avLst/>
            <a:gdLst>
              <a:gd name="connsiteX0" fmla="*/ 0 w 5022936"/>
              <a:gd name="connsiteY0" fmla="*/ 0 h 1111250"/>
              <a:gd name="connsiteX1" fmla="*/ 5022936 w 5022936"/>
              <a:gd name="connsiteY1" fmla="*/ 0 h 1111250"/>
              <a:gd name="connsiteX2" fmla="*/ 5022936 w 5022936"/>
              <a:gd name="connsiteY2" fmla="*/ 1111250 h 1111250"/>
              <a:gd name="connsiteX3" fmla="*/ 0 w 5022936"/>
              <a:gd name="connsiteY3" fmla="*/ 1111250 h 1111250"/>
            </a:gdLst>
            <a:ahLst/>
            <a:cxnLst>
              <a:cxn ang="0">
                <a:pos x="connsiteX0" y="connsiteY0"/>
              </a:cxn>
              <a:cxn ang="0">
                <a:pos x="connsiteX1" y="connsiteY1"/>
              </a:cxn>
              <a:cxn ang="0">
                <a:pos x="connsiteX2" y="connsiteY2"/>
              </a:cxn>
              <a:cxn ang="0">
                <a:pos x="connsiteX3" y="connsiteY3"/>
              </a:cxn>
            </a:cxnLst>
            <a:rect l="l" t="t" r="r" b="b"/>
            <a:pathLst>
              <a:path w="5022936" h="1111250">
                <a:moveTo>
                  <a:pt x="0" y="0"/>
                </a:moveTo>
                <a:lnTo>
                  <a:pt x="5022936" y="0"/>
                </a:lnTo>
                <a:lnTo>
                  <a:pt x="5022936" y="1111250"/>
                </a:lnTo>
                <a:lnTo>
                  <a:pt x="0" y="1111250"/>
                </a:lnTo>
                <a:close/>
              </a:path>
            </a:pathLst>
          </a:custGeom>
          <a:solidFill>
            <a:srgbClr val="00C498">
              <a:alpha val="50000"/>
            </a:srgbClr>
          </a:solidFill>
        </p:spPr>
        <p:txBody>
          <a:bodyPr vert="horz" lIns="91440" tIns="45720" rIns="91440" bIns="45720" rtlCol="0" anchor="ct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2400" b="0" i="0" u="none" strike="noStrike" kern="1200" cap="none" spc="0" normalizeH="0" baseline="0" noProof="0" dirty="0">
                <a:ln>
                  <a:noFill/>
                </a:ln>
                <a:solidFill>
                  <a:prstClr val="white"/>
                </a:solidFill>
                <a:effectLst/>
                <a:uLnTx/>
                <a:uFillTx/>
                <a:latin typeface="Aptos" panose="020B0004020202020204"/>
                <a:ea typeface="+mn-ea"/>
                <a:cs typeface="+mn-cs"/>
              </a:rPr>
              <a:t>Wat weet je al over </a:t>
            </a:r>
            <a:r>
              <a:rPr kumimoji="0" lang="nl-NL" sz="2400" b="0" i="1" u="none" strike="noStrike" kern="1200" cap="none" spc="0" normalizeH="0" baseline="0" noProof="0" dirty="0">
                <a:ln>
                  <a:noFill/>
                </a:ln>
                <a:solidFill>
                  <a:prstClr val="white"/>
                </a:solidFill>
                <a:effectLst/>
                <a:uLnTx/>
                <a:uFillTx/>
                <a:latin typeface="Aptos" panose="020B0004020202020204"/>
                <a:ea typeface="+mn-ea"/>
                <a:cs typeface="+mn-cs"/>
              </a:rPr>
              <a:t>Nederland in </a:t>
            </a:r>
            <a:r>
              <a:rPr kumimoji="0" lang="nl-NL" sz="2400" i="1" u="none" strike="noStrike" kern="1200" cap="none" spc="0" normalizeH="0" baseline="0" noProof="0" dirty="0">
                <a:ln>
                  <a:noFill/>
                </a:ln>
                <a:solidFill>
                  <a:prstClr val="white"/>
                </a:solidFill>
                <a:effectLst/>
                <a:uLnTx/>
                <a:uFillTx/>
                <a:latin typeface="Aptos" panose="020B0004020202020204"/>
                <a:ea typeface="+mn-ea"/>
                <a:cs typeface="+mn-cs"/>
              </a:rPr>
              <a:t>de</a:t>
            </a:r>
            <a:r>
              <a:rPr kumimoji="0" lang="nl-NL" sz="2400" b="0" i="1" u="none" strike="noStrike" kern="1200" cap="none" spc="0" normalizeH="0" baseline="0" noProof="0" dirty="0">
                <a:ln>
                  <a:noFill/>
                </a:ln>
                <a:solidFill>
                  <a:prstClr val="white"/>
                </a:solidFill>
                <a:effectLst/>
                <a:uLnTx/>
                <a:uFillTx/>
                <a:latin typeface="Aptos" panose="020B0004020202020204"/>
                <a:ea typeface="+mn-ea"/>
                <a:cs typeface="+mn-cs"/>
              </a:rPr>
              <a:t> 17</a:t>
            </a:r>
            <a:r>
              <a:rPr kumimoji="0" lang="nl-NL" sz="2400" b="0" i="1" u="none" strike="noStrike" kern="1200" cap="none" spc="0" normalizeH="0" baseline="30000" noProof="0" dirty="0">
                <a:ln>
                  <a:noFill/>
                </a:ln>
                <a:solidFill>
                  <a:prstClr val="white"/>
                </a:solidFill>
                <a:effectLst/>
                <a:uLnTx/>
                <a:uFillTx/>
                <a:latin typeface="Aptos" panose="020B0004020202020204"/>
                <a:ea typeface="+mn-ea"/>
                <a:cs typeface="+mn-cs"/>
              </a:rPr>
              <a:t>e</a:t>
            </a:r>
            <a:r>
              <a:rPr kumimoji="0" lang="nl-NL" sz="2400" b="0" i="1" u="none" strike="noStrike" kern="1200" cap="none" spc="0" normalizeH="0" baseline="0" noProof="0" dirty="0">
                <a:ln>
                  <a:noFill/>
                </a:ln>
                <a:solidFill>
                  <a:prstClr val="white"/>
                </a:solidFill>
                <a:effectLst/>
                <a:uLnTx/>
                <a:uFillTx/>
                <a:latin typeface="Aptos" panose="020B0004020202020204"/>
                <a:ea typeface="+mn-ea"/>
                <a:cs typeface="+mn-cs"/>
              </a:rPr>
              <a:t> eeuw</a:t>
            </a:r>
            <a:r>
              <a:rPr kumimoji="0" lang="nl-NL" sz="2400" b="0" i="0" u="none" strike="noStrike" kern="1200" cap="none" spc="0" normalizeH="0" baseline="0" noProof="0" dirty="0">
                <a:ln>
                  <a:noFill/>
                </a:ln>
                <a:solidFill>
                  <a:prstClr val="white"/>
                </a:solidFill>
                <a:effectLst/>
                <a:uLnTx/>
                <a:uFillTx/>
                <a:latin typeface="Aptos" panose="020B0004020202020204"/>
                <a:ea typeface="+mn-ea"/>
                <a:cs typeface="+mn-cs"/>
              </a:rPr>
              <a:t>?</a:t>
            </a:r>
          </a:p>
        </p:txBody>
      </p:sp>
    </p:spTree>
    <p:extLst>
      <p:ext uri="{BB962C8B-B14F-4D97-AF65-F5344CB8AC3E}">
        <p14:creationId xmlns:p14="http://schemas.microsoft.com/office/powerpoint/2010/main" val="1817390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 grpId="0" animBg="1"/>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Groep 65">
            <a:extLst>
              <a:ext uri="{FF2B5EF4-FFF2-40B4-BE49-F238E27FC236}">
                <a16:creationId xmlns:a16="http://schemas.microsoft.com/office/drawing/2014/main" id="{13CBD76E-C036-E035-C559-BE2E597E6B0F}"/>
              </a:ext>
            </a:extLst>
          </p:cNvPr>
          <p:cNvGrpSpPr/>
          <p:nvPr/>
        </p:nvGrpSpPr>
        <p:grpSpPr>
          <a:xfrm>
            <a:off x="2013620" y="130675"/>
            <a:ext cx="6601014" cy="6648047"/>
            <a:chOff x="2882351" y="130675"/>
            <a:chExt cx="6084330" cy="6374495"/>
          </a:xfrm>
        </p:grpSpPr>
        <p:grpSp>
          <p:nvGrpSpPr>
            <p:cNvPr id="2" name="Group 2"/>
            <p:cNvGrpSpPr/>
            <p:nvPr/>
          </p:nvGrpSpPr>
          <p:grpSpPr>
            <a:xfrm>
              <a:off x="6288138" y="4533117"/>
              <a:ext cx="1629330" cy="1569572"/>
              <a:chOff x="0" y="0"/>
              <a:chExt cx="6350000" cy="6117106"/>
            </a:xfrm>
          </p:grpSpPr>
          <p:sp>
            <p:nvSpPr>
              <p:cNvPr id="3" name="Freeform 3"/>
              <p:cNvSpPr/>
              <p:nvPr/>
            </p:nvSpPr>
            <p:spPr>
              <a:xfrm>
                <a:off x="0" y="0"/>
                <a:ext cx="6351270" cy="6117106"/>
              </a:xfrm>
              <a:custGeom>
                <a:avLst/>
                <a:gdLst/>
                <a:ahLst/>
                <a:cxnLst/>
                <a:rect l="l" t="t" r="r" b="b"/>
                <a:pathLst>
                  <a:path w="6351270" h="6117106">
                    <a:moveTo>
                      <a:pt x="5985510" y="0"/>
                    </a:moveTo>
                    <a:lnTo>
                      <a:pt x="364490" y="0"/>
                    </a:lnTo>
                    <a:cubicBezTo>
                      <a:pt x="162560" y="0"/>
                      <a:pt x="0" y="156598"/>
                      <a:pt x="0" y="351122"/>
                    </a:cubicBezTo>
                    <a:lnTo>
                      <a:pt x="0" y="5767208"/>
                    </a:lnTo>
                    <a:cubicBezTo>
                      <a:pt x="0" y="5960509"/>
                      <a:pt x="162560" y="6117106"/>
                      <a:pt x="364490" y="6117106"/>
                    </a:cubicBezTo>
                    <a:lnTo>
                      <a:pt x="5986780" y="6117106"/>
                    </a:lnTo>
                    <a:cubicBezTo>
                      <a:pt x="6187440" y="6117106"/>
                      <a:pt x="6351270" y="5960509"/>
                      <a:pt x="6351270" y="5765984"/>
                    </a:cubicBezTo>
                    <a:lnTo>
                      <a:pt x="6351270" y="351122"/>
                    </a:lnTo>
                    <a:cubicBezTo>
                      <a:pt x="6350000" y="156598"/>
                      <a:pt x="6187440" y="0"/>
                      <a:pt x="5985510" y="0"/>
                    </a:cubicBezTo>
                    <a:close/>
                  </a:path>
                </a:pathLst>
              </a:custGeom>
              <a:blipFill>
                <a:blip r:embed="rId2" cstate="screen">
                  <a:extLst>
                    <a:ext uri="{28A0092B-C50C-407E-A947-70E740481C1C}">
                      <a14:useLocalDpi xmlns:a14="http://schemas.microsoft.com/office/drawing/2010/main"/>
                    </a:ext>
                  </a:extLst>
                </a:blip>
                <a:stretch>
                  <a:fillRect/>
                </a:stretch>
              </a:blipFill>
              <a:ln w="104775" cap="sq">
                <a:solidFill>
                  <a:srgbClr val="D3D0CF"/>
                </a:solidFill>
                <a:prstDash val="solid"/>
                <a:miter/>
              </a:ln>
            </p:spPr>
            <p:txBody>
              <a:bodyPr/>
              <a:lstStyle/>
              <a:p>
                <a:endParaRPr lang="nl-NL" sz="1154"/>
              </a:p>
            </p:txBody>
          </p:sp>
        </p:grpSp>
        <p:grpSp>
          <p:nvGrpSpPr>
            <p:cNvPr id="4" name="Group 4"/>
            <p:cNvGrpSpPr/>
            <p:nvPr/>
          </p:nvGrpSpPr>
          <p:grpSpPr>
            <a:xfrm>
              <a:off x="7357839" y="4676014"/>
              <a:ext cx="1284654" cy="1753188"/>
              <a:chOff x="0" y="0"/>
              <a:chExt cx="2670810" cy="3644900"/>
            </a:xfrm>
          </p:grpSpPr>
          <p:sp>
            <p:nvSpPr>
              <p:cNvPr id="5" name="Freeform 5"/>
              <p:cNvSpPr/>
              <p:nvPr/>
            </p:nvSpPr>
            <p:spPr>
              <a:xfrm>
                <a:off x="50800" y="45943"/>
                <a:ext cx="2569296" cy="3548545"/>
              </a:xfrm>
              <a:custGeom>
                <a:avLst/>
                <a:gdLst/>
                <a:ahLst/>
                <a:cxnLst/>
                <a:rect l="l" t="t" r="r" b="b"/>
                <a:pathLst>
                  <a:path w="2569296" h="3548545">
                    <a:moveTo>
                      <a:pt x="0" y="3256057"/>
                    </a:moveTo>
                    <a:cubicBezTo>
                      <a:pt x="105410" y="2528347"/>
                      <a:pt x="143510" y="2449607"/>
                      <a:pt x="181610" y="2359437"/>
                    </a:cubicBezTo>
                    <a:cubicBezTo>
                      <a:pt x="218440" y="2274347"/>
                      <a:pt x="255270" y="2207037"/>
                      <a:pt x="303530" y="2115597"/>
                    </a:cubicBezTo>
                    <a:cubicBezTo>
                      <a:pt x="367030" y="1997487"/>
                      <a:pt x="466090" y="1842547"/>
                      <a:pt x="537210" y="1710467"/>
                    </a:cubicBezTo>
                    <a:cubicBezTo>
                      <a:pt x="601980" y="1588547"/>
                      <a:pt x="669290" y="1467897"/>
                      <a:pt x="713740" y="1353597"/>
                    </a:cubicBezTo>
                    <a:cubicBezTo>
                      <a:pt x="753110" y="1255807"/>
                      <a:pt x="759460" y="1136427"/>
                      <a:pt x="798830" y="1067847"/>
                    </a:cubicBezTo>
                    <a:cubicBezTo>
                      <a:pt x="826770" y="1019587"/>
                      <a:pt x="862330" y="990377"/>
                      <a:pt x="900430" y="963707"/>
                    </a:cubicBezTo>
                    <a:cubicBezTo>
                      <a:pt x="939800" y="938307"/>
                      <a:pt x="1016000" y="898937"/>
                      <a:pt x="1029970" y="911637"/>
                    </a:cubicBezTo>
                    <a:cubicBezTo>
                      <a:pt x="1045210" y="925607"/>
                      <a:pt x="1012190" y="1036097"/>
                      <a:pt x="984250" y="1046257"/>
                    </a:cubicBezTo>
                    <a:cubicBezTo>
                      <a:pt x="957580" y="1056417"/>
                      <a:pt x="913130" y="992917"/>
                      <a:pt x="869950" y="978947"/>
                    </a:cubicBezTo>
                    <a:cubicBezTo>
                      <a:pt x="824230" y="962437"/>
                      <a:pt x="759460" y="989107"/>
                      <a:pt x="715010" y="962437"/>
                    </a:cubicBezTo>
                    <a:cubicBezTo>
                      <a:pt x="661670" y="928147"/>
                      <a:pt x="571500" y="789717"/>
                      <a:pt x="590550" y="756697"/>
                    </a:cubicBezTo>
                    <a:cubicBezTo>
                      <a:pt x="609600" y="723677"/>
                      <a:pt x="816610" y="733837"/>
                      <a:pt x="828040" y="760507"/>
                    </a:cubicBezTo>
                    <a:cubicBezTo>
                      <a:pt x="836930" y="779557"/>
                      <a:pt x="772160" y="850677"/>
                      <a:pt x="732790" y="863377"/>
                    </a:cubicBezTo>
                    <a:cubicBezTo>
                      <a:pt x="689610" y="877347"/>
                      <a:pt x="619760" y="850677"/>
                      <a:pt x="575310" y="827817"/>
                    </a:cubicBezTo>
                    <a:cubicBezTo>
                      <a:pt x="535940" y="808767"/>
                      <a:pt x="504190" y="775747"/>
                      <a:pt x="474980" y="743997"/>
                    </a:cubicBezTo>
                    <a:cubicBezTo>
                      <a:pt x="444500" y="709707"/>
                      <a:pt x="414020" y="676687"/>
                      <a:pt x="397510" y="625887"/>
                    </a:cubicBezTo>
                    <a:cubicBezTo>
                      <a:pt x="375920" y="556037"/>
                      <a:pt x="364490" y="416337"/>
                      <a:pt x="391160" y="347757"/>
                    </a:cubicBezTo>
                    <a:cubicBezTo>
                      <a:pt x="412750" y="295687"/>
                      <a:pt x="445770" y="270287"/>
                      <a:pt x="502920" y="233457"/>
                    </a:cubicBezTo>
                    <a:cubicBezTo>
                      <a:pt x="609600" y="164877"/>
                      <a:pt x="906780" y="83597"/>
                      <a:pt x="1036320" y="45497"/>
                    </a:cubicBezTo>
                    <a:cubicBezTo>
                      <a:pt x="1109980" y="23907"/>
                      <a:pt x="1146810" y="12477"/>
                      <a:pt x="1212850" y="4857"/>
                    </a:cubicBezTo>
                    <a:cubicBezTo>
                      <a:pt x="1295400" y="-4033"/>
                      <a:pt x="1417320" y="1047"/>
                      <a:pt x="1496060" y="6127"/>
                    </a:cubicBezTo>
                    <a:cubicBezTo>
                      <a:pt x="1551940" y="9937"/>
                      <a:pt x="1588770" y="6127"/>
                      <a:pt x="1640840" y="23907"/>
                    </a:cubicBezTo>
                    <a:cubicBezTo>
                      <a:pt x="1714500" y="50577"/>
                      <a:pt x="1831340" y="119157"/>
                      <a:pt x="1885950" y="178847"/>
                    </a:cubicBezTo>
                    <a:cubicBezTo>
                      <a:pt x="1926590" y="224567"/>
                      <a:pt x="1946910" y="271557"/>
                      <a:pt x="1959610" y="331247"/>
                    </a:cubicBezTo>
                    <a:cubicBezTo>
                      <a:pt x="1976120" y="404907"/>
                      <a:pt x="1917700" y="549687"/>
                      <a:pt x="1950720" y="595407"/>
                    </a:cubicBezTo>
                    <a:cubicBezTo>
                      <a:pt x="1974850" y="628427"/>
                      <a:pt x="2040890" y="608107"/>
                      <a:pt x="2072640" y="632237"/>
                    </a:cubicBezTo>
                    <a:cubicBezTo>
                      <a:pt x="2106930" y="656367"/>
                      <a:pt x="2134870" y="709707"/>
                      <a:pt x="2147570" y="745267"/>
                    </a:cubicBezTo>
                    <a:cubicBezTo>
                      <a:pt x="2157730" y="770667"/>
                      <a:pt x="2161540" y="792257"/>
                      <a:pt x="2156460" y="817657"/>
                    </a:cubicBezTo>
                    <a:cubicBezTo>
                      <a:pt x="2151380" y="848137"/>
                      <a:pt x="2128520" y="892587"/>
                      <a:pt x="2105660" y="914177"/>
                    </a:cubicBezTo>
                    <a:cubicBezTo>
                      <a:pt x="2087880" y="931957"/>
                      <a:pt x="2066290" y="943387"/>
                      <a:pt x="2040890" y="948467"/>
                    </a:cubicBezTo>
                    <a:cubicBezTo>
                      <a:pt x="2010410" y="953547"/>
                      <a:pt x="1962150" y="948467"/>
                      <a:pt x="1932940" y="935767"/>
                    </a:cubicBezTo>
                    <a:cubicBezTo>
                      <a:pt x="1910080" y="924337"/>
                      <a:pt x="1874520" y="892587"/>
                      <a:pt x="1878330" y="886237"/>
                    </a:cubicBezTo>
                    <a:cubicBezTo>
                      <a:pt x="1882140" y="878617"/>
                      <a:pt x="1985010" y="934497"/>
                      <a:pt x="2035810" y="937037"/>
                    </a:cubicBezTo>
                    <a:cubicBezTo>
                      <a:pt x="2080260" y="938307"/>
                      <a:pt x="2114550" y="896397"/>
                      <a:pt x="2162810" y="905287"/>
                    </a:cubicBezTo>
                    <a:cubicBezTo>
                      <a:pt x="2241550" y="917987"/>
                      <a:pt x="2382520" y="1027207"/>
                      <a:pt x="2447290" y="1091977"/>
                    </a:cubicBezTo>
                    <a:cubicBezTo>
                      <a:pt x="2493010" y="1137697"/>
                      <a:pt x="2519680" y="1180877"/>
                      <a:pt x="2540000" y="1231677"/>
                    </a:cubicBezTo>
                    <a:cubicBezTo>
                      <a:pt x="2560320" y="1283747"/>
                      <a:pt x="2566670" y="1330737"/>
                      <a:pt x="2569210" y="1399317"/>
                    </a:cubicBezTo>
                    <a:cubicBezTo>
                      <a:pt x="2571750" y="1508537"/>
                      <a:pt x="2517140" y="1721897"/>
                      <a:pt x="2519680" y="1826037"/>
                    </a:cubicBezTo>
                    <a:cubicBezTo>
                      <a:pt x="2520950" y="1884457"/>
                      <a:pt x="2538730" y="1909857"/>
                      <a:pt x="2540000" y="1965737"/>
                    </a:cubicBezTo>
                    <a:cubicBezTo>
                      <a:pt x="2542540" y="2047017"/>
                      <a:pt x="2515870" y="2161317"/>
                      <a:pt x="2509520" y="2271807"/>
                    </a:cubicBezTo>
                    <a:cubicBezTo>
                      <a:pt x="2500630" y="2403887"/>
                      <a:pt x="2489200" y="2574067"/>
                      <a:pt x="2498090" y="2703607"/>
                    </a:cubicBezTo>
                    <a:cubicBezTo>
                      <a:pt x="2504440" y="2809017"/>
                      <a:pt x="2532380" y="2897917"/>
                      <a:pt x="2543810" y="2991897"/>
                    </a:cubicBezTo>
                    <a:cubicBezTo>
                      <a:pt x="2553970" y="3082067"/>
                      <a:pt x="2575560" y="3183667"/>
                      <a:pt x="2562860" y="3254787"/>
                    </a:cubicBezTo>
                    <a:cubicBezTo>
                      <a:pt x="2552700" y="3308127"/>
                      <a:pt x="2529840" y="3350037"/>
                      <a:pt x="2501900" y="3386867"/>
                    </a:cubicBezTo>
                    <a:cubicBezTo>
                      <a:pt x="2473960" y="3421157"/>
                      <a:pt x="2435860" y="3446557"/>
                      <a:pt x="2396490" y="3469417"/>
                    </a:cubicBezTo>
                    <a:cubicBezTo>
                      <a:pt x="2354580" y="3494817"/>
                      <a:pt x="2305050" y="3513867"/>
                      <a:pt x="2254250" y="3526567"/>
                    </a:cubicBezTo>
                    <a:cubicBezTo>
                      <a:pt x="2200910" y="3540537"/>
                      <a:pt x="2137410" y="3546887"/>
                      <a:pt x="2081530" y="3548157"/>
                    </a:cubicBezTo>
                    <a:cubicBezTo>
                      <a:pt x="2028190" y="3549427"/>
                      <a:pt x="1973580" y="3548157"/>
                      <a:pt x="1925320" y="3535457"/>
                    </a:cubicBezTo>
                    <a:cubicBezTo>
                      <a:pt x="1880870" y="3524027"/>
                      <a:pt x="1864360" y="3492277"/>
                      <a:pt x="1800860" y="3479577"/>
                    </a:cubicBezTo>
                    <a:cubicBezTo>
                      <a:pt x="1630680" y="3445287"/>
                      <a:pt x="1099820" y="3508787"/>
                      <a:pt x="815340" y="3510057"/>
                    </a:cubicBezTo>
                    <a:cubicBezTo>
                      <a:pt x="596900" y="3510057"/>
                      <a:pt x="356870" y="3520217"/>
                      <a:pt x="237490" y="3496087"/>
                    </a:cubicBezTo>
                    <a:cubicBezTo>
                      <a:pt x="180340" y="3484657"/>
                      <a:pt x="149860" y="3474497"/>
                      <a:pt x="115570" y="3447827"/>
                    </a:cubicBezTo>
                    <a:cubicBezTo>
                      <a:pt x="78740" y="3421157"/>
                      <a:pt x="45720" y="3374167"/>
                      <a:pt x="27940" y="3330987"/>
                    </a:cubicBezTo>
                    <a:cubicBezTo>
                      <a:pt x="11430" y="3291617"/>
                      <a:pt x="10160" y="3245897"/>
                      <a:pt x="11430" y="3202717"/>
                    </a:cubicBezTo>
                    <a:cubicBezTo>
                      <a:pt x="11430" y="3156997"/>
                      <a:pt x="17780" y="3101117"/>
                      <a:pt x="31750" y="3061747"/>
                    </a:cubicBezTo>
                    <a:cubicBezTo>
                      <a:pt x="43180" y="3028727"/>
                      <a:pt x="58420" y="2999517"/>
                      <a:pt x="81280" y="2979197"/>
                    </a:cubicBezTo>
                    <a:cubicBezTo>
                      <a:pt x="104140" y="2960147"/>
                      <a:pt x="144780" y="2947447"/>
                      <a:pt x="171450" y="2943637"/>
                    </a:cubicBezTo>
                    <a:cubicBezTo>
                      <a:pt x="189230" y="2941097"/>
                      <a:pt x="201930" y="2942367"/>
                      <a:pt x="219710" y="2948717"/>
                    </a:cubicBezTo>
                    <a:cubicBezTo>
                      <a:pt x="243840" y="2957607"/>
                      <a:pt x="280670" y="2979197"/>
                      <a:pt x="299720" y="3003327"/>
                    </a:cubicBezTo>
                    <a:cubicBezTo>
                      <a:pt x="317500" y="3027457"/>
                      <a:pt x="330200" y="3064287"/>
                      <a:pt x="330200" y="3094767"/>
                    </a:cubicBezTo>
                    <a:cubicBezTo>
                      <a:pt x="330200" y="3125247"/>
                      <a:pt x="313690" y="3164617"/>
                      <a:pt x="299720" y="3186207"/>
                    </a:cubicBezTo>
                    <a:cubicBezTo>
                      <a:pt x="289560" y="3201447"/>
                      <a:pt x="279400" y="3210337"/>
                      <a:pt x="264160" y="3219227"/>
                    </a:cubicBezTo>
                    <a:cubicBezTo>
                      <a:pt x="241300" y="3231927"/>
                      <a:pt x="200660" y="3247167"/>
                      <a:pt x="170180" y="3245897"/>
                    </a:cubicBezTo>
                    <a:cubicBezTo>
                      <a:pt x="139700" y="3243357"/>
                      <a:pt x="101600" y="3224307"/>
                      <a:pt x="81280" y="3209067"/>
                    </a:cubicBezTo>
                    <a:cubicBezTo>
                      <a:pt x="66040" y="3198907"/>
                      <a:pt x="57150" y="3188747"/>
                      <a:pt x="49530" y="3172237"/>
                    </a:cubicBezTo>
                    <a:cubicBezTo>
                      <a:pt x="38100" y="3149377"/>
                      <a:pt x="25400" y="3108737"/>
                      <a:pt x="29210" y="3078257"/>
                    </a:cubicBezTo>
                    <a:cubicBezTo>
                      <a:pt x="31750" y="3047777"/>
                      <a:pt x="48260" y="3012217"/>
                      <a:pt x="69850" y="2990627"/>
                    </a:cubicBezTo>
                    <a:cubicBezTo>
                      <a:pt x="90170" y="2967767"/>
                      <a:pt x="129540" y="2951257"/>
                      <a:pt x="154940" y="2944907"/>
                    </a:cubicBezTo>
                    <a:cubicBezTo>
                      <a:pt x="172720" y="2941097"/>
                      <a:pt x="185420" y="2941097"/>
                      <a:pt x="203200" y="2944907"/>
                    </a:cubicBezTo>
                    <a:cubicBezTo>
                      <a:pt x="228600" y="2951257"/>
                      <a:pt x="267970" y="2969037"/>
                      <a:pt x="288290" y="2990627"/>
                    </a:cubicBezTo>
                    <a:cubicBezTo>
                      <a:pt x="309880" y="3013487"/>
                      <a:pt x="320040" y="3045237"/>
                      <a:pt x="328930" y="3078257"/>
                    </a:cubicBezTo>
                    <a:cubicBezTo>
                      <a:pt x="340360" y="3117627"/>
                      <a:pt x="307340" y="3178587"/>
                      <a:pt x="342900" y="3210337"/>
                    </a:cubicBezTo>
                    <a:cubicBezTo>
                      <a:pt x="443230" y="3299237"/>
                      <a:pt x="1118870" y="3211607"/>
                      <a:pt x="1367790" y="3200177"/>
                    </a:cubicBezTo>
                    <a:cubicBezTo>
                      <a:pt x="1511300" y="3193827"/>
                      <a:pt x="1612900" y="3173507"/>
                      <a:pt x="1706880" y="3173507"/>
                    </a:cubicBezTo>
                    <a:cubicBezTo>
                      <a:pt x="1775460" y="3174777"/>
                      <a:pt x="1830070" y="3176047"/>
                      <a:pt x="1880870" y="3190017"/>
                    </a:cubicBezTo>
                    <a:cubicBezTo>
                      <a:pt x="1925320" y="3202717"/>
                      <a:pt x="1957070" y="3240817"/>
                      <a:pt x="1998980" y="3249707"/>
                    </a:cubicBezTo>
                    <a:cubicBezTo>
                      <a:pt x="2042160" y="3259867"/>
                      <a:pt x="2092960" y="3257327"/>
                      <a:pt x="2134870" y="3245897"/>
                    </a:cubicBezTo>
                    <a:cubicBezTo>
                      <a:pt x="2178050" y="3233197"/>
                      <a:pt x="2237740" y="3211607"/>
                      <a:pt x="2256790" y="3176047"/>
                    </a:cubicBezTo>
                    <a:cubicBezTo>
                      <a:pt x="2277110" y="3139217"/>
                      <a:pt x="2254250" y="3082067"/>
                      <a:pt x="2247900" y="3023647"/>
                    </a:cubicBezTo>
                    <a:cubicBezTo>
                      <a:pt x="2239010" y="2942367"/>
                      <a:pt x="2208530" y="2858547"/>
                      <a:pt x="2200910" y="2739167"/>
                    </a:cubicBezTo>
                    <a:cubicBezTo>
                      <a:pt x="2189480" y="2538507"/>
                      <a:pt x="2241550" y="2094007"/>
                      <a:pt x="2239010" y="1927637"/>
                    </a:cubicBezTo>
                    <a:cubicBezTo>
                      <a:pt x="2236470" y="1853977"/>
                      <a:pt x="2223770" y="1820957"/>
                      <a:pt x="2223770" y="1767617"/>
                    </a:cubicBezTo>
                    <a:cubicBezTo>
                      <a:pt x="2225040" y="1716817"/>
                      <a:pt x="2231390" y="1664747"/>
                      <a:pt x="2240280" y="1615217"/>
                    </a:cubicBezTo>
                    <a:cubicBezTo>
                      <a:pt x="2249170" y="1568227"/>
                      <a:pt x="2272030" y="1523777"/>
                      <a:pt x="2277110" y="1476787"/>
                    </a:cubicBezTo>
                    <a:cubicBezTo>
                      <a:pt x="2282190" y="1432337"/>
                      <a:pt x="2284730" y="1385347"/>
                      <a:pt x="2273300" y="1340897"/>
                    </a:cubicBezTo>
                    <a:cubicBezTo>
                      <a:pt x="2260600" y="1296447"/>
                      <a:pt x="2239010" y="1234217"/>
                      <a:pt x="2202180" y="1212627"/>
                    </a:cubicBezTo>
                    <a:cubicBezTo>
                      <a:pt x="2166620" y="1191037"/>
                      <a:pt x="2104390" y="1215167"/>
                      <a:pt x="2058670" y="1210087"/>
                    </a:cubicBezTo>
                    <a:cubicBezTo>
                      <a:pt x="2014220" y="1205007"/>
                      <a:pt x="1971040" y="1202467"/>
                      <a:pt x="1929130" y="1185957"/>
                    </a:cubicBezTo>
                    <a:cubicBezTo>
                      <a:pt x="1884680" y="1168177"/>
                      <a:pt x="1830070" y="1142777"/>
                      <a:pt x="1797050" y="1104677"/>
                    </a:cubicBezTo>
                    <a:cubicBezTo>
                      <a:pt x="1762760" y="1064037"/>
                      <a:pt x="1734820" y="992917"/>
                      <a:pt x="1733550" y="943387"/>
                    </a:cubicBezTo>
                    <a:cubicBezTo>
                      <a:pt x="1732280" y="900207"/>
                      <a:pt x="1755140" y="860837"/>
                      <a:pt x="1772920" y="821467"/>
                    </a:cubicBezTo>
                    <a:cubicBezTo>
                      <a:pt x="1793240" y="780827"/>
                      <a:pt x="1814830" y="733837"/>
                      <a:pt x="1850390" y="704627"/>
                    </a:cubicBezTo>
                    <a:cubicBezTo>
                      <a:pt x="1888490" y="672877"/>
                      <a:pt x="1951990" y="641127"/>
                      <a:pt x="2000250" y="642397"/>
                    </a:cubicBezTo>
                    <a:cubicBezTo>
                      <a:pt x="2045970" y="644937"/>
                      <a:pt x="2108200" y="689387"/>
                      <a:pt x="2131060" y="712247"/>
                    </a:cubicBezTo>
                    <a:cubicBezTo>
                      <a:pt x="2141220" y="723677"/>
                      <a:pt x="2143760" y="730027"/>
                      <a:pt x="2147570" y="745267"/>
                    </a:cubicBezTo>
                    <a:cubicBezTo>
                      <a:pt x="2153920" y="770667"/>
                      <a:pt x="2156460" y="824007"/>
                      <a:pt x="2147570" y="853217"/>
                    </a:cubicBezTo>
                    <a:cubicBezTo>
                      <a:pt x="2139950" y="878617"/>
                      <a:pt x="2125980" y="898937"/>
                      <a:pt x="2105660" y="914177"/>
                    </a:cubicBezTo>
                    <a:cubicBezTo>
                      <a:pt x="2081530" y="933227"/>
                      <a:pt x="2035810" y="951007"/>
                      <a:pt x="2004060" y="952277"/>
                    </a:cubicBezTo>
                    <a:cubicBezTo>
                      <a:pt x="1978660" y="954817"/>
                      <a:pt x="1957070" y="949737"/>
                      <a:pt x="1932940" y="935767"/>
                    </a:cubicBezTo>
                    <a:cubicBezTo>
                      <a:pt x="1898650" y="915447"/>
                      <a:pt x="1868170" y="851947"/>
                      <a:pt x="1830070" y="821467"/>
                    </a:cubicBezTo>
                    <a:cubicBezTo>
                      <a:pt x="1793240" y="790987"/>
                      <a:pt x="1741170" y="783367"/>
                      <a:pt x="1709420" y="750347"/>
                    </a:cubicBezTo>
                    <a:cubicBezTo>
                      <a:pt x="1677670" y="714787"/>
                      <a:pt x="1648460" y="658907"/>
                      <a:pt x="1640840" y="611917"/>
                    </a:cubicBezTo>
                    <a:cubicBezTo>
                      <a:pt x="1633220" y="570007"/>
                      <a:pt x="1661160" y="525557"/>
                      <a:pt x="1658620" y="482377"/>
                    </a:cubicBezTo>
                    <a:cubicBezTo>
                      <a:pt x="1654810" y="441737"/>
                      <a:pt x="1647190" y="389667"/>
                      <a:pt x="1621790" y="360457"/>
                    </a:cubicBezTo>
                    <a:cubicBezTo>
                      <a:pt x="1595120" y="329977"/>
                      <a:pt x="1548130" y="317277"/>
                      <a:pt x="1496060" y="305847"/>
                    </a:cubicBezTo>
                    <a:cubicBezTo>
                      <a:pt x="1417320" y="289337"/>
                      <a:pt x="1292860" y="280447"/>
                      <a:pt x="1188720" y="298227"/>
                    </a:cubicBezTo>
                    <a:cubicBezTo>
                      <a:pt x="1070610" y="319817"/>
                      <a:pt x="918210" y="423957"/>
                      <a:pt x="824230" y="441737"/>
                    </a:cubicBezTo>
                    <a:cubicBezTo>
                      <a:pt x="767080" y="453167"/>
                      <a:pt x="699770" y="421417"/>
                      <a:pt x="683260" y="444277"/>
                    </a:cubicBezTo>
                    <a:cubicBezTo>
                      <a:pt x="668020" y="465867"/>
                      <a:pt x="735330" y="536987"/>
                      <a:pt x="722630" y="568737"/>
                    </a:cubicBezTo>
                    <a:cubicBezTo>
                      <a:pt x="711200" y="600487"/>
                      <a:pt x="610870" y="632237"/>
                      <a:pt x="612140" y="634777"/>
                    </a:cubicBezTo>
                    <a:cubicBezTo>
                      <a:pt x="613410" y="637317"/>
                      <a:pt x="715010" y="567467"/>
                      <a:pt x="754380" y="576357"/>
                    </a:cubicBezTo>
                    <a:cubicBezTo>
                      <a:pt x="791210" y="585247"/>
                      <a:pt x="806450" y="661447"/>
                      <a:pt x="843280" y="679227"/>
                    </a:cubicBezTo>
                    <a:cubicBezTo>
                      <a:pt x="878840" y="695737"/>
                      <a:pt x="929640" y="676687"/>
                      <a:pt x="970280" y="684307"/>
                    </a:cubicBezTo>
                    <a:cubicBezTo>
                      <a:pt x="1012190" y="691927"/>
                      <a:pt x="1054100" y="703357"/>
                      <a:pt x="1092200" y="726217"/>
                    </a:cubicBezTo>
                    <a:cubicBezTo>
                      <a:pt x="1131570" y="750347"/>
                      <a:pt x="1172210" y="790987"/>
                      <a:pt x="1201420" y="829087"/>
                    </a:cubicBezTo>
                    <a:cubicBezTo>
                      <a:pt x="1228090" y="865917"/>
                      <a:pt x="1252220" y="907827"/>
                      <a:pt x="1262380" y="952277"/>
                    </a:cubicBezTo>
                    <a:cubicBezTo>
                      <a:pt x="1273810" y="1001807"/>
                      <a:pt x="1282700" y="1076737"/>
                      <a:pt x="1257300" y="1117377"/>
                    </a:cubicBezTo>
                    <a:cubicBezTo>
                      <a:pt x="1230630" y="1159287"/>
                      <a:pt x="1145540" y="1163097"/>
                      <a:pt x="1104900" y="1197387"/>
                    </a:cubicBezTo>
                    <a:cubicBezTo>
                      <a:pt x="1069340" y="1227867"/>
                      <a:pt x="1041400" y="1267237"/>
                      <a:pt x="1022350" y="1307877"/>
                    </a:cubicBezTo>
                    <a:cubicBezTo>
                      <a:pt x="1003300" y="1347247"/>
                      <a:pt x="1005840" y="1395507"/>
                      <a:pt x="990600" y="1437417"/>
                    </a:cubicBezTo>
                    <a:cubicBezTo>
                      <a:pt x="975360" y="1480597"/>
                      <a:pt x="963930" y="1503457"/>
                      <a:pt x="933450" y="1563147"/>
                    </a:cubicBezTo>
                    <a:cubicBezTo>
                      <a:pt x="849630" y="1729517"/>
                      <a:pt x="514350" y="2294667"/>
                      <a:pt x="426720" y="2475007"/>
                    </a:cubicBezTo>
                    <a:cubicBezTo>
                      <a:pt x="391160" y="2548667"/>
                      <a:pt x="379730" y="2579147"/>
                      <a:pt x="360680" y="2633757"/>
                    </a:cubicBezTo>
                    <a:cubicBezTo>
                      <a:pt x="341630" y="2689637"/>
                      <a:pt x="328930" y="2734087"/>
                      <a:pt x="314960" y="2807747"/>
                    </a:cubicBezTo>
                    <a:cubicBezTo>
                      <a:pt x="292100" y="2925857"/>
                      <a:pt x="278130" y="3197637"/>
                      <a:pt x="260350" y="3280187"/>
                    </a:cubicBezTo>
                    <a:cubicBezTo>
                      <a:pt x="254000" y="3309397"/>
                      <a:pt x="252730" y="3320827"/>
                      <a:pt x="240030" y="3338607"/>
                    </a:cubicBezTo>
                    <a:cubicBezTo>
                      <a:pt x="223520" y="3360197"/>
                      <a:pt x="190500" y="3384327"/>
                      <a:pt x="165100" y="3393217"/>
                    </a:cubicBezTo>
                    <a:cubicBezTo>
                      <a:pt x="144780" y="3400837"/>
                      <a:pt x="124460" y="3400837"/>
                      <a:pt x="102870" y="3395757"/>
                    </a:cubicBezTo>
                    <a:cubicBezTo>
                      <a:pt x="77470" y="3388137"/>
                      <a:pt x="41910" y="3367817"/>
                      <a:pt x="25400" y="3344957"/>
                    </a:cubicBezTo>
                    <a:cubicBezTo>
                      <a:pt x="8890" y="3322097"/>
                      <a:pt x="0" y="3256057"/>
                      <a:pt x="0" y="3256057"/>
                    </a:cubicBezTo>
                  </a:path>
                </a:pathLst>
              </a:custGeom>
              <a:solidFill>
                <a:srgbClr val="D3D0CF"/>
              </a:solidFill>
              <a:ln cap="sq">
                <a:noFill/>
                <a:prstDash val="solid"/>
                <a:miter/>
              </a:ln>
            </p:spPr>
            <p:txBody>
              <a:bodyPr/>
              <a:lstStyle/>
              <a:p>
                <a:endParaRPr lang="nl-NL" sz="1154"/>
              </a:p>
            </p:txBody>
          </p:sp>
        </p:grpSp>
        <p:grpSp>
          <p:nvGrpSpPr>
            <p:cNvPr id="6" name="Group 6"/>
            <p:cNvGrpSpPr/>
            <p:nvPr/>
          </p:nvGrpSpPr>
          <p:grpSpPr>
            <a:xfrm>
              <a:off x="7694717" y="5015045"/>
              <a:ext cx="189980" cy="385457"/>
              <a:chOff x="0" y="0"/>
              <a:chExt cx="394970" cy="801370"/>
            </a:xfrm>
          </p:grpSpPr>
          <p:sp>
            <p:nvSpPr>
              <p:cNvPr id="7" name="Freeform 7"/>
              <p:cNvSpPr/>
              <p:nvPr/>
            </p:nvSpPr>
            <p:spPr>
              <a:xfrm>
                <a:off x="48093" y="49644"/>
                <a:ext cx="295291" cy="701045"/>
              </a:xfrm>
              <a:custGeom>
                <a:avLst/>
                <a:gdLst/>
                <a:ahLst/>
                <a:cxnLst/>
                <a:rect l="l" t="t" r="r" b="b"/>
                <a:pathLst>
                  <a:path w="295291" h="701045">
                    <a:moveTo>
                      <a:pt x="265597" y="129426"/>
                    </a:moveTo>
                    <a:cubicBezTo>
                      <a:pt x="294807" y="585356"/>
                      <a:pt x="294807" y="591706"/>
                      <a:pt x="288457" y="606946"/>
                    </a:cubicBezTo>
                    <a:cubicBezTo>
                      <a:pt x="278297" y="628536"/>
                      <a:pt x="257977" y="661556"/>
                      <a:pt x="235117" y="676796"/>
                    </a:cubicBezTo>
                    <a:cubicBezTo>
                      <a:pt x="212257" y="693306"/>
                      <a:pt x="177967" y="702196"/>
                      <a:pt x="150027" y="700926"/>
                    </a:cubicBezTo>
                    <a:cubicBezTo>
                      <a:pt x="122087" y="699656"/>
                      <a:pt x="87797" y="681876"/>
                      <a:pt x="67477" y="667906"/>
                    </a:cubicBezTo>
                    <a:cubicBezTo>
                      <a:pt x="54777" y="657746"/>
                      <a:pt x="47157" y="646316"/>
                      <a:pt x="39537" y="633616"/>
                    </a:cubicBezTo>
                    <a:cubicBezTo>
                      <a:pt x="31917" y="622186"/>
                      <a:pt x="24297" y="609486"/>
                      <a:pt x="23027" y="592976"/>
                    </a:cubicBezTo>
                    <a:cubicBezTo>
                      <a:pt x="19217" y="568846"/>
                      <a:pt x="24297" y="526936"/>
                      <a:pt x="31917" y="505346"/>
                    </a:cubicBezTo>
                    <a:cubicBezTo>
                      <a:pt x="38267" y="488836"/>
                      <a:pt x="44617" y="479946"/>
                      <a:pt x="57317" y="468516"/>
                    </a:cubicBezTo>
                    <a:cubicBezTo>
                      <a:pt x="75097" y="452006"/>
                      <a:pt x="111927" y="432956"/>
                      <a:pt x="134787" y="426606"/>
                    </a:cubicBezTo>
                    <a:cubicBezTo>
                      <a:pt x="151297" y="422796"/>
                      <a:pt x="162727" y="422796"/>
                      <a:pt x="179237" y="426606"/>
                    </a:cubicBezTo>
                    <a:cubicBezTo>
                      <a:pt x="203367" y="432956"/>
                      <a:pt x="238927" y="448196"/>
                      <a:pt x="257977" y="468516"/>
                    </a:cubicBezTo>
                    <a:cubicBezTo>
                      <a:pt x="277027" y="488836"/>
                      <a:pt x="290997" y="520586"/>
                      <a:pt x="294807" y="548526"/>
                    </a:cubicBezTo>
                    <a:cubicBezTo>
                      <a:pt x="297347" y="575196"/>
                      <a:pt x="289727" y="610756"/>
                      <a:pt x="275757" y="633616"/>
                    </a:cubicBezTo>
                    <a:cubicBezTo>
                      <a:pt x="261787" y="657746"/>
                      <a:pt x="233847" y="680606"/>
                      <a:pt x="208447" y="690766"/>
                    </a:cubicBezTo>
                    <a:cubicBezTo>
                      <a:pt x="183047" y="700926"/>
                      <a:pt x="143677" y="700926"/>
                      <a:pt x="120817" y="695846"/>
                    </a:cubicBezTo>
                    <a:cubicBezTo>
                      <a:pt x="104307" y="693306"/>
                      <a:pt x="92877" y="688226"/>
                      <a:pt x="80177" y="676796"/>
                    </a:cubicBezTo>
                    <a:cubicBezTo>
                      <a:pt x="61127" y="662826"/>
                      <a:pt x="39537" y="641236"/>
                      <a:pt x="26837" y="606946"/>
                    </a:cubicBezTo>
                    <a:cubicBezTo>
                      <a:pt x="2707" y="544716"/>
                      <a:pt x="5247" y="399936"/>
                      <a:pt x="2707" y="309766"/>
                    </a:cubicBezTo>
                    <a:cubicBezTo>
                      <a:pt x="1437" y="233566"/>
                      <a:pt x="-6183" y="149746"/>
                      <a:pt x="11597" y="98946"/>
                    </a:cubicBezTo>
                    <a:cubicBezTo>
                      <a:pt x="21757" y="65926"/>
                      <a:pt x="42077" y="39256"/>
                      <a:pt x="63667" y="24016"/>
                    </a:cubicBezTo>
                    <a:cubicBezTo>
                      <a:pt x="80177" y="10046"/>
                      <a:pt x="100497" y="3696"/>
                      <a:pt x="120817" y="1156"/>
                    </a:cubicBezTo>
                    <a:cubicBezTo>
                      <a:pt x="141137" y="-1384"/>
                      <a:pt x="162727" y="-114"/>
                      <a:pt x="181777" y="8776"/>
                    </a:cubicBezTo>
                    <a:cubicBezTo>
                      <a:pt x="205907" y="20206"/>
                      <a:pt x="237657" y="46876"/>
                      <a:pt x="250357" y="69736"/>
                    </a:cubicBezTo>
                    <a:cubicBezTo>
                      <a:pt x="261787" y="88786"/>
                      <a:pt x="265597" y="129426"/>
                      <a:pt x="265597" y="129426"/>
                    </a:cubicBezTo>
                  </a:path>
                </a:pathLst>
              </a:custGeom>
              <a:solidFill>
                <a:srgbClr val="D3D0CF"/>
              </a:solidFill>
              <a:ln cap="sq">
                <a:noFill/>
                <a:prstDash val="solid"/>
                <a:miter/>
              </a:ln>
            </p:spPr>
            <p:txBody>
              <a:bodyPr/>
              <a:lstStyle/>
              <a:p>
                <a:endParaRPr lang="nl-NL" sz="1154"/>
              </a:p>
            </p:txBody>
          </p:sp>
        </p:grpSp>
        <p:grpSp>
          <p:nvGrpSpPr>
            <p:cNvPr id="8" name="Group 8"/>
            <p:cNvGrpSpPr/>
            <p:nvPr/>
          </p:nvGrpSpPr>
          <p:grpSpPr>
            <a:xfrm>
              <a:off x="7940556" y="4794397"/>
              <a:ext cx="293216" cy="282221"/>
              <a:chOff x="0" y="0"/>
              <a:chExt cx="609600" cy="586740"/>
            </a:xfrm>
          </p:grpSpPr>
          <p:sp>
            <p:nvSpPr>
              <p:cNvPr id="9" name="Freeform 9"/>
              <p:cNvSpPr/>
              <p:nvPr/>
            </p:nvSpPr>
            <p:spPr>
              <a:xfrm>
                <a:off x="50338" y="41383"/>
                <a:ext cx="507865" cy="493922"/>
              </a:xfrm>
              <a:custGeom>
                <a:avLst/>
                <a:gdLst/>
                <a:ahLst/>
                <a:cxnLst/>
                <a:rect l="l" t="t" r="r" b="b"/>
                <a:pathLst>
                  <a:path w="507865" h="493922">
                    <a:moveTo>
                      <a:pt x="246842" y="493287"/>
                    </a:moveTo>
                    <a:cubicBezTo>
                      <a:pt x="131272" y="461537"/>
                      <a:pt x="60152" y="415817"/>
                      <a:pt x="30942" y="372637"/>
                    </a:cubicBezTo>
                    <a:cubicBezTo>
                      <a:pt x="5542" y="333267"/>
                      <a:pt x="-2078" y="281197"/>
                      <a:pt x="462" y="234207"/>
                    </a:cubicBezTo>
                    <a:cubicBezTo>
                      <a:pt x="1732" y="184677"/>
                      <a:pt x="14432" y="122447"/>
                      <a:pt x="44912" y="85617"/>
                    </a:cubicBezTo>
                    <a:cubicBezTo>
                      <a:pt x="76662" y="47517"/>
                      <a:pt x="138892" y="22117"/>
                      <a:pt x="188422" y="10687"/>
                    </a:cubicBezTo>
                    <a:cubicBezTo>
                      <a:pt x="235412" y="-2013"/>
                      <a:pt x="287482" y="-4553"/>
                      <a:pt x="331932" y="9417"/>
                    </a:cubicBezTo>
                    <a:cubicBezTo>
                      <a:pt x="378922" y="23387"/>
                      <a:pt x="433532" y="57677"/>
                      <a:pt x="462742" y="95777"/>
                    </a:cubicBezTo>
                    <a:cubicBezTo>
                      <a:pt x="490682" y="131337"/>
                      <a:pt x="502112" y="192297"/>
                      <a:pt x="505922" y="225317"/>
                    </a:cubicBezTo>
                    <a:cubicBezTo>
                      <a:pt x="509732" y="243097"/>
                      <a:pt x="507192" y="255797"/>
                      <a:pt x="504652" y="269767"/>
                    </a:cubicBezTo>
                    <a:cubicBezTo>
                      <a:pt x="502112" y="285007"/>
                      <a:pt x="498302" y="298977"/>
                      <a:pt x="488142" y="312947"/>
                    </a:cubicBezTo>
                    <a:cubicBezTo>
                      <a:pt x="475442" y="331997"/>
                      <a:pt x="442422" y="361207"/>
                      <a:pt x="422102" y="371367"/>
                    </a:cubicBezTo>
                    <a:cubicBezTo>
                      <a:pt x="406862" y="378987"/>
                      <a:pt x="394162" y="382797"/>
                      <a:pt x="377652" y="382797"/>
                    </a:cubicBezTo>
                    <a:cubicBezTo>
                      <a:pt x="353522" y="381527"/>
                      <a:pt x="314152" y="375177"/>
                      <a:pt x="291292" y="359937"/>
                    </a:cubicBezTo>
                    <a:cubicBezTo>
                      <a:pt x="267162" y="344697"/>
                      <a:pt x="245572" y="311677"/>
                      <a:pt x="235412" y="288817"/>
                    </a:cubicBezTo>
                    <a:cubicBezTo>
                      <a:pt x="229062" y="273577"/>
                      <a:pt x="226522" y="262147"/>
                      <a:pt x="227792" y="244367"/>
                    </a:cubicBezTo>
                    <a:cubicBezTo>
                      <a:pt x="229062" y="220237"/>
                      <a:pt x="241762" y="179597"/>
                      <a:pt x="254462" y="159277"/>
                    </a:cubicBezTo>
                    <a:cubicBezTo>
                      <a:pt x="263352" y="145307"/>
                      <a:pt x="272242" y="136417"/>
                      <a:pt x="287482" y="127527"/>
                    </a:cubicBezTo>
                    <a:cubicBezTo>
                      <a:pt x="307802" y="116097"/>
                      <a:pt x="344632" y="102127"/>
                      <a:pt x="372572" y="102127"/>
                    </a:cubicBezTo>
                    <a:cubicBezTo>
                      <a:pt x="400512" y="103397"/>
                      <a:pt x="436072" y="121177"/>
                      <a:pt x="456392" y="133877"/>
                    </a:cubicBezTo>
                    <a:cubicBezTo>
                      <a:pt x="470362" y="144037"/>
                      <a:pt x="477982" y="152927"/>
                      <a:pt x="486872" y="168167"/>
                    </a:cubicBezTo>
                    <a:cubicBezTo>
                      <a:pt x="497032" y="189757"/>
                      <a:pt x="507192" y="231667"/>
                      <a:pt x="507192" y="255797"/>
                    </a:cubicBezTo>
                    <a:cubicBezTo>
                      <a:pt x="507192" y="272307"/>
                      <a:pt x="503382" y="283737"/>
                      <a:pt x="495762" y="298977"/>
                    </a:cubicBezTo>
                    <a:cubicBezTo>
                      <a:pt x="484332" y="320567"/>
                      <a:pt x="460202" y="351047"/>
                      <a:pt x="434802" y="365017"/>
                    </a:cubicBezTo>
                    <a:cubicBezTo>
                      <a:pt x="410672" y="378987"/>
                      <a:pt x="375112" y="385337"/>
                      <a:pt x="347172" y="381527"/>
                    </a:cubicBezTo>
                    <a:cubicBezTo>
                      <a:pt x="319232" y="376447"/>
                      <a:pt x="286212" y="356127"/>
                      <a:pt x="267162" y="340887"/>
                    </a:cubicBezTo>
                    <a:cubicBezTo>
                      <a:pt x="254462" y="329457"/>
                      <a:pt x="248112" y="319297"/>
                      <a:pt x="241762" y="302787"/>
                    </a:cubicBezTo>
                    <a:cubicBezTo>
                      <a:pt x="232872" y="282467"/>
                      <a:pt x="212552" y="234207"/>
                      <a:pt x="223982" y="224047"/>
                    </a:cubicBezTo>
                    <a:cubicBezTo>
                      <a:pt x="237952" y="210077"/>
                      <a:pt x="321772" y="240557"/>
                      <a:pt x="350982" y="263417"/>
                    </a:cubicBezTo>
                    <a:cubicBezTo>
                      <a:pt x="376382" y="283737"/>
                      <a:pt x="392892" y="318027"/>
                      <a:pt x="397972" y="343427"/>
                    </a:cubicBezTo>
                    <a:cubicBezTo>
                      <a:pt x="403052" y="363747"/>
                      <a:pt x="400512" y="386607"/>
                      <a:pt x="394162" y="405657"/>
                    </a:cubicBezTo>
                    <a:cubicBezTo>
                      <a:pt x="387812" y="424707"/>
                      <a:pt x="376382" y="443757"/>
                      <a:pt x="362412" y="457727"/>
                    </a:cubicBezTo>
                    <a:cubicBezTo>
                      <a:pt x="347172" y="472967"/>
                      <a:pt x="328122" y="484397"/>
                      <a:pt x="309072" y="490747"/>
                    </a:cubicBezTo>
                    <a:cubicBezTo>
                      <a:pt x="288752" y="495827"/>
                      <a:pt x="246842" y="493287"/>
                      <a:pt x="246842" y="493287"/>
                    </a:cubicBezTo>
                  </a:path>
                </a:pathLst>
              </a:custGeom>
              <a:solidFill>
                <a:srgbClr val="D3D0CF"/>
              </a:solidFill>
              <a:ln cap="sq">
                <a:noFill/>
                <a:prstDash val="solid"/>
                <a:miter/>
              </a:ln>
            </p:spPr>
            <p:txBody>
              <a:bodyPr/>
              <a:lstStyle/>
              <a:p>
                <a:endParaRPr lang="nl-NL" sz="1154"/>
              </a:p>
            </p:txBody>
          </p:sp>
        </p:grpSp>
        <p:sp>
          <p:nvSpPr>
            <p:cNvPr id="10" name="Freeform 10"/>
            <p:cNvSpPr/>
            <p:nvPr/>
          </p:nvSpPr>
          <p:spPr>
            <a:xfrm>
              <a:off x="7467398" y="4669551"/>
              <a:ext cx="1065535" cy="1602136"/>
            </a:xfrm>
            <a:custGeom>
              <a:avLst/>
              <a:gdLst/>
              <a:ahLst/>
              <a:cxnLst/>
              <a:rect l="l" t="t" r="r" b="b"/>
              <a:pathLst>
                <a:path w="1661446" h="2498145">
                  <a:moveTo>
                    <a:pt x="0" y="0"/>
                  </a:moveTo>
                  <a:lnTo>
                    <a:pt x="1661446" y="0"/>
                  </a:lnTo>
                  <a:lnTo>
                    <a:pt x="1661446" y="2498144"/>
                  </a:lnTo>
                  <a:lnTo>
                    <a:pt x="0" y="2498144"/>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nl-NL" sz="1154"/>
            </a:p>
          </p:txBody>
        </p:sp>
        <p:grpSp>
          <p:nvGrpSpPr>
            <p:cNvPr id="11" name="Group 11"/>
            <p:cNvGrpSpPr/>
            <p:nvPr/>
          </p:nvGrpSpPr>
          <p:grpSpPr>
            <a:xfrm>
              <a:off x="3551528" y="2385632"/>
              <a:ext cx="752588" cy="1156372"/>
              <a:chOff x="0" y="0"/>
              <a:chExt cx="1564640" cy="2404110"/>
            </a:xfrm>
          </p:grpSpPr>
          <p:sp>
            <p:nvSpPr>
              <p:cNvPr id="12" name="Freeform 12"/>
              <p:cNvSpPr/>
              <p:nvPr/>
            </p:nvSpPr>
            <p:spPr>
              <a:xfrm>
                <a:off x="50488" y="50800"/>
                <a:ext cx="1464138" cy="2302630"/>
              </a:xfrm>
              <a:custGeom>
                <a:avLst/>
                <a:gdLst/>
                <a:ahLst/>
                <a:cxnLst/>
                <a:rect l="l" t="t" r="r" b="b"/>
                <a:pathLst>
                  <a:path w="1464138" h="2302630">
                    <a:moveTo>
                      <a:pt x="1336352" y="184150"/>
                    </a:moveTo>
                    <a:cubicBezTo>
                      <a:pt x="1168712" y="549910"/>
                      <a:pt x="1159822" y="560070"/>
                      <a:pt x="1140772" y="570230"/>
                    </a:cubicBezTo>
                    <a:cubicBezTo>
                      <a:pt x="1116642" y="581660"/>
                      <a:pt x="1074732" y="589280"/>
                      <a:pt x="1048062" y="585470"/>
                    </a:cubicBezTo>
                    <a:cubicBezTo>
                      <a:pt x="1025202" y="582930"/>
                      <a:pt x="1006152" y="574040"/>
                      <a:pt x="989642" y="558800"/>
                    </a:cubicBezTo>
                    <a:cubicBezTo>
                      <a:pt x="970592" y="541020"/>
                      <a:pt x="949002" y="504190"/>
                      <a:pt x="942652" y="477520"/>
                    </a:cubicBezTo>
                    <a:cubicBezTo>
                      <a:pt x="937572" y="455930"/>
                      <a:pt x="935032" y="439420"/>
                      <a:pt x="946462" y="415290"/>
                    </a:cubicBezTo>
                    <a:cubicBezTo>
                      <a:pt x="970592" y="363220"/>
                      <a:pt x="1091242" y="262890"/>
                      <a:pt x="1147122" y="212090"/>
                    </a:cubicBezTo>
                    <a:cubicBezTo>
                      <a:pt x="1183952" y="177800"/>
                      <a:pt x="1214432" y="149860"/>
                      <a:pt x="1243642" y="132080"/>
                    </a:cubicBezTo>
                    <a:cubicBezTo>
                      <a:pt x="1265232" y="119380"/>
                      <a:pt x="1283012" y="109220"/>
                      <a:pt x="1303332" y="105410"/>
                    </a:cubicBezTo>
                    <a:cubicBezTo>
                      <a:pt x="1323652" y="102870"/>
                      <a:pt x="1349052" y="104140"/>
                      <a:pt x="1368102" y="110490"/>
                    </a:cubicBezTo>
                    <a:cubicBezTo>
                      <a:pt x="1388422" y="116840"/>
                      <a:pt x="1410012" y="129540"/>
                      <a:pt x="1423982" y="144780"/>
                    </a:cubicBezTo>
                    <a:cubicBezTo>
                      <a:pt x="1439222" y="160020"/>
                      <a:pt x="1451922" y="181610"/>
                      <a:pt x="1458272" y="200660"/>
                    </a:cubicBezTo>
                    <a:cubicBezTo>
                      <a:pt x="1463352" y="220980"/>
                      <a:pt x="1467162" y="238760"/>
                      <a:pt x="1460812" y="266700"/>
                    </a:cubicBezTo>
                    <a:cubicBezTo>
                      <a:pt x="1448112" y="322580"/>
                      <a:pt x="1383342" y="486410"/>
                      <a:pt x="1328732" y="505460"/>
                    </a:cubicBezTo>
                    <a:cubicBezTo>
                      <a:pt x="1290632" y="519430"/>
                      <a:pt x="1196652" y="464820"/>
                      <a:pt x="1197922" y="453390"/>
                    </a:cubicBezTo>
                    <a:cubicBezTo>
                      <a:pt x="1197922" y="444500"/>
                      <a:pt x="1246182" y="436880"/>
                      <a:pt x="1269042" y="438150"/>
                    </a:cubicBezTo>
                    <a:cubicBezTo>
                      <a:pt x="1291902" y="438150"/>
                      <a:pt x="1316032" y="444500"/>
                      <a:pt x="1335082" y="454660"/>
                    </a:cubicBezTo>
                    <a:cubicBezTo>
                      <a:pt x="1355402" y="464820"/>
                      <a:pt x="1373182" y="481330"/>
                      <a:pt x="1385882" y="499110"/>
                    </a:cubicBezTo>
                    <a:cubicBezTo>
                      <a:pt x="1398582" y="518160"/>
                      <a:pt x="1408742" y="539750"/>
                      <a:pt x="1410012" y="562610"/>
                    </a:cubicBezTo>
                    <a:cubicBezTo>
                      <a:pt x="1411282" y="591820"/>
                      <a:pt x="1403662" y="635000"/>
                      <a:pt x="1385882" y="660400"/>
                    </a:cubicBezTo>
                    <a:cubicBezTo>
                      <a:pt x="1366832" y="687070"/>
                      <a:pt x="1307142" y="692150"/>
                      <a:pt x="1302062" y="717550"/>
                    </a:cubicBezTo>
                    <a:cubicBezTo>
                      <a:pt x="1296982" y="748030"/>
                      <a:pt x="1382072" y="795020"/>
                      <a:pt x="1380802" y="834390"/>
                    </a:cubicBezTo>
                    <a:cubicBezTo>
                      <a:pt x="1379532" y="876300"/>
                      <a:pt x="1318572" y="920750"/>
                      <a:pt x="1284282" y="961390"/>
                    </a:cubicBezTo>
                    <a:cubicBezTo>
                      <a:pt x="1249992" y="1002030"/>
                      <a:pt x="1213162" y="1042670"/>
                      <a:pt x="1175062" y="1078230"/>
                    </a:cubicBezTo>
                    <a:cubicBezTo>
                      <a:pt x="1136962" y="1115060"/>
                      <a:pt x="1093782" y="1155700"/>
                      <a:pt x="1051872" y="1178560"/>
                    </a:cubicBezTo>
                    <a:cubicBezTo>
                      <a:pt x="1017582" y="1196340"/>
                      <a:pt x="978212" y="1209040"/>
                      <a:pt x="946462" y="1207770"/>
                    </a:cubicBezTo>
                    <a:cubicBezTo>
                      <a:pt x="922332" y="1207770"/>
                      <a:pt x="900742" y="1200150"/>
                      <a:pt x="881692" y="1188720"/>
                    </a:cubicBezTo>
                    <a:cubicBezTo>
                      <a:pt x="862642" y="1177290"/>
                      <a:pt x="843592" y="1160780"/>
                      <a:pt x="832162" y="1140460"/>
                    </a:cubicBezTo>
                    <a:cubicBezTo>
                      <a:pt x="819462" y="1113790"/>
                      <a:pt x="810572" y="1069340"/>
                      <a:pt x="813112" y="1040130"/>
                    </a:cubicBezTo>
                    <a:cubicBezTo>
                      <a:pt x="816922" y="1016000"/>
                      <a:pt x="823272" y="998220"/>
                      <a:pt x="841052" y="977900"/>
                    </a:cubicBezTo>
                    <a:cubicBezTo>
                      <a:pt x="871532" y="942340"/>
                      <a:pt x="965512" y="882650"/>
                      <a:pt x="1001072" y="867410"/>
                    </a:cubicBezTo>
                    <a:cubicBezTo>
                      <a:pt x="1015042" y="862330"/>
                      <a:pt x="1020122" y="859790"/>
                      <a:pt x="1034092" y="861060"/>
                    </a:cubicBezTo>
                    <a:cubicBezTo>
                      <a:pt x="1059492" y="862330"/>
                      <a:pt x="1107752" y="869950"/>
                      <a:pt x="1133152" y="889000"/>
                    </a:cubicBezTo>
                    <a:cubicBezTo>
                      <a:pt x="1158552" y="908050"/>
                      <a:pt x="1180142" y="947420"/>
                      <a:pt x="1187762" y="975360"/>
                    </a:cubicBezTo>
                    <a:cubicBezTo>
                      <a:pt x="1194112" y="998220"/>
                      <a:pt x="1191572" y="1022350"/>
                      <a:pt x="1185222" y="1043940"/>
                    </a:cubicBezTo>
                    <a:cubicBezTo>
                      <a:pt x="1180142" y="1065530"/>
                      <a:pt x="1167442" y="1088390"/>
                      <a:pt x="1150932" y="1104900"/>
                    </a:cubicBezTo>
                    <a:cubicBezTo>
                      <a:pt x="1135692" y="1120140"/>
                      <a:pt x="1115372" y="1122680"/>
                      <a:pt x="1093782" y="1141730"/>
                    </a:cubicBezTo>
                    <a:cubicBezTo>
                      <a:pt x="1054412" y="1177290"/>
                      <a:pt x="989642" y="1278890"/>
                      <a:pt x="952812" y="1316990"/>
                    </a:cubicBezTo>
                    <a:cubicBezTo>
                      <a:pt x="931222" y="1338580"/>
                      <a:pt x="919792" y="1352550"/>
                      <a:pt x="899472" y="1362710"/>
                    </a:cubicBezTo>
                    <a:cubicBezTo>
                      <a:pt x="879152" y="1372870"/>
                      <a:pt x="855022" y="1379220"/>
                      <a:pt x="830892" y="1377950"/>
                    </a:cubicBezTo>
                    <a:cubicBezTo>
                      <a:pt x="801682" y="1375410"/>
                      <a:pt x="759772" y="1361440"/>
                      <a:pt x="735642" y="1339850"/>
                    </a:cubicBezTo>
                    <a:cubicBezTo>
                      <a:pt x="711512" y="1318260"/>
                      <a:pt x="693732" y="1276350"/>
                      <a:pt x="688652" y="1247140"/>
                    </a:cubicBezTo>
                    <a:cubicBezTo>
                      <a:pt x="684842" y="1223010"/>
                      <a:pt x="692462" y="1196340"/>
                      <a:pt x="698812" y="1178560"/>
                    </a:cubicBezTo>
                    <a:cubicBezTo>
                      <a:pt x="702622" y="1165860"/>
                      <a:pt x="711512" y="1146810"/>
                      <a:pt x="715322" y="1146810"/>
                    </a:cubicBezTo>
                    <a:cubicBezTo>
                      <a:pt x="724212" y="1149350"/>
                      <a:pt x="686112" y="1280160"/>
                      <a:pt x="712782" y="1310640"/>
                    </a:cubicBezTo>
                    <a:cubicBezTo>
                      <a:pt x="740722" y="1341120"/>
                      <a:pt x="861372" y="1292860"/>
                      <a:pt x="889312" y="1324610"/>
                    </a:cubicBezTo>
                    <a:cubicBezTo>
                      <a:pt x="915982" y="1357630"/>
                      <a:pt x="880422" y="1447800"/>
                      <a:pt x="870262" y="1512570"/>
                    </a:cubicBezTo>
                    <a:cubicBezTo>
                      <a:pt x="858832" y="1579880"/>
                      <a:pt x="838512" y="1672590"/>
                      <a:pt x="822002" y="1720850"/>
                    </a:cubicBezTo>
                    <a:cubicBezTo>
                      <a:pt x="813112" y="1748790"/>
                      <a:pt x="806762" y="1766570"/>
                      <a:pt x="792792" y="1784350"/>
                    </a:cubicBezTo>
                    <a:cubicBezTo>
                      <a:pt x="778822" y="1802130"/>
                      <a:pt x="758502" y="1817370"/>
                      <a:pt x="738182" y="1826260"/>
                    </a:cubicBezTo>
                    <a:cubicBezTo>
                      <a:pt x="717862" y="1835150"/>
                      <a:pt x="692462" y="1838960"/>
                      <a:pt x="669602" y="1837690"/>
                    </a:cubicBezTo>
                    <a:cubicBezTo>
                      <a:pt x="648012" y="1836420"/>
                      <a:pt x="623882" y="1830070"/>
                      <a:pt x="603562" y="1816100"/>
                    </a:cubicBezTo>
                    <a:cubicBezTo>
                      <a:pt x="579432" y="1799590"/>
                      <a:pt x="551492" y="1762760"/>
                      <a:pt x="541332" y="1734820"/>
                    </a:cubicBezTo>
                    <a:cubicBezTo>
                      <a:pt x="533712" y="1711960"/>
                      <a:pt x="533712" y="1691640"/>
                      <a:pt x="537522" y="1664970"/>
                    </a:cubicBezTo>
                    <a:cubicBezTo>
                      <a:pt x="543872" y="1628140"/>
                      <a:pt x="564192" y="1569720"/>
                      <a:pt x="589592" y="1536700"/>
                    </a:cubicBezTo>
                    <a:cubicBezTo>
                      <a:pt x="611182" y="1508760"/>
                      <a:pt x="644202" y="1484630"/>
                      <a:pt x="672142" y="1474470"/>
                    </a:cubicBezTo>
                    <a:cubicBezTo>
                      <a:pt x="695002" y="1466850"/>
                      <a:pt x="719132" y="1466850"/>
                      <a:pt x="741992" y="1471930"/>
                    </a:cubicBezTo>
                    <a:cubicBezTo>
                      <a:pt x="763582" y="1477010"/>
                      <a:pt x="787712" y="1487170"/>
                      <a:pt x="804222" y="1502410"/>
                    </a:cubicBezTo>
                    <a:cubicBezTo>
                      <a:pt x="822002" y="1516380"/>
                      <a:pt x="837242" y="1536700"/>
                      <a:pt x="846132" y="1558290"/>
                    </a:cubicBezTo>
                    <a:cubicBezTo>
                      <a:pt x="855022" y="1578610"/>
                      <a:pt x="858832" y="1604010"/>
                      <a:pt x="857562" y="1626870"/>
                    </a:cubicBezTo>
                    <a:cubicBezTo>
                      <a:pt x="855022" y="1648460"/>
                      <a:pt x="847402" y="1667510"/>
                      <a:pt x="834702" y="1692910"/>
                    </a:cubicBezTo>
                    <a:cubicBezTo>
                      <a:pt x="814382" y="1733550"/>
                      <a:pt x="773742" y="1785620"/>
                      <a:pt x="733102" y="1837690"/>
                    </a:cubicBezTo>
                    <a:cubicBezTo>
                      <a:pt x="683572" y="1903730"/>
                      <a:pt x="612452" y="2016760"/>
                      <a:pt x="557842" y="2054860"/>
                    </a:cubicBezTo>
                    <a:cubicBezTo>
                      <a:pt x="523552" y="2077720"/>
                      <a:pt x="491802" y="2089150"/>
                      <a:pt x="460052" y="2087880"/>
                    </a:cubicBezTo>
                    <a:cubicBezTo>
                      <a:pt x="428302" y="2086610"/>
                      <a:pt x="388932" y="2068830"/>
                      <a:pt x="364802" y="2047240"/>
                    </a:cubicBezTo>
                    <a:cubicBezTo>
                      <a:pt x="341942" y="2024380"/>
                      <a:pt x="324162" y="1986280"/>
                      <a:pt x="321622" y="1954530"/>
                    </a:cubicBezTo>
                    <a:cubicBezTo>
                      <a:pt x="319082" y="1922780"/>
                      <a:pt x="347022" y="1855470"/>
                      <a:pt x="349562" y="1855470"/>
                    </a:cubicBezTo>
                    <a:cubicBezTo>
                      <a:pt x="352102" y="1855470"/>
                      <a:pt x="314002" y="1950720"/>
                      <a:pt x="327972" y="1986280"/>
                    </a:cubicBezTo>
                    <a:cubicBezTo>
                      <a:pt x="340672" y="2023110"/>
                      <a:pt x="432112" y="2043430"/>
                      <a:pt x="432112" y="2072640"/>
                    </a:cubicBezTo>
                    <a:cubicBezTo>
                      <a:pt x="432112" y="2100580"/>
                      <a:pt x="364802" y="2125980"/>
                      <a:pt x="334322" y="2157730"/>
                    </a:cubicBezTo>
                    <a:cubicBezTo>
                      <a:pt x="301302" y="2190750"/>
                      <a:pt x="275902" y="2242820"/>
                      <a:pt x="242882" y="2266950"/>
                    </a:cubicBezTo>
                    <a:cubicBezTo>
                      <a:pt x="216212" y="2286000"/>
                      <a:pt x="185732" y="2299970"/>
                      <a:pt x="156522" y="2302510"/>
                    </a:cubicBezTo>
                    <a:cubicBezTo>
                      <a:pt x="127312" y="2303780"/>
                      <a:pt x="90482" y="2294890"/>
                      <a:pt x="66352" y="2278380"/>
                    </a:cubicBezTo>
                    <a:cubicBezTo>
                      <a:pt x="40952" y="2261870"/>
                      <a:pt x="19362" y="2227580"/>
                      <a:pt x="9202" y="2204720"/>
                    </a:cubicBezTo>
                    <a:cubicBezTo>
                      <a:pt x="1582" y="2188210"/>
                      <a:pt x="-958" y="2175510"/>
                      <a:pt x="312" y="2157730"/>
                    </a:cubicBezTo>
                    <a:cubicBezTo>
                      <a:pt x="2852" y="2132330"/>
                      <a:pt x="11742" y="2092960"/>
                      <a:pt x="29522" y="2068830"/>
                    </a:cubicBezTo>
                    <a:cubicBezTo>
                      <a:pt x="47302" y="2044700"/>
                      <a:pt x="82862" y="2024380"/>
                      <a:pt x="106992" y="2015490"/>
                    </a:cubicBezTo>
                    <a:cubicBezTo>
                      <a:pt x="123502" y="2009140"/>
                      <a:pt x="138742" y="2009140"/>
                      <a:pt x="153982" y="2010410"/>
                    </a:cubicBezTo>
                    <a:cubicBezTo>
                      <a:pt x="169222" y="2010410"/>
                      <a:pt x="184462" y="2011680"/>
                      <a:pt x="199702" y="2019300"/>
                    </a:cubicBezTo>
                    <a:cubicBezTo>
                      <a:pt x="222562" y="2030730"/>
                      <a:pt x="256852" y="2059940"/>
                      <a:pt x="272092" y="2080260"/>
                    </a:cubicBezTo>
                    <a:cubicBezTo>
                      <a:pt x="282252" y="2094230"/>
                      <a:pt x="287332" y="2105660"/>
                      <a:pt x="289872" y="2123440"/>
                    </a:cubicBezTo>
                    <a:cubicBezTo>
                      <a:pt x="293682" y="2148840"/>
                      <a:pt x="288602" y="2193290"/>
                      <a:pt x="280982" y="2216150"/>
                    </a:cubicBezTo>
                    <a:cubicBezTo>
                      <a:pt x="274632" y="2233930"/>
                      <a:pt x="267012" y="2244090"/>
                      <a:pt x="254312" y="2255520"/>
                    </a:cubicBezTo>
                    <a:cubicBezTo>
                      <a:pt x="235262" y="2273300"/>
                      <a:pt x="200972" y="2294890"/>
                      <a:pt x="171762" y="2299970"/>
                    </a:cubicBezTo>
                    <a:cubicBezTo>
                      <a:pt x="142552" y="2305050"/>
                      <a:pt x="103182" y="2296160"/>
                      <a:pt x="80322" y="2286000"/>
                    </a:cubicBezTo>
                    <a:cubicBezTo>
                      <a:pt x="63812" y="2279650"/>
                      <a:pt x="53652" y="2272030"/>
                      <a:pt x="42222" y="2258060"/>
                    </a:cubicBezTo>
                    <a:cubicBezTo>
                      <a:pt x="25712" y="2237740"/>
                      <a:pt x="5392" y="2202180"/>
                      <a:pt x="1582" y="2172970"/>
                    </a:cubicBezTo>
                    <a:cubicBezTo>
                      <a:pt x="-2228" y="2143760"/>
                      <a:pt x="9202" y="2109470"/>
                      <a:pt x="20632" y="2081530"/>
                    </a:cubicBezTo>
                    <a:cubicBezTo>
                      <a:pt x="32062" y="2056130"/>
                      <a:pt x="47302" y="2035810"/>
                      <a:pt x="68892" y="2010410"/>
                    </a:cubicBezTo>
                    <a:cubicBezTo>
                      <a:pt x="96832" y="1976120"/>
                      <a:pt x="143822" y="1935480"/>
                      <a:pt x="184462" y="1902460"/>
                    </a:cubicBezTo>
                    <a:cubicBezTo>
                      <a:pt x="223832" y="1870710"/>
                      <a:pt x="260662" y="1832610"/>
                      <a:pt x="308922" y="1813560"/>
                    </a:cubicBezTo>
                    <a:cubicBezTo>
                      <a:pt x="360992" y="1791970"/>
                      <a:pt x="439732" y="1771650"/>
                      <a:pt x="489262" y="1786890"/>
                    </a:cubicBezTo>
                    <a:cubicBezTo>
                      <a:pt x="534982" y="1800860"/>
                      <a:pt x="585782" y="1847850"/>
                      <a:pt x="599752" y="1888490"/>
                    </a:cubicBezTo>
                    <a:cubicBezTo>
                      <a:pt x="614992" y="1929130"/>
                      <a:pt x="594672" y="2002790"/>
                      <a:pt x="581972" y="2029460"/>
                    </a:cubicBezTo>
                    <a:cubicBezTo>
                      <a:pt x="575622" y="2043430"/>
                      <a:pt x="568002" y="2047240"/>
                      <a:pt x="557842" y="2054860"/>
                    </a:cubicBezTo>
                    <a:cubicBezTo>
                      <a:pt x="542602" y="2066290"/>
                      <a:pt x="518472" y="2081530"/>
                      <a:pt x="494342" y="2084070"/>
                    </a:cubicBezTo>
                    <a:cubicBezTo>
                      <a:pt x="465132" y="2089150"/>
                      <a:pt x="419412" y="2081530"/>
                      <a:pt x="392742" y="2067560"/>
                    </a:cubicBezTo>
                    <a:cubicBezTo>
                      <a:pt x="371152" y="2057400"/>
                      <a:pt x="354642" y="2040890"/>
                      <a:pt x="343212" y="2020570"/>
                    </a:cubicBezTo>
                    <a:cubicBezTo>
                      <a:pt x="329242" y="1993900"/>
                      <a:pt x="319082" y="1948180"/>
                      <a:pt x="322892" y="1918970"/>
                    </a:cubicBezTo>
                    <a:cubicBezTo>
                      <a:pt x="325432" y="1894840"/>
                      <a:pt x="333052" y="1883410"/>
                      <a:pt x="349562" y="1855470"/>
                    </a:cubicBezTo>
                    <a:cubicBezTo>
                      <a:pt x="388932" y="1788160"/>
                      <a:pt x="526092" y="1598930"/>
                      <a:pt x="589592" y="1536700"/>
                    </a:cubicBezTo>
                    <a:cubicBezTo>
                      <a:pt x="621342" y="1504950"/>
                      <a:pt x="640392" y="1483360"/>
                      <a:pt x="672142" y="1474470"/>
                    </a:cubicBezTo>
                    <a:cubicBezTo>
                      <a:pt x="702622" y="1465580"/>
                      <a:pt x="745802" y="1469390"/>
                      <a:pt x="775012" y="1483360"/>
                    </a:cubicBezTo>
                    <a:cubicBezTo>
                      <a:pt x="804222" y="1497330"/>
                      <a:pt x="833432" y="1527810"/>
                      <a:pt x="846132" y="1558290"/>
                    </a:cubicBezTo>
                    <a:cubicBezTo>
                      <a:pt x="858832" y="1587500"/>
                      <a:pt x="857562" y="1625600"/>
                      <a:pt x="849942" y="1661160"/>
                    </a:cubicBezTo>
                    <a:cubicBezTo>
                      <a:pt x="842322" y="1700530"/>
                      <a:pt x="815652" y="1755140"/>
                      <a:pt x="792792" y="1784350"/>
                    </a:cubicBezTo>
                    <a:cubicBezTo>
                      <a:pt x="776282" y="1804670"/>
                      <a:pt x="758502" y="1817370"/>
                      <a:pt x="738182" y="1826260"/>
                    </a:cubicBezTo>
                    <a:cubicBezTo>
                      <a:pt x="717862" y="1835150"/>
                      <a:pt x="692462" y="1838960"/>
                      <a:pt x="669602" y="1837690"/>
                    </a:cubicBezTo>
                    <a:cubicBezTo>
                      <a:pt x="648012" y="1836420"/>
                      <a:pt x="623882" y="1830070"/>
                      <a:pt x="603562" y="1816100"/>
                    </a:cubicBezTo>
                    <a:cubicBezTo>
                      <a:pt x="579432" y="1799590"/>
                      <a:pt x="551492" y="1762760"/>
                      <a:pt x="541332" y="1734820"/>
                    </a:cubicBezTo>
                    <a:cubicBezTo>
                      <a:pt x="533712" y="1711960"/>
                      <a:pt x="534982" y="1697990"/>
                      <a:pt x="537522" y="1664970"/>
                    </a:cubicBezTo>
                    <a:cubicBezTo>
                      <a:pt x="546412" y="1587500"/>
                      <a:pt x="588322" y="1369060"/>
                      <a:pt x="635312" y="1272540"/>
                    </a:cubicBezTo>
                    <a:cubicBezTo>
                      <a:pt x="669602" y="1203960"/>
                      <a:pt x="705162" y="1137920"/>
                      <a:pt x="758502" y="1117600"/>
                    </a:cubicBezTo>
                    <a:cubicBezTo>
                      <a:pt x="810572" y="1097280"/>
                      <a:pt x="918522" y="1111250"/>
                      <a:pt x="950272" y="1146810"/>
                    </a:cubicBezTo>
                    <a:cubicBezTo>
                      <a:pt x="979482" y="1181100"/>
                      <a:pt x="969322" y="1280160"/>
                      <a:pt x="952812" y="1316990"/>
                    </a:cubicBezTo>
                    <a:cubicBezTo>
                      <a:pt x="941382" y="1339850"/>
                      <a:pt x="922332" y="1352550"/>
                      <a:pt x="899472" y="1362710"/>
                    </a:cubicBezTo>
                    <a:cubicBezTo>
                      <a:pt x="871532" y="1374140"/>
                      <a:pt x="828352" y="1381760"/>
                      <a:pt x="796602" y="1372870"/>
                    </a:cubicBezTo>
                    <a:cubicBezTo>
                      <a:pt x="764852" y="1365250"/>
                      <a:pt x="730562" y="1339850"/>
                      <a:pt x="712782" y="1313180"/>
                    </a:cubicBezTo>
                    <a:cubicBezTo>
                      <a:pt x="695002" y="1286510"/>
                      <a:pt x="687382" y="1242060"/>
                      <a:pt x="689922" y="1211580"/>
                    </a:cubicBezTo>
                    <a:cubicBezTo>
                      <a:pt x="691192" y="1187450"/>
                      <a:pt x="700082" y="1173480"/>
                      <a:pt x="715322" y="1146810"/>
                    </a:cubicBezTo>
                    <a:cubicBezTo>
                      <a:pt x="744532" y="1098550"/>
                      <a:pt x="824542" y="1004570"/>
                      <a:pt x="877882" y="955040"/>
                    </a:cubicBezTo>
                    <a:cubicBezTo>
                      <a:pt x="918522" y="916940"/>
                      <a:pt x="964242" y="881380"/>
                      <a:pt x="1001072" y="867410"/>
                    </a:cubicBezTo>
                    <a:cubicBezTo>
                      <a:pt x="1025202" y="858520"/>
                      <a:pt x="1045522" y="857250"/>
                      <a:pt x="1069652" y="862330"/>
                    </a:cubicBezTo>
                    <a:cubicBezTo>
                      <a:pt x="1097592" y="868680"/>
                      <a:pt x="1138232" y="887730"/>
                      <a:pt x="1158552" y="913130"/>
                    </a:cubicBezTo>
                    <a:cubicBezTo>
                      <a:pt x="1178872" y="937260"/>
                      <a:pt x="1190302" y="980440"/>
                      <a:pt x="1191572" y="1009650"/>
                    </a:cubicBezTo>
                    <a:cubicBezTo>
                      <a:pt x="1191572" y="1033780"/>
                      <a:pt x="1183952" y="1056640"/>
                      <a:pt x="1172522" y="1076960"/>
                    </a:cubicBezTo>
                    <a:cubicBezTo>
                      <a:pt x="1161092" y="1096010"/>
                      <a:pt x="1144582" y="1109980"/>
                      <a:pt x="1124262" y="1126490"/>
                    </a:cubicBezTo>
                    <a:cubicBezTo>
                      <a:pt x="1096322" y="1149350"/>
                      <a:pt x="1048062" y="1182370"/>
                      <a:pt x="1013772" y="1195070"/>
                    </a:cubicBezTo>
                    <a:cubicBezTo>
                      <a:pt x="989642" y="1205230"/>
                      <a:pt x="969322" y="1209040"/>
                      <a:pt x="946462" y="1207770"/>
                    </a:cubicBezTo>
                    <a:cubicBezTo>
                      <a:pt x="924872" y="1206500"/>
                      <a:pt x="900742" y="1200150"/>
                      <a:pt x="881692" y="1188720"/>
                    </a:cubicBezTo>
                    <a:cubicBezTo>
                      <a:pt x="862642" y="1177290"/>
                      <a:pt x="843592" y="1160780"/>
                      <a:pt x="832162" y="1140460"/>
                    </a:cubicBezTo>
                    <a:cubicBezTo>
                      <a:pt x="819462" y="1113790"/>
                      <a:pt x="810572" y="1069340"/>
                      <a:pt x="813112" y="1040130"/>
                    </a:cubicBezTo>
                    <a:cubicBezTo>
                      <a:pt x="816922" y="1016000"/>
                      <a:pt x="824542" y="998220"/>
                      <a:pt x="841052" y="977900"/>
                    </a:cubicBezTo>
                    <a:cubicBezTo>
                      <a:pt x="866452" y="946150"/>
                      <a:pt x="931222" y="915670"/>
                      <a:pt x="969322" y="881380"/>
                    </a:cubicBezTo>
                    <a:cubicBezTo>
                      <a:pt x="1003612" y="850900"/>
                      <a:pt x="1029012" y="829310"/>
                      <a:pt x="1060762" y="783590"/>
                    </a:cubicBezTo>
                    <a:cubicBezTo>
                      <a:pt x="1115372" y="706120"/>
                      <a:pt x="1180142" y="474980"/>
                      <a:pt x="1236022" y="441960"/>
                    </a:cubicBezTo>
                    <a:cubicBezTo>
                      <a:pt x="1258882" y="427990"/>
                      <a:pt x="1280472" y="434340"/>
                      <a:pt x="1303332" y="441960"/>
                    </a:cubicBezTo>
                    <a:cubicBezTo>
                      <a:pt x="1331272" y="450850"/>
                      <a:pt x="1368102" y="473710"/>
                      <a:pt x="1385882" y="499110"/>
                    </a:cubicBezTo>
                    <a:cubicBezTo>
                      <a:pt x="1403662" y="525780"/>
                      <a:pt x="1411282" y="568960"/>
                      <a:pt x="1410012" y="596900"/>
                    </a:cubicBezTo>
                    <a:cubicBezTo>
                      <a:pt x="1408742" y="621030"/>
                      <a:pt x="1397312" y="642620"/>
                      <a:pt x="1385882" y="660400"/>
                    </a:cubicBezTo>
                    <a:cubicBezTo>
                      <a:pt x="1373182" y="678180"/>
                      <a:pt x="1356672" y="693420"/>
                      <a:pt x="1333812" y="706120"/>
                    </a:cubicBezTo>
                    <a:cubicBezTo>
                      <a:pt x="1303332" y="721360"/>
                      <a:pt x="1249992" y="739140"/>
                      <a:pt x="1209352" y="735330"/>
                    </a:cubicBezTo>
                    <a:cubicBezTo>
                      <a:pt x="1166172" y="731520"/>
                      <a:pt x="1107752" y="715010"/>
                      <a:pt x="1081082" y="676910"/>
                    </a:cubicBezTo>
                    <a:cubicBezTo>
                      <a:pt x="1045522" y="629920"/>
                      <a:pt x="1040442" y="513080"/>
                      <a:pt x="1053142" y="443230"/>
                    </a:cubicBezTo>
                    <a:cubicBezTo>
                      <a:pt x="1065842" y="378460"/>
                      <a:pt x="1109022" y="322580"/>
                      <a:pt x="1142042" y="269240"/>
                    </a:cubicBezTo>
                    <a:cubicBezTo>
                      <a:pt x="1173792" y="219710"/>
                      <a:pt x="1210622" y="158750"/>
                      <a:pt x="1243642" y="132080"/>
                    </a:cubicBezTo>
                    <a:cubicBezTo>
                      <a:pt x="1263962" y="115570"/>
                      <a:pt x="1283012" y="109220"/>
                      <a:pt x="1303332" y="105410"/>
                    </a:cubicBezTo>
                    <a:cubicBezTo>
                      <a:pt x="1323652" y="102870"/>
                      <a:pt x="1347782" y="102870"/>
                      <a:pt x="1368102" y="110490"/>
                    </a:cubicBezTo>
                    <a:cubicBezTo>
                      <a:pt x="1394772" y="120650"/>
                      <a:pt x="1429062" y="148590"/>
                      <a:pt x="1444302" y="171450"/>
                    </a:cubicBezTo>
                    <a:cubicBezTo>
                      <a:pt x="1457002" y="190500"/>
                      <a:pt x="1462082" y="212090"/>
                      <a:pt x="1463352" y="233680"/>
                    </a:cubicBezTo>
                    <a:cubicBezTo>
                      <a:pt x="1464622" y="255270"/>
                      <a:pt x="1459542" y="279400"/>
                      <a:pt x="1450652" y="298450"/>
                    </a:cubicBezTo>
                    <a:cubicBezTo>
                      <a:pt x="1441762" y="317500"/>
                      <a:pt x="1430332" y="328930"/>
                      <a:pt x="1410012" y="349250"/>
                    </a:cubicBezTo>
                    <a:cubicBezTo>
                      <a:pt x="1368102" y="388620"/>
                      <a:pt x="1237292" y="455930"/>
                      <a:pt x="1199192" y="496570"/>
                    </a:cubicBezTo>
                    <a:cubicBezTo>
                      <a:pt x="1180142" y="516890"/>
                      <a:pt x="1180142" y="535940"/>
                      <a:pt x="1166172" y="549910"/>
                    </a:cubicBezTo>
                    <a:cubicBezTo>
                      <a:pt x="1150932" y="565150"/>
                      <a:pt x="1133152" y="577850"/>
                      <a:pt x="1111562" y="582930"/>
                    </a:cubicBezTo>
                    <a:cubicBezTo>
                      <a:pt x="1084892" y="589280"/>
                      <a:pt x="1042982" y="585470"/>
                      <a:pt x="1017582" y="576580"/>
                    </a:cubicBezTo>
                    <a:cubicBezTo>
                      <a:pt x="997262" y="567690"/>
                      <a:pt x="980752" y="552450"/>
                      <a:pt x="968052" y="535940"/>
                    </a:cubicBezTo>
                    <a:cubicBezTo>
                      <a:pt x="955352" y="519430"/>
                      <a:pt x="945192" y="497840"/>
                      <a:pt x="942652" y="477520"/>
                    </a:cubicBezTo>
                    <a:cubicBezTo>
                      <a:pt x="938842" y="458470"/>
                      <a:pt x="940112" y="443230"/>
                      <a:pt x="946462" y="415290"/>
                    </a:cubicBezTo>
                    <a:cubicBezTo>
                      <a:pt x="964242" y="345440"/>
                      <a:pt x="1063302" y="135890"/>
                      <a:pt x="1100132" y="74930"/>
                    </a:cubicBezTo>
                    <a:cubicBezTo>
                      <a:pt x="1115372" y="50800"/>
                      <a:pt x="1120452" y="39370"/>
                      <a:pt x="1139502" y="26670"/>
                    </a:cubicBezTo>
                    <a:cubicBezTo>
                      <a:pt x="1161092" y="11430"/>
                      <a:pt x="1200462" y="0"/>
                      <a:pt x="1227132" y="0"/>
                    </a:cubicBezTo>
                    <a:cubicBezTo>
                      <a:pt x="1248722" y="0"/>
                      <a:pt x="1269042" y="6350"/>
                      <a:pt x="1286822" y="19050"/>
                    </a:cubicBezTo>
                    <a:cubicBezTo>
                      <a:pt x="1308412" y="34290"/>
                      <a:pt x="1333812" y="64770"/>
                      <a:pt x="1342702" y="92710"/>
                    </a:cubicBezTo>
                    <a:cubicBezTo>
                      <a:pt x="1350322" y="119380"/>
                      <a:pt x="1335082" y="184150"/>
                      <a:pt x="1335082" y="184150"/>
                    </a:cubicBezTo>
                  </a:path>
                </a:pathLst>
              </a:custGeom>
              <a:solidFill>
                <a:srgbClr val="D3D0CF"/>
              </a:solidFill>
              <a:ln cap="sq">
                <a:noFill/>
                <a:prstDash val="solid"/>
                <a:miter/>
              </a:ln>
            </p:spPr>
            <p:txBody>
              <a:bodyPr/>
              <a:lstStyle/>
              <a:p>
                <a:endParaRPr lang="nl-NL" sz="1154"/>
              </a:p>
            </p:txBody>
          </p:sp>
        </p:grpSp>
        <p:grpSp>
          <p:nvGrpSpPr>
            <p:cNvPr id="13" name="Group 13"/>
            <p:cNvGrpSpPr/>
            <p:nvPr/>
          </p:nvGrpSpPr>
          <p:grpSpPr>
            <a:xfrm>
              <a:off x="4274184" y="2161335"/>
              <a:ext cx="1550564" cy="1550564"/>
              <a:chOff x="0" y="0"/>
              <a:chExt cx="6350000" cy="6350000"/>
            </a:xfrm>
          </p:grpSpPr>
          <p:sp>
            <p:nvSpPr>
              <p:cNvPr id="14" name="Freeform 14"/>
              <p:cNvSpPr/>
              <p:nvPr/>
            </p:nvSpPr>
            <p:spPr>
              <a:xfrm>
                <a:off x="0" y="0"/>
                <a:ext cx="6351270" cy="6350000"/>
              </a:xfrm>
              <a:custGeom>
                <a:avLst/>
                <a:gdLst/>
                <a:ahLst/>
                <a:cxnLst/>
                <a:rect l="l" t="t" r="r" b="b"/>
                <a:pathLst>
                  <a:path w="6351270" h="6350000">
                    <a:moveTo>
                      <a:pt x="5985510" y="0"/>
                    </a:moveTo>
                    <a:lnTo>
                      <a:pt x="364490" y="0"/>
                    </a:lnTo>
                    <a:cubicBezTo>
                      <a:pt x="162560" y="0"/>
                      <a:pt x="0" y="162560"/>
                      <a:pt x="0" y="364490"/>
                    </a:cubicBezTo>
                    <a:lnTo>
                      <a:pt x="0" y="5986780"/>
                    </a:lnTo>
                    <a:cubicBezTo>
                      <a:pt x="0" y="6187440"/>
                      <a:pt x="162560" y="6350000"/>
                      <a:pt x="364490" y="6350000"/>
                    </a:cubicBezTo>
                    <a:lnTo>
                      <a:pt x="5986780" y="6350000"/>
                    </a:lnTo>
                    <a:cubicBezTo>
                      <a:pt x="6187440" y="6350000"/>
                      <a:pt x="6351270" y="6187440"/>
                      <a:pt x="6351270" y="5985510"/>
                    </a:cubicBezTo>
                    <a:lnTo>
                      <a:pt x="6351270" y="364490"/>
                    </a:lnTo>
                    <a:cubicBezTo>
                      <a:pt x="6350000" y="162560"/>
                      <a:pt x="6187440" y="0"/>
                      <a:pt x="5985510" y="0"/>
                    </a:cubicBezTo>
                    <a:close/>
                  </a:path>
                </a:pathLst>
              </a:custGeom>
              <a:blipFill>
                <a:blip r:embed="rId4" cstate="screen">
                  <a:extLst>
                    <a:ext uri="{28A0092B-C50C-407E-A947-70E740481C1C}">
                      <a14:useLocalDpi xmlns:a14="http://schemas.microsoft.com/office/drawing/2010/main"/>
                    </a:ext>
                  </a:extLst>
                </a:blip>
                <a:stretch>
                  <a:fillRect/>
                </a:stretch>
              </a:blipFill>
              <a:ln w="104775" cap="sq">
                <a:solidFill>
                  <a:srgbClr val="D3D0CF"/>
                </a:solidFill>
                <a:prstDash val="solid"/>
                <a:miter/>
              </a:ln>
            </p:spPr>
            <p:txBody>
              <a:bodyPr/>
              <a:lstStyle/>
              <a:p>
                <a:endParaRPr lang="nl-NL" sz="1154"/>
              </a:p>
            </p:txBody>
          </p:sp>
        </p:grpSp>
        <p:grpSp>
          <p:nvGrpSpPr>
            <p:cNvPr id="15" name="Group 15"/>
            <p:cNvGrpSpPr/>
            <p:nvPr/>
          </p:nvGrpSpPr>
          <p:grpSpPr>
            <a:xfrm>
              <a:off x="4097644" y="2280563"/>
              <a:ext cx="654238" cy="1827714"/>
              <a:chOff x="0" y="0"/>
              <a:chExt cx="1360170" cy="3799840"/>
            </a:xfrm>
          </p:grpSpPr>
          <p:sp>
            <p:nvSpPr>
              <p:cNvPr id="16" name="Freeform 16"/>
              <p:cNvSpPr/>
              <p:nvPr/>
            </p:nvSpPr>
            <p:spPr>
              <a:xfrm>
                <a:off x="44420" y="50070"/>
                <a:ext cx="1267975" cy="3699718"/>
              </a:xfrm>
              <a:custGeom>
                <a:avLst/>
                <a:gdLst/>
                <a:ahLst/>
                <a:cxnLst/>
                <a:rect l="l" t="t" r="r" b="b"/>
                <a:pathLst>
                  <a:path w="1267975" h="3699718">
                    <a:moveTo>
                      <a:pt x="71150" y="228060"/>
                    </a:moveTo>
                    <a:cubicBezTo>
                      <a:pt x="471200" y="68040"/>
                      <a:pt x="476280" y="137890"/>
                      <a:pt x="504220" y="174720"/>
                    </a:cubicBezTo>
                    <a:cubicBezTo>
                      <a:pt x="530890" y="211550"/>
                      <a:pt x="600740" y="253460"/>
                      <a:pt x="593120" y="277590"/>
                    </a:cubicBezTo>
                    <a:cubicBezTo>
                      <a:pt x="584230" y="305530"/>
                      <a:pt x="466120" y="316960"/>
                      <a:pt x="415320" y="318230"/>
                    </a:cubicBezTo>
                    <a:cubicBezTo>
                      <a:pt x="377220" y="319500"/>
                      <a:pt x="342930" y="319500"/>
                      <a:pt x="316260" y="304260"/>
                    </a:cubicBezTo>
                    <a:cubicBezTo>
                      <a:pt x="289590" y="289020"/>
                      <a:pt x="262920" y="253460"/>
                      <a:pt x="252760" y="226790"/>
                    </a:cubicBezTo>
                    <a:cubicBezTo>
                      <a:pt x="243870" y="205200"/>
                      <a:pt x="241330" y="183610"/>
                      <a:pt x="246410" y="159480"/>
                    </a:cubicBezTo>
                    <a:cubicBezTo>
                      <a:pt x="252760" y="131540"/>
                      <a:pt x="279430" y="90900"/>
                      <a:pt x="295940" y="73120"/>
                    </a:cubicBezTo>
                    <a:cubicBezTo>
                      <a:pt x="304830" y="62960"/>
                      <a:pt x="308640" y="59150"/>
                      <a:pt x="323880" y="55340"/>
                    </a:cubicBezTo>
                    <a:cubicBezTo>
                      <a:pt x="374680" y="42640"/>
                      <a:pt x="579150" y="62960"/>
                      <a:pt x="674400" y="93440"/>
                    </a:cubicBezTo>
                    <a:cubicBezTo>
                      <a:pt x="748060" y="117570"/>
                      <a:pt x="820450" y="144240"/>
                      <a:pt x="857280" y="197580"/>
                    </a:cubicBezTo>
                    <a:cubicBezTo>
                      <a:pt x="897920" y="252190"/>
                      <a:pt x="878870" y="343630"/>
                      <a:pt x="900460" y="422370"/>
                    </a:cubicBezTo>
                    <a:cubicBezTo>
                      <a:pt x="927130" y="515080"/>
                      <a:pt x="996980" y="635730"/>
                      <a:pt x="1014760" y="717010"/>
                    </a:cubicBezTo>
                    <a:cubicBezTo>
                      <a:pt x="1026190" y="771620"/>
                      <a:pt x="1036350" y="805910"/>
                      <a:pt x="1022380" y="857980"/>
                    </a:cubicBezTo>
                    <a:cubicBezTo>
                      <a:pt x="999520" y="937990"/>
                      <a:pt x="833150" y="1063720"/>
                      <a:pt x="835690" y="1133570"/>
                    </a:cubicBezTo>
                    <a:cubicBezTo>
                      <a:pt x="838230" y="1179290"/>
                      <a:pt x="900460" y="1202150"/>
                      <a:pt x="924590" y="1241520"/>
                    </a:cubicBezTo>
                    <a:cubicBezTo>
                      <a:pt x="949990" y="1283430"/>
                      <a:pt x="985550" y="1335500"/>
                      <a:pt x="981740" y="1382490"/>
                    </a:cubicBezTo>
                    <a:cubicBezTo>
                      <a:pt x="979200" y="1433290"/>
                      <a:pt x="891570" y="1491710"/>
                      <a:pt x="894110" y="1538700"/>
                    </a:cubicBezTo>
                    <a:cubicBezTo>
                      <a:pt x="896650" y="1578070"/>
                      <a:pt x="949990" y="1592040"/>
                      <a:pt x="971580" y="1642840"/>
                    </a:cubicBezTo>
                    <a:cubicBezTo>
                      <a:pt x="1008410" y="1735550"/>
                      <a:pt x="994440" y="1957800"/>
                      <a:pt x="1031270" y="2078450"/>
                    </a:cubicBezTo>
                    <a:cubicBezTo>
                      <a:pt x="1059210" y="2172430"/>
                      <a:pt x="1117630" y="2247360"/>
                      <a:pt x="1144300" y="2315940"/>
                    </a:cubicBezTo>
                    <a:cubicBezTo>
                      <a:pt x="1164620" y="2366740"/>
                      <a:pt x="1196370" y="2406110"/>
                      <a:pt x="1188750" y="2450560"/>
                    </a:cubicBezTo>
                    <a:cubicBezTo>
                      <a:pt x="1178590" y="2505170"/>
                      <a:pt x="1049050" y="2606770"/>
                      <a:pt x="1055400" y="2614390"/>
                    </a:cubicBezTo>
                    <a:cubicBezTo>
                      <a:pt x="1060480" y="2620740"/>
                      <a:pt x="1136680" y="2536920"/>
                      <a:pt x="1164620" y="2544540"/>
                    </a:cubicBezTo>
                    <a:cubicBezTo>
                      <a:pt x="1192560" y="2552160"/>
                      <a:pt x="1209070" y="2619470"/>
                      <a:pt x="1223040" y="2658840"/>
                    </a:cubicBezTo>
                    <a:cubicBezTo>
                      <a:pt x="1237010" y="2699480"/>
                      <a:pt x="1244630" y="2735040"/>
                      <a:pt x="1249710" y="2785840"/>
                    </a:cubicBezTo>
                    <a:cubicBezTo>
                      <a:pt x="1257330" y="2863310"/>
                      <a:pt x="1259870" y="2999200"/>
                      <a:pt x="1250980" y="3079210"/>
                    </a:cubicBezTo>
                    <a:cubicBezTo>
                      <a:pt x="1245900" y="3136360"/>
                      <a:pt x="1228120" y="3163030"/>
                      <a:pt x="1220500" y="3221450"/>
                    </a:cubicBezTo>
                    <a:cubicBezTo>
                      <a:pt x="1209070" y="3314160"/>
                      <a:pt x="1225580" y="3513550"/>
                      <a:pt x="1206530" y="3583400"/>
                    </a:cubicBezTo>
                    <a:cubicBezTo>
                      <a:pt x="1197640" y="3615150"/>
                      <a:pt x="1190020" y="3630390"/>
                      <a:pt x="1172240" y="3648170"/>
                    </a:cubicBezTo>
                    <a:cubicBezTo>
                      <a:pt x="1150650" y="3669760"/>
                      <a:pt x="1107470" y="3692620"/>
                      <a:pt x="1076990" y="3697700"/>
                    </a:cubicBezTo>
                    <a:cubicBezTo>
                      <a:pt x="1052860" y="3702780"/>
                      <a:pt x="1027460" y="3697700"/>
                      <a:pt x="1005870" y="3688810"/>
                    </a:cubicBezTo>
                    <a:cubicBezTo>
                      <a:pt x="983010" y="3681190"/>
                      <a:pt x="961420" y="3667220"/>
                      <a:pt x="946180" y="3648170"/>
                    </a:cubicBezTo>
                    <a:cubicBezTo>
                      <a:pt x="927130" y="3624040"/>
                      <a:pt x="913160" y="3589750"/>
                      <a:pt x="908080" y="3547840"/>
                    </a:cubicBezTo>
                    <a:cubicBezTo>
                      <a:pt x="899190" y="3480530"/>
                      <a:pt x="930940" y="3382740"/>
                      <a:pt x="938560" y="3281140"/>
                    </a:cubicBezTo>
                    <a:cubicBezTo>
                      <a:pt x="948720" y="3146520"/>
                      <a:pt x="944910" y="2926810"/>
                      <a:pt x="953800" y="2809970"/>
                    </a:cubicBezTo>
                    <a:cubicBezTo>
                      <a:pt x="958880" y="2741390"/>
                      <a:pt x="970310" y="2707100"/>
                      <a:pt x="972850" y="2644870"/>
                    </a:cubicBezTo>
                    <a:cubicBezTo>
                      <a:pt x="977930" y="2563590"/>
                      <a:pt x="960150" y="2416270"/>
                      <a:pt x="970310" y="2364200"/>
                    </a:cubicBezTo>
                    <a:cubicBezTo>
                      <a:pt x="974120" y="2342610"/>
                      <a:pt x="977930" y="2334990"/>
                      <a:pt x="989360" y="2321020"/>
                    </a:cubicBezTo>
                    <a:cubicBezTo>
                      <a:pt x="1004600" y="2300700"/>
                      <a:pt x="1033810" y="2271490"/>
                      <a:pt x="1061750" y="2261330"/>
                    </a:cubicBezTo>
                    <a:cubicBezTo>
                      <a:pt x="1089690" y="2251170"/>
                      <a:pt x="1130330" y="2253710"/>
                      <a:pt x="1155730" y="2258790"/>
                    </a:cubicBezTo>
                    <a:cubicBezTo>
                      <a:pt x="1173510" y="2262600"/>
                      <a:pt x="1183670" y="2267680"/>
                      <a:pt x="1197640" y="2279110"/>
                    </a:cubicBezTo>
                    <a:cubicBezTo>
                      <a:pt x="1217960" y="2295620"/>
                      <a:pt x="1243360" y="2332450"/>
                      <a:pt x="1253520" y="2355310"/>
                    </a:cubicBezTo>
                    <a:cubicBezTo>
                      <a:pt x="1259870" y="2371820"/>
                      <a:pt x="1259870" y="2387060"/>
                      <a:pt x="1259870" y="2402300"/>
                    </a:cubicBezTo>
                    <a:cubicBezTo>
                      <a:pt x="1259870" y="2417540"/>
                      <a:pt x="1258600" y="2432780"/>
                      <a:pt x="1250980" y="2449290"/>
                    </a:cubicBezTo>
                    <a:cubicBezTo>
                      <a:pt x="1240820" y="2472150"/>
                      <a:pt x="1217960" y="2506440"/>
                      <a:pt x="1192560" y="2522950"/>
                    </a:cubicBezTo>
                    <a:cubicBezTo>
                      <a:pt x="1168430" y="2538190"/>
                      <a:pt x="1131600" y="2548350"/>
                      <a:pt x="1102390" y="2545810"/>
                    </a:cubicBezTo>
                    <a:cubicBezTo>
                      <a:pt x="1071910" y="2543270"/>
                      <a:pt x="1037620" y="2528030"/>
                      <a:pt x="1016030" y="2508980"/>
                    </a:cubicBezTo>
                    <a:cubicBezTo>
                      <a:pt x="993170" y="2488660"/>
                      <a:pt x="975390" y="2451830"/>
                      <a:pt x="969040" y="2427700"/>
                    </a:cubicBezTo>
                    <a:cubicBezTo>
                      <a:pt x="963960" y="2409920"/>
                      <a:pt x="963960" y="2397220"/>
                      <a:pt x="967770" y="2379440"/>
                    </a:cubicBezTo>
                    <a:cubicBezTo>
                      <a:pt x="972850" y="2355310"/>
                      <a:pt x="988090" y="2317210"/>
                      <a:pt x="1008410" y="2295620"/>
                    </a:cubicBezTo>
                    <a:cubicBezTo>
                      <a:pt x="1030000" y="2275300"/>
                      <a:pt x="1063020" y="2257520"/>
                      <a:pt x="1092230" y="2253710"/>
                    </a:cubicBezTo>
                    <a:cubicBezTo>
                      <a:pt x="1121440" y="2249900"/>
                      <a:pt x="1162080" y="2260060"/>
                      <a:pt x="1184940" y="2271490"/>
                    </a:cubicBezTo>
                    <a:cubicBezTo>
                      <a:pt x="1201450" y="2279110"/>
                      <a:pt x="1210340" y="2286730"/>
                      <a:pt x="1221770" y="2300700"/>
                    </a:cubicBezTo>
                    <a:cubicBezTo>
                      <a:pt x="1237010" y="2321020"/>
                      <a:pt x="1250980" y="2348960"/>
                      <a:pt x="1258600" y="2387060"/>
                    </a:cubicBezTo>
                    <a:cubicBezTo>
                      <a:pt x="1272570" y="2448020"/>
                      <a:pt x="1267490" y="2555970"/>
                      <a:pt x="1264950" y="2642330"/>
                    </a:cubicBezTo>
                    <a:cubicBezTo>
                      <a:pt x="1261140" y="2729960"/>
                      <a:pt x="1245900" y="2806160"/>
                      <a:pt x="1240820" y="2909030"/>
                    </a:cubicBezTo>
                    <a:cubicBezTo>
                      <a:pt x="1233200" y="3044920"/>
                      <a:pt x="1244630" y="3258280"/>
                      <a:pt x="1233200" y="3387820"/>
                    </a:cubicBezTo>
                    <a:cubicBezTo>
                      <a:pt x="1224310" y="3479260"/>
                      <a:pt x="1221770" y="3565620"/>
                      <a:pt x="1193830" y="3617690"/>
                    </a:cubicBezTo>
                    <a:cubicBezTo>
                      <a:pt x="1173510" y="3653250"/>
                      <a:pt x="1140490" y="3676110"/>
                      <a:pt x="1112550" y="3688810"/>
                    </a:cubicBezTo>
                    <a:cubicBezTo>
                      <a:pt x="1089690" y="3698970"/>
                      <a:pt x="1064290" y="3700240"/>
                      <a:pt x="1041430" y="3697700"/>
                    </a:cubicBezTo>
                    <a:cubicBezTo>
                      <a:pt x="1017300" y="3695160"/>
                      <a:pt x="991900" y="3685000"/>
                      <a:pt x="972850" y="3672300"/>
                    </a:cubicBezTo>
                    <a:cubicBezTo>
                      <a:pt x="953800" y="3658330"/>
                      <a:pt x="936020" y="3639280"/>
                      <a:pt x="924590" y="3617690"/>
                    </a:cubicBezTo>
                    <a:cubicBezTo>
                      <a:pt x="914430" y="3597370"/>
                      <a:pt x="910620" y="3578320"/>
                      <a:pt x="908080" y="3547840"/>
                    </a:cubicBezTo>
                    <a:cubicBezTo>
                      <a:pt x="901730" y="3494500"/>
                      <a:pt x="905540" y="3405600"/>
                      <a:pt x="910620" y="3325590"/>
                    </a:cubicBezTo>
                    <a:cubicBezTo>
                      <a:pt x="918240" y="3230340"/>
                      <a:pt x="946180" y="3099530"/>
                      <a:pt x="951260" y="3014440"/>
                    </a:cubicBezTo>
                    <a:cubicBezTo>
                      <a:pt x="956340" y="2956020"/>
                      <a:pt x="956340" y="2914110"/>
                      <a:pt x="952530" y="2864580"/>
                    </a:cubicBezTo>
                    <a:cubicBezTo>
                      <a:pt x="947450" y="2817590"/>
                      <a:pt x="938560" y="2771870"/>
                      <a:pt x="927130" y="2727420"/>
                    </a:cubicBezTo>
                    <a:cubicBezTo>
                      <a:pt x="915700" y="2682970"/>
                      <a:pt x="891570" y="2642330"/>
                      <a:pt x="882680" y="2597880"/>
                    </a:cubicBezTo>
                    <a:cubicBezTo>
                      <a:pt x="875060" y="2550890"/>
                      <a:pt x="858550" y="2492470"/>
                      <a:pt x="877600" y="2453100"/>
                    </a:cubicBezTo>
                    <a:cubicBezTo>
                      <a:pt x="899190" y="2409920"/>
                      <a:pt x="1017300" y="2351500"/>
                      <a:pt x="1021110" y="2354040"/>
                    </a:cubicBezTo>
                    <a:cubicBezTo>
                      <a:pt x="1023650" y="2359120"/>
                      <a:pt x="925860" y="2491200"/>
                      <a:pt x="887760" y="2483580"/>
                    </a:cubicBezTo>
                    <a:cubicBezTo>
                      <a:pt x="842040" y="2475960"/>
                      <a:pt x="805210" y="2318480"/>
                      <a:pt x="776000" y="2248630"/>
                    </a:cubicBezTo>
                    <a:cubicBezTo>
                      <a:pt x="754410" y="2194020"/>
                      <a:pt x="736630" y="2161000"/>
                      <a:pt x="725200" y="2102580"/>
                    </a:cubicBezTo>
                    <a:cubicBezTo>
                      <a:pt x="708690" y="2023840"/>
                      <a:pt x="717580" y="1909540"/>
                      <a:pt x="703610" y="1815560"/>
                    </a:cubicBezTo>
                    <a:cubicBezTo>
                      <a:pt x="688370" y="1722850"/>
                      <a:pt x="647730" y="1622520"/>
                      <a:pt x="637570" y="1542510"/>
                    </a:cubicBezTo>
                    <a:cubicBezTo>
                      <a:pt x="631220" y="1482820"/>
                      <a:pt x="614710" y="1420590"/>
                      <a:pt x="638840" y="1382490"/>
                    </a:cubicBezTo>
                    <a:cubicBezTo>
                      <a:pt x="660430" y="1345660"/>
                      <a:pt x="770920" y="1316450"/>
                      <a:pt x="769650" y="1315180"/>
                    </a:cubicBezTo>
                    <a:cubicBezTo>
                      <a:pt x="769650" y="1313910"/>
                      <a:pt x="682020" y="1377410"/>
                      <a:pt x="645190" y="1369790"/>
                    </a:cubicBezTo>
                    <a:cubicBezTo>
                      <a:pt x="608360" y="1362170"/>
                      <a:pt x="571530" y="1305020"/>
                      <a:pt x="549940" y="1265650"/>
                    </a:cubicBezTo>
                    <a:cubicBezTo>
                      <a:pt x="528350" y="1228820"/>
                      <a:pt x="509300" y="1189450"/>
                      <a:pt x="514380" y="1142460"/>
                    </a:cubicBezTo>
                    <a:cubicBezTo>
                      <a:pt x="519460" y="1075150"/>
                      <a:pt x="585500" y="955770"/>
                      <a:pt x="631220" y="903700"/>
                    </a:cubicBezTo>
                    <a:cubicBezTo>
                      <a:pt x="662970" y="866870"/>
                      <a:pt x="726470" y="871950"/>
                      <a:pt x="737900" y="833850"/>
                    </a:cubicBezTo>
                    <a:cubicBezTo>
                      <a:pt x="755680" y="770350"/>
                      <a:pt x="612170" y="614140"/>
                      <a:pt x="598200" y="526510"/>
                    </a:cubicBezTo>
                    <a:cubicBezTo>
                      <a:pt x="589310" y="465550"/>
                      <a:pt x="643920" y="403320"/>
                      <a:pt x="617250" y="365220"/>
                    </a:cubicBezTo>
                    <a:cubicBezTo>
                      <a:pt x="580420" y="314420"/>
                      <a:pt x="314990" y="308070"/>
                      <a:pt x="316260" y="301720"/>
                    </a:cubicBezTo>
                    <a:cubicBezTo>
                      <a:pt x="316260" y="296640"/>
                      <a:pt x="447070" y="302990"/>
                      <a:pt x="447070" y="308070"/>
                    </a:cubicBezTo>
                    <a:cubicBezTo>
                      <a:pt x="447070" y="310610"/>
                      <a:pt x="402620" y="322040"/>
                      <a:pt x="381030" y="322040"/>
                    </a:cubicBezTo>
                    <a:cubicBezTo>
                      <a:pt x="359440" y="320770"/>
                      <a:pt x="335310" y="314420"/>
                      <a:pt x="316260" y="304260"/>
                    </a:cubicBezTo>
                    <a:cubicBezTo>
                      <a:pt x="297210" y="292830"/>
                      <a:pt x="279430" y="276320"/>
                      <a:pt x="266730" y="257270"/>
                    </a:cubicBezTo>
                    <a:cubicBezTo>
                      <a:pt x="255300" y="239490"/>
                      <a:pt x="246410" y="217900"/>
                      <a:pt x="245140" y="193770"/>
                    </a:cubicBezTo>
                    <a:cubicBezTo>
                      <a:pt x="245140" y="165830"/>
                      <a:pt x="252760" y="125190"/>
                      <a:pt x="271810" y="98520"/>
                    </a:cubicBezTo>
                    <a:cubicBezTo>
                      <a:pt x="294670" y="68040"/>
                      <a:pt x="336580" y="43910"/>
                      <a:pt x="379760" y="27400"/>
                    </a:cubicBezTo>
                    <a:cubicBezTo>
                      <a:pt x="431830" y="8350"/>
                      <a:pt x="509300" y="-3080"/>
                      <a:pt x="563910" y="730"/>
                    </a:cubicBezTo>
                    <a:cubicBezTo>
                      <a:pt x="609630" y="3270"/>
                      <a:pt x="661700" y="3270"/>
                      <a:pt x="688370" y="32480"/>
                    </a:cubicBezTo>
                    <a:cubicBezTo>
                      <a:pt x="721390" y="70580"/>
                      <a:pt x="741710" y="188690"/>
                      <a:pt x="718850" y="234410"/>
                    </a:cubicBezTo>
                    <a:cubicBezTo>
                      <a:pt x="699800" y="273780"/>
                      <a:pt x="635030" y="285210"/>
                      <a:pt x="588040" y="304260"/>
                    </a:cubicBezTo>
                    <a:cubicBezTo>
                      <a:pt x="538510" y="323310"/>
                      <a:pt x="485170" y="325850"/>
                      <a:pt x="425480" y="347440"/>
                    </a:cubicBezTo>
                    <a:cubicBezTo>
                      <a:pt x="345470" y="376650"/>
                      <a:pt x="224820" y="463010"/>
                      <a:pt x="157510" y="471900"/>
                    </a:cubicBezTo>
                    <a:cubicBezTo>
                      <a:pt x="120680" y="478250"/>
                      <a:pt x="91470" y="473170"/>
                      <a:pt x="66070" y="459200"/>
                    </a:cubicBezTo>
                    <a:cubicBezTo>
                      <a:pt x="40670" y="445230"/>
                      <a:pt x="16540" y="416020"/>
                      <a:pt x="6380" y="388080"/>
                    </a:cubicBezTo>
                    <a:cubicBezTo>
                      <a:pt x="-2510" y="361410"/>
                      <a:pt x="-2510" y="323310"/>
                      <a:pt x="8920" y="296640"/>
                    </a:cubicBezTo>
                    <a:cubicBezTo>
                      <a:pt x="19080" y="269970"/>
                      <a:pt x="71150" y="228060"/>
                      <a:pt x="71150" y="228060"/>
                    </a:cubicBezTo>
                  </a:path>
                </a:pathLst>
              </a:custGeom>
              <a:solidFill>
                <a:srgbClr val="D3D0CF"/>
              </a:solidFill>
              <a:ln cap="sq">
                <a:noFill/>
                <a:prstDash val="solid"/>
                <a:miter/>
              </a:ln>
            </p:spPr>
            <p:txBody>
              <a:bodyPr/>
              <a:lstStyle/>
              <a:p>
                <a:endParaRPr lang="nl-NL" sz="1154"/>
              </a:p>
            </p:txBody>
          </p:sp>
        </p:grpSp>
        <p:grpSp>
          <p:nvGrpSpPr>
            <p:cNvPr id="17" name="Group 17"/>
            <p:cNvGrpSpPr/>
            <p:nvPr/>
          </p:nvGrpSpPr>
          <p:grpSpPr>
            <a:xfrm>
              <a:off x="3519763" y="3954339"/>
              <a:ext cx="1184471" cy="195477"/>
              <a:chOff x="0" y="0"/>
              <a:chExt cx="2462530" cy="406400"/>
            </a:xfrm>
          </p:grpSpPr>
          <p:sp>
            <p:nvSpPr>
              <p:cNvPr id="18" name="Freeform 18"/>
              <p:cNvSpPr/>
              <p:nvPr/>
            </p:nvSpPr>
            <p:spPr>
              <a:xfrm>
                <a:off x="50319" y="49530"/>
                <a:ext cx="2361017" cy="307995"/>
              </a:xfrm>
              <a:custGeom>
                <a:avLst/>
                <a:gdLst/>
                <a:ahLst/>
                <a:cxnLst/>
                <a:rect l="l" t="t" r="r" b="b"/>
                <a:pathLst>
                  <a:path w="2361017" h="307995">
                    <a:moveTo>
                      <a:pt x="2234411" y="283210"/>
                    </a:moveTo>
                    <a:cubicBezTo>
                      <a:pt x="1135861" y="269240"/>
                      <a:pt x="1110461" y="231140"/>
                      <a:pt x="1063471" y="228600"/>
                    </a:cubicBezTo>
                    <a:cubicBezTo>
                      <a:pt x="1017751" y="226060"/>
                      <a:pt x="991081" y="256540"/>
                      <a:pt x="928851" y="265430"/>
                    </a:cubicBezTo>
                    <a:cubicBezTo>
                      <a:pt x="801851" y="284480"/>
                      <a:pt x="488161" y="274320"/>
                      <a:pt x="335761" y="283210"/>
                    </a:cubicBezTo>
                    <a:cubicBezTo>
                      <a:pt x="239241" y="288290"/>
                      <a:pt x="155421" y="317500"/>
                      <a:pt x="100811" y="303530"/>
                    </a:cubicBezTo>
                    <a:cubicBezTo>
                      <a:pt x="67791" y="294640"/>
                      <a:pt x="43661" y="270510"/>
                      <a:pt x="27151" y="252730"/>
                    </a:cubicBezTo>
                    <a:cubicBezTo>
                      <a:pt x="15721" y="238760"/>
                      <a:pt x="10641" y="228600"/>
                      <a:pt x="6831" y="212090"/>
                    </a:cubicBezTo>
                    <a:cubicBezTo>
                      <a:pt x="481" y="187960"/>
                      <a:pt x="-2059" y="148590"/>
                      <a:pt x="6831" y="121920"/>
                    </a:cubicBezTo>
                    <a:cubicBezTo>
                      <a:pt x="16991" y="95250"/>
                      <a:pt x="38581" y="67310"/>
                      <a:pt x="62711" y="50800"/>
                    </a:cubicBezTo>
                    <a:cubicBezTo>
                      <a:pt x="85571" y="35560"/>
                      <a:pt x="119861" y="26670"/>
                      <a:pt x="149071" y="27940"/>
                    </a:cubicBezTo>
                    <a:cubicBezTo>
                      <a:pt x="177011" y="30480"/>
                      <a:pt x="210031" y="43180"/>
                      <a:pt x="231621" y="62230"/>
                    </a:cubicBezTo>
                    <a:cubicBezTo>
                      <a:pt x="253211" y="80010"/>
                      <a:pt x="269721" y="115570"/>
                      <a:pt x="277341" y="139700"/>
                    </a:cubicBezTo>
                    <a:cubicBezTo>
                      <a:pt x="282421" y="154940"/>
                      <a:pt x="281151" y="170180"/>
                      <a:pt x="278611" y="184150"/>
                    </a:cubicBezTo>
                    <a:cubicBezTo>
                      <a:pt x="277341" y="199390"/>
                      <a:pt x="274801" y="213360"/>
                      <a:pt x="267181" y="228600"/>
                    </a:cubicBezTo>
                    <a:cubicBezTo>
                      <a:pt x="254481" y="248920"/>
                      <a:pt x="229081" y="279400"/>
                      <a:pt x="204951" y="292100"/>
                    </a:cubicBezTo>
                    <a:cubicBezTo>
                      <a:pt x="179551" y="306070"/>
                      <a:pt x="143991" y="311150"/>
                      <a:pt x="116051" y="306070"/>
                    </a:cubicBezTo>
                    <a:cubicBezTo>
                      <a:pt x="88111" y="300990"/>
                      <a:pt x="56361" y="284480"/>
                      <a:pt x="37311" y="264160"/>
                    </a:cubicBezTo>
                    <a:cubicBezTo>
                      <a:pt x="18261" y="242570"/>
                      <a:pt x="3021" y="210820"/>
                      <a:pt x="481" y="181610"/>
                    </a:cubicBezTo>
                    <a:cubicBezTo>
                      <a:pt x="-2059" y="153670"/>
                      <a:pt x="5561" y="119380"/>
                      <a:pt x="20801" y="95250"/>
                    </a:cubicBezTo>
                    <a:cubicBezTo>
                      <a:pt x="34771" y="71120"/>
                      <a:pt x="56361" y="52070"/>
                      <a:pt x="89381" y="36830"/>
                    </a:cubicBezTo>
                    <a:cubicBezTo>
                      <a:pt x="143991" y="13970"/>
                      <a:pt x="235431" y="12700"/>
                      <a:pt x="335761" y="6350"/>
                    </a:cubicBezTo>
                    <a:cubicBezTo>
                      <a:pt x="490701" y="-3810"/>
                      <a:pt x="799311" y="1270"/>
                      <a:pt x="930121" y="1270"/>
                    </a:cubicBezTo>
                    <a:cubicBezTo>
                      <a:pt x="996161" y="2540"/>
                      <a:pt x="1030451" y="0"/>
                      <a:pt x="1077441" y="5080"/>
                    </a:cubicBezTo>
                    <a:cubicBezTo>
                      <a:pt x="1121891" y="8890"/>
                      <a:pt x="1142211" y="22860"/>
                      <a:pt x="1206981" y="29210"/>
                    </a:cubicBezTo>
                    <a:cubicBezTo>
                      <a:pt x="1388591" y="45720"/>
                      <a:pt x="2118841" y="-12700"/>
                      <a:pt x="2264891" y="33020"/>
                    </a:cubicBezTo>
                    <a:cubicBezTo>
                      <a:pt x="2306801" y="45720"/>
                      <a:pt x="2322041" y="60960"/>
                      <a:pt x="2338551" y="83820"/>
                    </a:cubicBezTo>
                    <a:cubicBezTo>
                      <a:pt x="2355061" y="106680"/>
                      <a:pt x="2363951" y="143510"/>
                      <a:pt x="2360141" y="171450"/>
                    </a:cubicBezTo>
                    <a:cubicBezTo>
                      <a:pt x="2356331" y="199390"/>
                      <a:pt x="2339821" y="232410"/>
                      <a:pt x="2318231" y="250190"/>
                    </a:cubicBezTo>
                    <a:cubicBezTo>
                      <a:pt x="2296641" y="269240"/>
                      <a:pt x="2234411" y="283210"/>
                      <a:pt x="2234411" y="283210"/>
                    </a:cubicBezTo>
                  </a:path>
                </a:pathLst>
              </a:custGeom>
              <a:solidFill>
                <a:srgbClr val="D3D0CF"/>
              </a:solidFill>
              <a:ln cap="sq">
                <a:noFill/>
                <a:prstDash val="solid"/>
                <a:miter/>
              </a:ln>
            </p:spPr>
            <p:txBody>
              <a:bodyPr/>
              <a:lstStyle/>
              <a:p>
                <a:endParaRPr lang="nl-NL" sz="1154"/>
              </a:p>
            </p:txBody>
          </p:sp>
        </p:grpSp>
        <p:sp>
          <p:nvSpPr>
            <p:cNvPr id="19" name="Freeform 19"/>
            <p:cNvSpPr/>
            <p:nvPr/>
          </p:nvSpPr>
          <p:spPr>
            <a:xfrm>
              <a:off x="3451514" y="2249153"/>
              <a:ext cx="1187824" cy="1778895"/>
            </a:xfrm>
            <a:custGeom>
              <a:avLst/>
              <a:gdLst/>
              <a:ahLst/>
              <a:cxnLst/>
              <a:rect l="l" t="t" r="r" b="b"/>
              <a:pathLst>
                <a:path w="1852126" h="2773759">
                  <a:moveTo>
                    <a:pt x="0" y="0"/>
                  </a:moveTo>
                  <a:lnTo>
                    <a:pt x="1852126" y="0"/>
                  </a:lnTo>
                  <a:lnTo>
                    <a:pt x="1852126" y="2773758"/>
                  </a:lnTo>
                  <a:lnTo>
                    <a:pt x="0" y="2773758"/>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nl-NL" sz="1154"/>
            </a:p>
          </p:txBody>
        </p:sp>
        <p:grpSp>
          <p:nvGrpSpPr>
            <p:cNvPr id="20" name="Group 20"/>
            <p:cNvGrpSpPr/>
            <p:nvPr/>
          </p:nvGrpSpPr>
          <p:grpSpPr>
            <a:xfrm>
              <a:off x="3803525" y="130675"/>
              <a:ext cx="1321254" cy="1272795"/>
              <a:chOff x="0" y="0"/>
              <a:chExt cx="6350000" cy="6117106"/>
            </a:xfrm>
          </p:grpSpPr>
          <p:sp>
            <p:nvSpPr>
              <p:cNvPr id="21" name="Freeform 21"/>
              <p:cNvSpPr/>
              <p:nvPr/>
            </p:nvSpPr>
            <p:spPr>
              <a:xfrm>
                <a:off x="0" y="0"/>
                <a:ext cx="6351270" cy="6117106"/>
              </a:xfrm>
              <a:custGeom>
                <a:avLst/>
                <a:gdLst/>
                <a:ahLst/>
                <a:cxnLst/>
                <a:rect l="l" t="t" r="r" b="b"/>
                <a:pathLst>
                  <a:path w="6351270" h="6117106">
                    <a:moveTo>
                      <a:pt x="5985510" y="0"/>
                    </a:moveTo>
                    <a:lnTo>
                      <a:pt x="364490" y="0"/>
                    </a:lnTo>
                    <a:cubicBezTo>
                      <a:pt x="162560" y="0"/>
                      <a:pt x="0" y="156598"/>
                      <a:pt x="0" y="351122"/>
                    </a:cubicBezTo>
                    <a:lnTo>
                      <a:pt x="0" y="5767208"/>
                    </a:lnTo>
                    <a:cubicBezTo>
                      <a:pt x="0" y="5960509"/>
                      <a:pt x="162560" y="6117106"/>
                      <a:pt x="364490" y="6117106"/>
                    </a:cubicBezTo>
                    <a:lnTo>
                      <a:pt x="5986780" y="6117106"/>
                    </a:lnTo>
                    <a:cubicBezTo>
                      <a:pt x="6187440" y="6117106"/>
                      <a:pt x="6351270" y="5960509"/>
                      <a:pt x="6351270" y="5765984"/>
                    </a:cubicBezTo>
                    <a:lnTo>
                      <a:pt x="6351270" y="351122"/>
                    </a:lnTo>
                    <a:cubicBezTo>
                      <a:pt x="6350000" y="156598"/>
                      <a:pt x="6187440" y="0"/>
                      <a:pt x="5985510" y="0"/>
                    </a:cubicBezTo>
                    <a:close/>
                  </a:path>
                </a:pathLst>
              </a:custGeom>
              <a:blipFill>
                <a:blip r:embed="rId6" cstate="screen">
                  <a:extLst>
                    <a:ext uri="{28A0092B-C50C-407E-A947-70E740481C1C}">
                      <a14:useLocalDpi xmlns:a14="http://schemas.microsoft.com/office/drawing/2010/main"/>
                    </a:ext>
                  </a:extLst>
                </a:blip>
                <a:stretch>
                  <a:fillRect/>
                </a:stretch>
              </a:blipFill>
              <a:ln w="104775" cap="sq">
                <a:solidFill>
                  <a:srgbClr val="D3D0CF"/>
                </a:solidFill>
                <a:prstDash val="solid"/>
                <a:miter/>
              </a:ln>
            </p:spPr>
            <p:txBody>
              <a:bodyPr/>
              <a:lstStyle/>
              <a:p>
                <a:endParaRPr lang="nl-NL" sz="1154"/>
              </a:p>
            </p:txBody>
          </p:sp>
        </p:grpSp>
        <p:grpSp>
          <p:nvGrpSpPr>
            <p:cNvPr id="22" name="Group 22"/>
            <p:cNvGrpSpPr/>
            <p:nvPr/>
          </p:nvGrpSpPr>
          <p:grpSpPr>
            <a:xfrm>
              <a:off x="4379192" y="1383180"/>
              <a:ext cx="1614389" cy="637508"/>
              <a:chOff x="0" y="0"/>
              <a:chExt cx="4325620" cy="1708150"/>
            </a:xfrm>
          </p:grpSpPr>
          <p:sp>
            <p:nvSpPr>
              <p:cNvPr id="23" name="Freeform 23"/>
              <p:cNvSpPr/>
              <p:nvPr/>
            </p:nvSpPr>
            <p:spPr>
              <a:xfrm>
                <a:off x="50704" y="50607"/>
                <a:ext cx="4225343" cy="1608578"/>
              </a:xfrm>
              <a:custGeom>
                <a:avLst/>
                <a:gdLst/>
                <a:ahLst/>
                <a:cxnLst/>
                <a:rect l="l" t="t" r="r" b="b"/>
                <a:pathLst>
                  <a:path w="4225343" h="1608578">
                    <a:moveTo>
                      <a:pt x="1950816" y="139893"/>
                    </a:moveTo>
                    <a:cubicBezTo>
                      <a:pt x="1897476" y="622493"/>
                      <a:pt x="1873346" y="658053"/>
                      <a:pt x="1847946" y="699963"/>
                    </a:cubicBezTo>
                    <a:cubicBezTo>
                      <a:pt x="1825086" y="739333"/>
                      <a:pt x="1802226" y="774893"/>
                      <a:pt x="1769206" y="807913"/>
                    </a:cubicBezTo>
                    <a:cubicBezTo>
                      <a:pt x="1733646" y="846013"/>
                      <a:pt x="1693006" y="880303"/>
                      <a:pt x="1638396" y="912053"/>
                    </a:cubicBezTo>
                    <a:cubicBezTo>
                      <a:pt x="1566006" y="951423"/>
                      <a:pt x="1454246" y="983173"/>
                      <a:pt x="1362806" y="1012383"/>
                    </a:cubicBezTo>
                    <a:cubicBezTo>
                      <a:pt x="1273906" y="1040323"/>
                      <a:pt x="1191356" y="1065723"/>
                      <a:pt x="1099916" y="1083503"/>
                    </a:cubicBezTo>
                    <a:cubicBezTo>
                      <a:pt x="1000856" y="1102553"/>
                      <a:pt x="872586" y="1098743"/>
                      <a:pt x="788766" y="1117793"/>
                    </a:cubicBezTo>
                    <a:cubicBezTo>
                      <a:pt x="731616" y="1130493"/>
                      <a:pt x="702406" y="1152083"/>
                      <a:pt x="646526" y="1168593"/>
                    </a:cubicBezTo>
                    <a:cubicBezTo>
                      <a:pt x="567786" y="1191453"/>
                      <a:pt x="360776" y="1235903"/>
                      <a:pt x="359506" y="1230823"/>
                    </a:cubicBezTo>
                    <a:cubicBezTo>
                      <a:pt x="358236" y="1228283"/>
                      <a:pt x="442056" y="1195263"/>
                      <a:pt x="496666" y="1183833"/>
                    </a:cubicBezTo>
                    <a:cubicBezTo>
                      <a:pt x="571596" y="1167323"/>
                      <a:pt x="663036" y="1162243"/>
                      <a:pt x="772256" y="1155893"/>
                    </a:cubicBezTo>
                    <a:cubicBezTo>
                      <a:pt x="925926" y="1148273"/>
                      <a:pt x="1200246" y="1147003"/>
                      <a:pt x="1331056" y="1153353"/>
                    </a:cubicBezTo>
                    <a:cubicBezTo>
                      <a:pt x="1402176" y="1157163"/>
                      <a:pt x="1428846" y="1160973"/>
                      <a:pt x="1494886" y="1169863"/>
                    </a:cubicBezTo>
                    <a:cubicBezTo>
                      <a:pt x="1596486" y="1183833"/>
                      <a:pt x="1718406" y="1220663"/>
                      <a:pt x="1880966" y="1239713"/>
                    </a:cubicBezTo>
                    <a:cubicBezTo>
                      <a:pt x="2148936" y="1272733"/>
                      <a:pt x="2716626" y="1299403"/>
                      <a:pt x="2960466" y="1307023"/>
                    </a:cubicBezTo>
                    <a:cubicBezTo>
                      <a:pt x="3086196" y="1310833"/>
                      <a:pt x="3152236" y="1312103"/>
                      <a:pt x="3246216" y="1308293"/>
                    </a:cubicBezTo>
                    <a:cubicBezTo>
                      <a:pt x="3340196" y="1304483"/>
                      <a:pt x="3434176" y="1296863"/>
                      <a:pt x="3526886" y="1282893"/>
                    </a:cubicBezTo>
                    <a:cubicBezTo>
                      <a:pt x="3619596" y="1268923"/>
                      <a:pt x="3711036" y="1234633"/>
                      <a:pt x="3803746" y="1223203"/>
                    </a:cubicBezTo>
                    <a:cubicBezTo>
                      <a:pt x="3892646" y="1211773"/>
                      <a:pt x="4006946" y="1205423"/>
                      <a:pt x="4071716" y="1214313"/>
                    </a:cubicBezTo>
                    <a:cubicBezTo>
                      <a:pt x="4111086" y="1220663"/>
                      <a:pt x="4139026" y="1227013"/>
                      <a:pt x="4164426" y="1246063"/>
                    </a:cubicBezTo>
                    <a:cubicBezTo>
                      <a:pt x="4188556" y="1263843"/>
                      <a:pt x="4210146" y="1301943"/>
                      <a:pt x="4219036" y="1326073"/>
                    </a:cubicBezTo>
                    <a:cubicBezTo>
                      <a:pt x="4225386" y="1343853"/>
                      <a:pt x="4226656" y="1356553"/>
                      <a:pt x="4224116" y="1375603"/>
                    </a:cubicBezTo>
                    <a:cubicBezTo>
                      <a:pt x="4220306" y="1401003"/>
                      <a:pt x="4207606" y="1441643"/>
                      <a:pt x="4187286" y="1465773"/>
                    </a:cubicBezTo>
                    <a:cubicBezTo>
                      <a:pt x="4168236" y="1488633"/>
                      <a:pt x="4135216" y="1508953"/>
                      <a:pt x="4104736" y="1515303"/>
                    </a:cubicBezTo>
                    <a:cubicBezTo>
                      <a:pt x="4074256" y="1521653"/>
                      <a:pt x="4032346" y="1514033"/>
                      <a:pt x="4008216" y="1505143"/>
                    </a:cubicBezTo>
                    <a:cubicBezTo>
                      <a:pt x="3990436" y="1498793"/>
                      <a:pt x="3980276" y="1491173"/>
                      <a:pt x="3967576" y="1477203"/>
                    </a:cubicBezTo>
                    <a:cubicBezTo>
                      <a:pt x="3949796" y="1458153"/>
                      <a:pt x="3928206" y="1416243"/>
                      <a:pt x="3921856" y="1390843"/>
                    </a:cubicBezTo>
                    <a:cubicBezTo>
                      <a:pt x="3918046" y="1373063"/>
                      <a:pt x="3918046" y="1360363"/>
                      <a:pt x="3921856" y="1342583"/>
                    </a:cubicBezTo>
                    <a:cubicBezTo>
                      <a:pt x="3928206" y="1317183"/>
                      <a:pt x="3944716" y="1277813"/>
                      <a:pt x="3967576" y="1256223"/>
                    </a:cubicBezTo>
                    <a:cubicBezTo>
                      <a:pt x="3989166" y="1235903"/>
                      <a:pt x="4024726" y="1219393"/>
                      <a:pt x="4055206" y="1215583"/>
                    </a:cubicBezTo>
                    <a:cubicBezTo>
                      <a:pt x="4085686" y="1211773"/>
                      <a:pt x="4127596" y="1224473"/>
                      <a:pt x="4150456" y="1235903"/>
                    </a:cubicBezTo>
                    <a:cubicBezTo>
                      <a:pt x="4166966" y="1244793"/>
                      <a:pt x="4177126" y="1253683"/>
                      <a:pt x="4188556" y="1268923"/>
                    </a:cubicBezTo>
                    <a:cubicBezTo>
                      <a:pt x="4203796" y="1289243"/>
                      <a:pt x="4221576" y="1327343"/>
                      <a:pt x="4224116" y="1359093"/>
                    </a:cubicBezTo>
                    <a:cubicBezTo>
                      <a:pt x="4225386" y="1389573"/>
                      <a:pt x="4215226" y="1426403"/>
                      <a:pt x="4197446" y="1451803"/>
                    </a:cubicBezTo>
                    <a:cubicBezTo>
                      <a:pt x="4180936" y="1477203"/>
                      <a:pt x="4158076" y="1497523"/>
                      <a:pt x="4119976" y="1510223"/>
                    </a:cubicBezTo>
                    <a:cubicBezTo>
                      <a:pt x="4052666" y="1535623"/>
                      <a:pt x="3885026" y="1516573"/>
                      <a:pt x="3801206" y="1529273"/>
                    </a:cubicBezTo>
                    <a:cubicBezTo>
                      <a:pt x="3744056" y="1538163"/>
                      <a:pt x="3721196" y="1555943"/>
                      <a:pt x="3661506" y="1566103"/>
                    </a:cubicBezTo>
                    <a:cubicBezTo>
                      <a:pt x="3559906" y="1585153"/>
                      <a:pt x="3403696" y="1601663"/>
                      <a:pt x="3246216" y="1606743"/>
                    </a:cubicBezTo>
                    <a:cubicBezTo>
                      <a:pt x="3039206" y="1614363"/>
                      <a:pt x="2764886" y="1596583"/>
                      <a:pt x="2523586" y="1583883"/>
                    </a:cubicBezTo>
                    <a:cubicBezTo>
                      <a:pt x="2282286" y="1571183"/>
                      <a:pt x="2010506" y="1559753"/>
                      <a:pt x="1797146" y="1534353"/>
                    </a:cubicBezTo>
                    <a:cubicBezTo>
                      <a:pt x="1628236" y="1512763"/>
                      <a:pt x="1505046" y="1468313"/>
                      <a:pt x="1345026" y="1455613"/>
                    </a:cubicBezTo>
                    <a:cubicBezTo>
                      <a:pt x="1168496" y="1440373"/>
                      <a:pt x="953866" y="1445453"/>
                      <a:pt x="779876" y="1456883"/>
                    </a:cubicBezTo>
                    <a:cubicBezTo>
                      <a:pt x="630016" y="1465773"/>
                      <a:pt x="467456" y="1503873"/>
                      <a:pt x="360776" y="1508953"/>
                    </a:cubicBezTo>
                    <a:cubicBezTo>
                      <a:pt x="296006" y="1512763"/>
                      <a:pt x="254096" y="1519113"/>
                      <a:pt x="202026" y="1506413"/>
                    </a:cubicBezTo>
                    <a:cubicBezTo>
                      <a:pt x="147416" y="1492443"/>
                      <a:pt x="72486" y="1464503"/>
                      <a:pt x="39466" y="1425133"/>
                    </a:cubicBezTo>
                    <a:cubicBezTo>
                      <a:pt x="10256" y="1389573"/>
                      <a:pt x="1366" y="1334963"/>
                      <a:pt x="96" y="1290513"/>
                    </a:cubicBezTo>
                    <a:cubicBezTo>
                      <a:pt x="-1174" y="1247333"/>
                      <a:pt x="10256" y="1204153"/>
                      <a:pt x="29306" y="1162243"/>
                    </a:cubicBezTo>
                    <a:cubicBezTo>
                      <a:pt x="50896" y="1116523"/>
                      <a:pt x="90266" y="1063183"/>
                      <a:pt x="129636" y="1028893"/>
                    </a:cubicBezTo>
                    <a:cubicBezTo>
                      <a:pt x="166466" y="997143"/>
                      <a:pt x="210916" y="979363"/>
                      <a:pt x="255366" y="961583"/>
                    </a:cubicBezTo>
                    <a:cubicBezTo>
                      <a:pt x="301086" y="942533"/>
                      <a:pt x="350616" y="932373"/>
                      <a:pt x="401416" y="920943"/>
                    </a:cubicBezTo>
                    <a:cubicBezTo>
                      <a:pt x="452216" y="908243"/>
                      <a:pt x="508096" y="903163"/>
                      <a:pt x="560166" y="889193"/>
                    </a:cubicBezTo>
                    <a:cubicBezTo>
                      <a:pt x="613506" y="875223"/>
                      <a:pt x="655416" y="848553"/>
                      <a:pt x="716376" y="834583"/>
                    </a:cubicBezTo>
                    <a:cubicBezTo>
                      <a:pt x="800196" y="814263"/>
                      <a:pt x="924656" y="816803"/>
                      <a:pt x="1021176" y="800293"/>
                    </a:cubicBezTo>
                    <a:cubicBezTo>
                      <a:pt x="1112616" y="783783"/>
                      <a:pt x="1195166" y="763463"/>
                      <a:pt x="1281526" y="736793"/>
                    </a:cubicBezTo>
                    <a:cubicBezTo>
                      <a:pt x="1370426" y="708853"/>
                      <a:pt x="1483456" y="680913"/>
                      <a:pt x="1544416" y="636463"/>
                    </a:cubicBezTo>
                    <a:cubicBezTo>
                      <a:pt x="1588866" y="604713"/>
                      <a:pt x="1614266" y="564073"/>
                      <a:pt x="1635856" y="523433"/>
                    </a:cubicBezTo>
                    <a:cubicBezTo>
                      <a:pt x="1656176" y="484063"/>
                      <a:pt x="1663796" y="445963"/>
                      <a:pt x="1672686" y="395163"/>
                    </a:cubicBezTo>
                    <a:cubicBezTo>
                      <a:pt x="1685386" y="321503"/>
                      <a:pt x="1673956" y="184343"/>
                      <a:pt x="1690466" y="120843"/>
                    </a:cubicBezTo>
                    <a:cubicBezTo>
                      <a:pt x="1700626" y="84013"/>
                      <a:pt x="1709516" y="57343"/>
                      <a:pt x="1729836" y="37023"/>
                    </a:cubicBezTo>
                    <a:cubicBezTo>
                      <a:pt x="1750156" y="16703"/>
                      <a:pt x="1788256" y="4003"/>
                      <a:pt x="1814926" y="193"/>
                    </a:cubicBezTo>
                    <a:cubicBezTo>
                      <a:pt x="1836516" y="-1077"/>
                      <a:pt x="1858106" y="4003"/>
                      <a:pt x="1875886" y="12893"/>
                    </a:cubicBezTo>
                    <a:cubicBezTo>
                      <a:pt x="1893666" y="21783"/>
                      <a:pt x="1912716" y="33213"/>
                      <a:pt x="1924146" y="52263"/>
                    </a:cubicBezTo>
                    <a:cubicBezTo>
                      <a:pt x="1939386" y="73853"/>
                      <a:pt x="1950816" y="139893"/>
                      <a:pt x="1950816" y="139893"/>
                    </a:cubicBezTo>
                  </a:path>
                </a:pathLst>
              </a:custGeom>
              <a:solidFill>
                <a:srgbClr val="D3D0CF"/>
              </a:solidFill>
              <a:ln cap="sq">
                <a:noFill/>
                <a:prstDash val="solid"/>
                <a:miter/>
              </a:ln>
            </p:spPr>
            <p:txBody>
              <a:bodyPr/>
              <a:lstStyle/>
              <a:p>
                <a:endParaRPr lang="nl-NL" sz="1154"/>
              </a:p>
            </p:txBody>
          </p:sp>
        </p:grpSp>
        <p:grpSp>
          <p:nvGrpSpPr>
            <p:cNvPr id="24" name="Group 24"/>
            <p:cNvGrpSpPr/>
            <p:nvPr/>
          </p:nvGrpSpPr>
          <p:grpSpPr>
            <a:xfrm>
              <a:off x="4863129" y="520056"/>
              <a:ext cx="1130452" cy="1003898"/>
              <a:chOff x="0" y="0"/>
              <a:chExt cx="3028950" cy="2689860"/>
            </a:xfrm>
          </p:grpSpPr>
          <p:sp>
            <p:nvSpPr>
              <p:cNvPr id="25" name="Freeform 25"/>
              <p:cNvSpPr/>
              <p:nvPr/>
            </p:nvSpPr>
            <p:spPr>
              <a:xfrm>
                <a:off x="44889" y="45507"/>
                <a:ext cx="2934072" cy="2593980"/>
              </a:xfrm>
              <a:custGeom>
                <a:avLst/>
                <a:gdLst/>
                <a:ahLst/>
                <a:cxnLst/>
                <a:rect l="l" t="t" r="r" b="b"/>
                <a:pathLst>
                  <a:path w="2934072" h="2593980">
                    <a:moveTo>
                      <a:pt x="362781" y="2493223"/>
                    </a:moveTo>
                    <a:cubicBezTo>
                      <a:pt x="281501" y="2246843"/>
                      <a:pt x="238321" y="2222713"/>
                      <a:pt x="212921" y="2183343"/>
                    </a:cubicBezTo>
                    <a:cubicBezTo>
                      <a:pt x="186251" y="2143973"/>
                      <a:pt x="171011" y="2109683"/>
                      <a:pt x="150691" y="2052533"/>
                    </a:cubicBezTo>
                    <a:cubicBezTo>
                      <a:pt x="115131" y="1950933"/>
                      <a:pt x="71951" y="1783293"/>
                      <a:pt x="47821" y="1622003"/>
                    </a:cubicBezTo>
                    <a:cubicBezTo>
                      <a:pt x="17341" y="1416263"/>
                      <a:pt x="-13139" y="1065743"/>
                      <a:pt x="5911" y="917153"/>
                    </a:cubicBezTo>
                    <a:cubicBezTo>
                      <a:pt x="14801" y="846033"/>
                      <a:pt x="23691" y="804123"/>
                      <a:pt x="54171" y="762213"/>
                    </a:cubicBezTo>
                    <a:cubicBezTo>
                      <a:pt x="85921" y="717763"/>
                      <a:pt x="143071" y="680933"/>
                      <a:pt x="195141" y="660613"/>
                    </a:cubicBezTo>
                    <a:cubicBezTo>
                      <a:pt x="244671" y="640293"/>
                      <a:pt x="303091" y="639023"/>
                      <a:pt x="356431" y="636483"/>
                    </a:cubicBezTo>
                    <a:cubicBezTo>
                      <a:pt x="408501" y="632673"/>
                      <a:pt x="464381" y="630133"/>
                      <a:pt x="511371" y="640293"/>
                    </a:cubicBezTo>
                    <a:cubicBezTo>
                      <a:pt x="557091" y="647913"/>
                      <a:pt x="597731" y="663153"/>
                      <a:pt x="637101" y="687283"/>
                    </a:cubicBezTo>
                    <a:cubicBezTo>
                      <a:pt x="677741" y="712683"/>
                      <a:pt x="718381" y="753323"/>
                      <a:pt x="748861" y="791423"/>
                    </a:cubicBezTo>
                    <a:cubicBezTo>
                      <a:pt x="778071" y="825713"/>
                      <a:pt x="798391" y="863813"/>
                      <a:pt x="816171" y="904453"/>
                    </a:cubicBezTo>
                    <a:cubicBezTo>
                      <a:pt x="835221" y="946363"/>
                      <a:pt x="853001" y="992083"/>
                      <a:pt x="859351" y="1039073"/>
                    </a:cubicBezTo>
                    <a:cubicBezTo>
                      <a:pt x="865701" y="1084793"/>
                      <a:pt x="863161" y="1136863"/>
                      <a:pt x="851731" y="1182583"/>
                    </a:cubicBezTo>
                    <a:cubicBezTo>
                      <a:pt x="841571" y="1229573"/>
                      <a:pt x="811091" y="1265133"/>
                      <a:pt x="793311" y="1318473"/>
                    </a:cubicBezTo>
                    <a:cubicBezTo>
                      <a:pt x="770451" y="1390863"/>
                      <a:pt x="732351" y="1508973"/>
                      <a:pt x="738701" y="1581363"/>
                    </a:cubicBezTo>
                    <a:cubicBezTo>
                      <a:pt x="742511" y="1634703"/>
                      <a:pt x="799661" y="1677883"/>
                      <a:pt x="790771" y="1715983"/>
                    </a:cubicBezTo>
                    <a:cubicBezTo>
                      <a:pt x="783151" y="1752813"/>
                      <a:pt x="710761" y="1816313"/>
                      <a:pt x="695521" y="1808693"/>
                    </a:cubicBezTo>
                    <a:cubicBezTo>
                      <a:pt x="680281" y="1801073"/>
                      <a:pt x="686631" y="1704553"/>
                      <a:pt x="708221" y="1652483"/>
                    </a:cubicBezTo>
                    <a:cubicBezTo>
                      <a:pt x="736161" y="1582633"/>
                      <a:pt x="825061" y="1495003"/>
                      <a:pt x="882211" y="1442933"/>
                    </a:cubicBezTo>
                    <a:cubicBezTo>
                      <a:pt x="926661" y="1402293"/>
                      <a:pt x="1000321" y="1395943"/>
                      <a:pt x="1013021" y="1351493"/>
                    </a:cubicBezTo>
                    <a:cubicBezTo>
                      <a:pt x="1029531" y="1293073"/>
                      <a:pt x="922851" y="1188933"/>
                      <a:pt x="899991" y="1100033"/>
                    </a:cubicBezTo>
                    <a:cubicBezTo>
                      <a:pt x="878401" y="1011133"/>
                      <a:pt x="897451" y="909533"/>
                      <a:pt x="882211" y="819363"/>
                    </a:cubicBezTo>
                    <a:cubicBezTo>
                      <a:pt x="865701" y="733003"/>
                      <a:pt x="816171" y="641563"/>
                      <a:pt x="807281" y="570443"/>
                    </a:cubicBezTo>
                    <a:cubicBezTo>
                      <a:pt x="800931" y="517103"/>
                      <a:pt x="799661" y="475193"/>
                      <a:pt x="813631" y="432013"/>
                    </a:cubicBezTo>
                    <a:cubicBezTo>
                      <a:pt x="827601" y="385023"/>
                      <a:pt x="859351" y="330413"/>
                      <a:pt x="897451" y="298663"/>
                    </a:cubicBezTo>
                    <a:cubicBezTo>
                      <a:pt x="934281" y="268183"/>
                      <a:pt x="988891" y="258023"/>
                      <a:pt x="1035881" y="242783"/>
                    </a:cubicBezTo>
                    <a:cubicBezTo>
                      <a:pt x="1081601" y="228813"/>
                      <a:pt x="1128591" y="217383"/>
                      <a:pt x="1176851" y="209763"/>
                    </a:cubicBezTo>
                    <a:cubicBezTo>
                      <a:pt x="1225111" y="202143"/>
                      <a:pt x="1274641" y="198333"/>
                      <a:pt x="1321631" y="199603"/>
                    </a:cubicBezTo>
                    <a:cubicBezTo>
                      <a:pt x="1368621" y="200873"/>
                      <a:pt x="1419421" y="230083"/>
                      <a:pt x="1458791" y="217383"/>
                    </a:cubicBezTo>
                    <a:cubicBezTo>
                      <a:pt x="1498161" y="203413"/>
                      <a:pt x="1523561" y="144993"/>
                      <a:pt x="1559121" y="115783"/>
                    </a:cubicBezTo>
                    <a:cubicBezTo>
                      <a:pt x="1593411" y="89113"/>
                      <a:pt x="1630241" y="64983"/>
                      <a:pt x="1669611" y="48473"/>
                    </a:cubicBezTo>
                    <a:cubicBezTo>
                      <a:pt x="1708981" y="31963"/>
                      <a:pt x="1745811" y="24343"/>
                      <a:pt x="1797881" y="16723"/>
                    </a:cubicBezTo>
                    <a:cubicBezTo>
                      <a:pt x="1870271" y="5293"/>
                      <a:pt x="1993461" y="-7407"/>
                      <a:pt x="2065851" y="5293"/>
                    </a:cubicBezTo>
                    <a:cubicBezTo>
                      <a:pt x="2120461" y="15453"/>
                      <a:pt x="2166181" y="33233"/>
                      <a:pt x="2201741" y="62443"/>
                    </a:cubicBezTo>
                    <a:cubicBezTo>
                      <a:pt x="2237301" y="89113"/>
                      <a:pt x="2258891" y="132293"/>
                      <a:pt x="2283021" y="170393"/>
                    </a:cubicBezTo>
                    <a:cubicBezTo>
                      <a:pt x="2307151" y="208493"/>
                      <a:pt x="2330011" y="246593"/>
                      <a:pt x="2345251" y="291043"/>
                    </a:cubicBezTo>
                    <a:cubicBezTo>
                      <a:pt x="2363031" y="339303"/>
                      <a:pt x="2375731" y="396453"/>
                      <a:pt x="2378271" y="448523"/>
                    </a:cubicBezTo>
                    <a:cubicBezTo>
                      <a:pt x="2382081" y="498053"/>
                      <a:pt x="2385891" y="542503"/>
                      <a:pt x="2366841" y="594573"/>
                    </a:cubicBezTo>
                    <a:cubicBezTo>
                      <a:pt x="2342711" y="665693"/>
                      <a:pt x="2230951" y="743163"/>
                      <a:pt x="2209361" y="826983"/>
                    </a:cubicBezTo>
                    <a:cubicBezTo>
                      <a:pt x="2189041" y="908263"/>
                      <a:pt x="2243651" y="1021293"/>
                      <a:pt x="2234761" y="1092413"/>
                    </a:cubicBezTo>
                    <a:cubicBezTo>
                      <a:pt x="2228411" y="1141943"/>
                      <a:pt x="2216981" y="1178773"/>
                      <a:pt x="2191581" y="1216873"/>
                    </a:cubicBezTo>
                    <a:cubicBezTo>
                      <a:pt x="2161101" y="1261323"/>
                      <a:pt x="2069661" y="1342603"/>
                      <a:pt x="2056961" y="1333713"/>
                    </a:cubicBezTo>
                    <a:cubicBezTo>
                      <a:pt x="2045531" y="1326093"/>
                      <a:pt x="2070931" y="1219413"/>
                      <a:pt x="2102681" y="1195283"/>
                    </a:cubicBezTo>
                    <a:cubicBezTo>
                      <a:pt x="2133161" y="1171153"/>
                      <a:pt x="2195391" y="1181313"/>
                      <a:pt x="2242381" y="1188933"/>
                    </a:cubicBezTo>
                    <a:cubicBezTo>
                      <a:pt x="2290641" y="1195283"/>
                      <a:pt x="2341441" y="1218143"/>
                      <a:pt x="2385891" y="1237193"/>
                    </a:cubicBezTo>
                    <a:cubicBezTo>
                      <a:pt x="2427801" y="1253703"/>
                      <a:pt x="2463361" y="1271483"/>
                      <a:pt x="2500191" y="1295613"/>
                    </a:cubicBezTo>
                    <a:cubicBezTo>
                      <a:pt x="2538291" y="1319743"/>
                      <a:pt x="2571311" y="1345143"/>
                      <a:pt x="2610681" y="1380703"/>
                    </a:cubicBezTo>
                    <a:cubicBezTo>
                      <a:pt x="2664021" y="1431503"/>
                      <a:pt x="2738951" y="1516593"/>
                      <a:pt x="2787211" y="1576283"/>
                    </a:cubicBezTo>
                    <a:cubicBezTo>
                      <a:pt x="2824041" y="1622003"/>
                      <a:pt x="2859601" y="1658833"/>
                      <a:pt x="2881191" y="1703283"/>
                    </a:cubicBezTo>
                    <a:cubicBezTo>
                      <a:pt x="2900241" y="1746463"/>
                      <a:pt x="2905321" y="1782023"/>
                      <a:pt x="2914211" y="1837903"/>
                    </a:cubicBezTo>
                    <a:cubicBezTo>
                      <a:pt x="2926911" y="1928073"/>
                      <a:pt x="2937071" y="2130003"/>
                      <a:pt x="2933261" y="2194773"/>
                    </a:cubicBezTo>
                    <a:cubicBezTo>
                      <a:pt x="2930721" y="2218903"/>
                      <a:pt x="2929451" y="2227793"/>
                      <a:pt x="2923101" y="2243033"/>
                    </a:cubicBezTo>
                    <a:cubicBezTo>
                      <a:pt x="2918021" y="2258273"/>
                      <a:pt x="2911671" y="2273513"/>
                      <a:pt x="2898971" y="2286213"/>
                    </a:cubicBezTo>
                    <a:cubicBezTo>
                      <a:pt x="2879921" y="2305263"/>
                      <a:pt x="2845631" y="2331933"/>
                      <a:pt x="2815151" y="2339553"/>
                    </a:cubicBezTo>
                    <a:cubicBezTo>
                      <a:pt x="2785941" y="2345903"/>
                      <a:pt x="2746571" y="2343363"/>
                      <a:pt x="2717361" y="2330663"/>
                    </a:cubicBezTo>
                    <a:cubicBezTo>
                      <a:pt x="2689421" y="2317963"/>
                      <a:pt x="2660211" y="2291293"/>
                      <a:pt x="2644971" y="2264623"/>
                    </a:cubicBezTo>
                    <a:cubicBezTo>
                      <a:pt x="2629731" y="2237953"/>
                      <a:pt x="2624651" y="2194773"/>
                      <a:pt x="2627191" y="2168103"/>
                    </a:cubicBezTo>
                    <a:cubicBezTo>
                      <a:pt x="2627191" y="2149053"/>
                      <a:pt x="2632271" y="2136353"/>
                      <a:pt x="2641161" y="2121113"/>
                    </a:cubicBezTo>
                    <a:cubicBezTo>
                      <a:pt x="2655131" y="2098253"/>
                      <a:pt x="2688151" y="2065233"/>
                      <a:pt x="2711011" y="2051263"/>
                    </a:cubicBezTo>
                    <a:cubicBezTo>
                      <a:pt x="2727521" y="2042373"/>
                      <a:pt x="2742761" y="2038563"/>
                      <a:pt x="2759271" y="2037293"/>
                    </a:cubicBezTo>
                    <a:cubicBezTo>
                      <a:pt x="2775781" y="2034753"/>
                      <a:pt x="2791021" y="2033483"/>
                      <a:pt x="2808801" y="2038563"/>
                    </a:cubicBezTo>
                    <a:cubicBezTo>
                      <a:pt x="2834201" y="2046183"/>
                      <a:pt x="2874841" y="2069043"/>
                      <a:pt x="2893891" y="2086823"/>
                    </a:cubicBezTo>
                    <a:cubicBezTo>
                      <a:pt x="2907861" y="2100793"/>
                      <a:pt x="2914211" y="2110953"/>
                      <a:pt x="2920561" y="2128733"/>
                    </a:cubicBezTo>
                    <a:cubicBezTo>
                      <a:pt x="2929451" y="2154133"/>
                      <a:pt x="2935801" y="2197313"/>
                      <a:pt x="2928181" y="2227793"/>
                    </a:cubicBezTo>
                    <a:cubicBezTo>
                      <a:pt x="2920561" y="2257003"/>
                      <a:pt x="2898971" y="2290023"/>
                      <a:pt x="2874841" y="2310343"/>
                    </a:cubicBezTo>
                    <a:cubicBezTo>
                      <a:pt x="2850711" y="2329393"/>
                      <a:pt x="2813881" y="2343363"/>
                      <a:pt x="2782131" y="2343363"/>
                    </a:cubicBezTo>
                    <a:cubicBezTo>
                      <a:pt x="2751651" y="2344633"/>
                      <a:pt x="2713551" y="2331933"/>
                      <a:pt x="2688151" y="2314153"/>
                    </a:cubicBezTo>
                    <a:cubicBezTo>
                      <a:pt x="2664021" y="2296373"/>
                      <a:pt x="2644971" y="2273513"/>
                      <a:pt x="2632271" y="2234143"/>
                    </a:cubicBezTo>
                    <a:cubicBezTo>
                      <a:pt x="2605601" y="2157943"/>
                      <a:pt x="2641161" y="1948393"/>
                      <a:pt x="2611951" y="1864573"/>
                    </a:cubicBezTo>
                    <a:cubicBezTo>
                      <a:pt x="2594171" y="1816313"/>
                      <a:pt x="2568771" y="1798533"/>
                      <a:pt x="2535751" y="1759163"/>
                    </a:cubicBezTo>
                    <a:cubicBezTo>
                      <a:pt x="2488761" y="1702013"/>
                      <a:pt x="2408751" y="1608033"/>
                      <a:pt x="2351601" y="1564853"/>
                    </a:cubicBezTo>
                    <a:cubicBezTo>
                      <a:pt x="2310961" y="1534373"/>
                      <a:pt x="2285561" y="1524213"/>
                      <a:pt x="2237301" y="1506433"/>
                    </a:cubicBezTo>
                    <a:cubicBezTo>
                      <a:pt x="2166181" y="1481033"/>
                      <a:pt x="2025211" y="1477223"/>
                      <a:pt x="1955361" y="1446743"/>
                    </a:cubicBezTo>
                    <a:cubicBezTo>
                      <a:pt x="1908371" y="1425153"/>
                      <a:pt x="1870271" y="1407373"/>
                      <a:pt x="1847411" y="1369273"/>
                    </a:cubicBezTo>
                    <a:cubicBezTo>
                      <a:pt x="1818201" y="1321013"/>
                      <a:pt x="1810581" y="1224493"/>
                      <a:pt x="1823281" y="1162263"/>
                    </a:cubicBezTo>
                    <a:cubicBezTo>
                      <a:pt x="1834711" y="1107653"/>
                      <a:pt x="1900751" y="1065743"/>
                      <a:pt x="1908371" y="1014943"/>
                    </a:cubicBezTo>
                    <a:cubicBezTo>
                      <a:pt x="1915991" y="967953"/>
                      <a:pt x="1879161" y="917153"/>
                      <a:pt x="1879161" y="871433"/>
                    </a:cubicBezTo>
                    <a:cubicBezTo>
                      <a:pt x="1879161" y="826983"/>
                      <a:pt x="1890591" y="782533"/>
                      <a:pt x="1907101" y="741893"/>
                    </a:cubicBezTo>
                    <a:cubicBezTo>
                      <a:pt x="1924881" y="699983"/>
                      <a:pt x="1952821" y="659343"/>
                      <a:pt x="1980761" y="623783"/>
                    </a:cubicBezTo>
                    <a:cubicBezTo>
                      <a:pt x="2007431" y="588223"/>
                      <a:pt x="2060771" y="566633"/>
                      <a:pt x="2073471" y="528533"/>
                    </a:cubicBezTo>
                    <a:cubicBezTo>
                      <a:pt x="2086171" y="490433"/>
                      <a:pt x="2077281" y="430743"/>
                      <a:pt x="2055691" y="395183"/>
                    </a:cubicBezTo>
                    <a:cubicBezTo>
                      <a:pt x="2034101" y="358353"/>
                      <a:pt x="1983301" y="325333"/>
                      <a:pt x="1941391" y="313903"/>
                    </a:cubicBezTo>
                    <a:cubicBezTo>
                      <a:pt x="1900751" y="302473"/>
                      <a:pt x="1853761" y="303743"/>
                      <a:pt x="1809311" y="322793"/>
                    </a:cubicBezTo>
                    <a:cubicBezTo>
                      <a:pt x="1744541" y="352003"/>
                      <a:pt x="1678501" y="477733"/>
                      <a:pt x="1608651" y="509483"/>
                    </a:cubicBezTo>
                    <a:cubicBezTo>
                      <a:pt x="1552771" y="536153"/>
                      <a:pt x="1491811" y="532343"/>
                      <a:pt x="1435931" y="532343"/>
                    </a:cubicBezTo>
                    <a:cubicBezTo>
                      <a:pt x="1382591" y="532343"/>
                      <a:pt x="1330521" y="506943"/>
                      <a:pt x="1278451" y="509483"/>
                    </a:cubicBezTo>
                    <a:cubicBezTo>
                      <a:pt x="1227651" y="512023"/>
                      <a:pt x="1138751" y="519643"/>
                      <a:pt x="1126051" y="547583"/>
                    </a:cubicBezTo>
                    <a:cubicBezTo>
                      <a:pt x="1113351" y="572983"/>
                      <a:pt x="1167961" y="611083"/>
                      <a:pt x="1181931" y="663153"/>
                    </a:cubicBezTo>
                    <a:cubicBezTo>
                      <a:pt x="1206061" y="753323"/>
                      <a:pt x="1180661" y="970493"/>
                      <a:pt x="1211141" y="1056853"/>
                    </a:cubicBezTo>
                    <a:cubicBezTo>
                      <a:pt x="1227651" y="1106383"/>
                      <a:pt x="1260671" y="1122893"/>
                      <a:pt x="1283531" y="1162263"/>
                    </a:cubicBezTo>
                    <a:cubicBezTo>
                      <a:pt x="1307661" y="1204173"/>
                      <a:pt x="1340681" y="1256243"/>
                      <a:pt x="1350841" y="1303233"/>
                    </a:cubicBezTo>
                    <a:cubicBezTo>
                      <a:pt x="1358461" y="1346413"/>
                      <a:pt x="1357191" y="1390863"/>
                      <a:pt x="1343221" y="1431503"/>
                    </a:cubicBezTo>
                    <a:cubicBezTo>
                      <a:pt x="1327981" y="1477223"/>
                      <a:pt x="1293691" y="1529293"/>
                      <a:pt x="1255591" y="1562313"/>
                    </a:cubicBezTo>
                    <a:cubicBezTo>
                      <a:pt x="1220031" y="1595333"/>
                      <a:pt x="1162881" y="1604223"/>
                      <a:pt x="1123511" y="1633433"/>
                    </a:cubicBezTo>
                    <a:cubicBezTo>
                      <a:pt x="1086681" y="1662643"/>
                      <a:pt x="1060011" y="1691853"/>
                      <a:pt x="1026991" y="1736303"/>
                    </a:cubicBezTo>
                    <a:cubicBezTo>
                      <a:pt x="980001" y="1799803"/>
                      <a:pt x="938091" y="1936963"/>
                      <a:pt x="880941" y="1989033"/>
                    </a:cubicBezTo>
                    <a:cubicBezTo>
                      <a:pt x="839031" y="2025863"/>
                      <a:pt x="788231" y="2051263"/>
                      <a:pt x="743781" y="2049993"/>
                    </a:cubicBezTo>
                    <a:cubicBezTo>
                      <a:pt x="701871" y="2049993"/>
                      <a:pt x="657421" y="2018243"/>
                      <a:pt x="623131" y="1991573"/>
                    </a:cubicBezTo>
                    <a:cubicBezTo>
                      <a:pt x="588841" y="1964903"/>
                      <a:pt x="565981" y="1928073"/>
                      <a:pt x="539311" y="1891243"/>
                    </a:cubicBezTo>
                    <a:cubicBezTo>
                      <a:pt x="510101" y="1849333"/>
                      <a:pt x="474541" y="1801073"/>
                      <a:pt x="456761" y="1751543"/>
                    </a:cubicBezTo>
                    <a:cubicBezTo>
                      <a:pt x="438981" y="1702013"/>
                      <a:pt x="433901" y="1644863"/>
                      <a:pt x="432631" y="1594063"/>
                    </a:cubicBezTo>
                    <a:cubicBezTo>
                      <a:pt x="430091" y="1547073"/>
                      <a:pt x="435171" y="1510243"/>
                      <a:pt x="444061" y="1456903"/>
                    </a:cubicBezTo>
                    <a:cubicBezTo>
                      <a:pt x="459301" y="1379433"/>
                      <a:pt x="506291" y="1256243"/>
                      <a:pt x="522801" y="1177503"/>
                    </a:cubicBezTo>
                    <a:cubicBezTo>
                      <a:pt x="534231" y="1121623"/>
                      <a:pt x="554551" y="1073363"/>
                      <a:pt x="540581" y="1032723"/>
                    </a:cubicBezTo>
                    <a:cubicBezTo>
                      <a:pt x="527881" y="993353"/>
                      <a:pt x="485971" y="948903"/>
                      <a:pt x="447871" y="936203"/>
                    </a:cubicBezTo>
                    <a:cubicBezTo>
                      <a:pt x="407231" y="922233"/>
                      <a:pt x="323411" y="931123"/>
                      <a:pt x="303091" y="957793"/>
                    </a:cubicBezTo>
                    <a:cubicBezTo>
                      <a:pt x="284041" y="983193"/>
                      <a:pt x="318331" y="1031453"/>
                      <a:pt x="322141" y="1088603"/>
                    </a:cubicBezTo>
                    <a:cubicBezTo>
                      <a:pt x="329761" y="1188933"/>
                      <a:pt x="311981" y="1388323"/>
                      <a:pt x="323411" y="1515323"/>
                    </a:cubicBezTo>
                    <a:cubicBezTo>
                      <a:pt x="332301" y="1618193"/>
                      <a:pt x="357701" y="1718523"/>
                      <a:pt x="372941" y="1795993"/>
                    </a:cubicBezTo>
                    <a:cubicBezTo>
                      <a:pt x="383101" y="1850603"/>
                      <a:pt x="383101" y="1882353"/>
                      <a:pt x="403421" y="1934423"/>
                    </a:cubicBezTo>
                    <a:cubicBezTo>
                      <a:pt x="431361" y="2008083"/>
                      <a:pt x="511371" y="2096983"/>
                      <a:pt x="546931" y="2185883"/>
                    </a:cubicBezTo>
                    <a:cubicBezTo>
                      <a:pt x="582491" y="2274783"/>
                      <a:pt x="623131" y="2399243"/>
                      <a:pt x="619321" y="2465283"/>
                    </a:cubicBezTo>
                    <a:cubicBezTo>
                      <a:pt x="616781" y="2503383"/>
                      <a:pt x="604081" y="2530053"/>
                      <a:pt x="585031" y="2551643"/>
                    </a:cubicBezTo>
                    <a:cubicBezTo>
                      <a:pt x="565981" y="2573233"/>
                      <a:pt x="531691" y="2589743"/>
                      <a:pt x="502481" y="2593553"/>
                    </a:cubicBezTo>
                    <a:cubicBezTo>
                      <a:pt x="474541" y="2596093"/>
                      <a:pt x="437711" y="2587203"/>
                      <a:pt x="413581" y="2569423"/>
                    </a:cubicBezTo>
                    <a:cubicBezTo>
                      <a:pt x="390721" y="2552913"/>
                      <a:pt x="362781" y="2493223"/>
                      <a:pt x="362781" y="2493223"/>
                    </a:cubicBezTo>
                  </a:path>
                </a:pathLst>
              </a:custGeom>
              <a:solidFill>
                <a:srgbClr val="D3D0CF"/>
              </a:solidFill>
              <a:ln cap="sq">
                <a:noFill/>
                <a:prstDash val="solid"/>
                <a:miter/>
              </a:ln>
            </p:spPr>
            <p:txBody>
              <a:bodyPr/>
              <a:lstStyle/>
              <a:p>
                <a:endParaRPr lang="nl-NL" sz="1154"/>
              </a:p>
            </p:txBody>
          </p:sp>
        </p:grpSp>
        <p:grpSp>
          <p:nvGrpSpPr>
            <p:cNvPr id="26" name="Group 26"/>
            <p:cNvGrpSpPr/>
            <p:nvPr/>
          </p:nvGrpSpPr>
          <p:grpSpPr>
            <a:xfrm>
              <a:off x="5420253" y="1245558"/>
              <a:ext cx="1191191" cy="799625"/>
              <a:chOff x="0" y="0"/>
              <a:chExt cx="2476500" cy="1662430"/>
            </a:xfrm>
          </p:grpSpPr>
          <p:sp>
            <p:nvSpPr>
              <p:cNvPr id="27" name="Freeform 27"/>
              <p:cNvSpPr/>
              <p:nvPr/>
            </p:nvSpPr>
            <p:spPr>
              <a:xfrm>
                <a:off x="49835" y="50800"/>
                <a:ext cx="2375726" cy="1564368"/>
              </a:xfrm>
              <a:custGeom>
                <a:avLst/>
                <a:gdLst/>
                <a:ahLst/>
                <a:cxnLst/>
                <a:rect l="l" t="t" r="r" b="b"/>
                <a:pathLst>
                  <a:path w="2375726" h="1564368">
                    <a:moveTo>
                      <a:pt x="133045" y="1189990"/>
                    </a:moveTo>
                    <a:cubicBezTo>
                      <a:pt x="698195" y="1201420"/>
                      <a:pt x="714705" y="1211580"/>
                      <a:pt x="768045" y="1217930"/>
                    </a:cubicBezTo>
                    <a:cubicBezTo>
                      <a:pt x="863295" y="1226820"/>
                      <a:pt x="1043635" y="1225550"/>
                      <a:pt x="1164285" y="1234440"/>
                    </a:cubicBezTo>
                    <a:cubicBezTo>
                      <a:pt x="1267155" y="1242060"/>
                      <a:pt x="1370025" y="1263650"/>
                      <a:pt x="1447495" y="1264920"/>
                    </a:cubicBezTo>
                    <a:cubicBezTo>
                      <a:pt x="1502105" y="1264920"/>
                      <a:pt x="1526235" y="1266190"/>
                      <a:pt x="1584655" y="1250950"/>
                    </a:cubicBezTo>
                    <a:cubicBezTo>
                      <a:pt x="1702765" y="1217930"/>
                      <a:pt x="2091385" y="1023620"/>
                      <a:pt x="2087575" y="1017270"/>
                    </a:cubicBezTo>
                    <a:cubicBezTo>
                      <a:pt x="2086305" y="1013460"/>
                      <a:pt x="2006295" y="1054100"/>
                      <a:pt x="1961845" y="1057910"/>
                    </a:cubicBezTo>
                    <a:cubicBezTo>
                      <a:pt x="1913585" y="1062990"/>
                      <a:pt x="1853895" y="1055370"/>
                      <a:pt x="1806905" y="1040130"/>
                    </a:cubicBezTo>
                    <a:cubicBezTo>
                      <a:pt x="1763725" y="1024890"/>
                      <a:pt x="1724355" y="1000760"/>
                      <a:pt x="1690065" y="969010"/>
                    </a:cubicBezTo>
                    <a:cubicBezTo>
                      <a:pt x="1651965" y="935990"/>
                      <a:pt x="1639265" y="864870"/>
                      <a:pt x="1591005" y="845820"/>
                    </a:cubicBezTo>
                    <a:cubicBezTo>
                      <a:pt x="1528775" y="821690"/>
                      <a:pt x="1417015" y="891540"/>
                      <a:pt x="1330655" y="883920"/>
                    </a:cubicBezTo>
                    <a:cubicBezTo>
                      <a:pt x="1243025" y="875030"/>
                      <a:pt x="1132535" y="830580"/>
                      <a:pt x="1069035" y="792480"/>
                    </a:cubicBezTo>
                    <a:cubicBezTo>
                      <a:pt x="1024585" y="764540"/>
                      <a:pt x="995375" y="735330"/>
                      <a:pt x="971245" y="698500"/>
                    </a:cubicBezTo>
                    <a:cubicBezTo>
                      <a:pt x="947115" y="661670"/>
                      <a:pt x="930605" y="615950"/>
                      <a:pt x="925525" y="571500"/>
                    </a:cubicBezTo>
                    <a:cubicBezTo>
                      <a:pt x="919175" y="527050"/>
                      <a:pt x="929335" y="477520"/>
                      <a:pt x="938225" y="434340"/>
                    </a:cubicBezTo>
                    <a:cubicBezTo>
                      <a:pt x="947115" y="391160"/>
                      <a:pt x="989025" y="342900"/>
                      <a:pt x="980135" y="312420"/>
                    </a:cubicBezTo>
                    <a:cubicBezTo>
                      <a:pt x="972515" y="288290"/>
                      <a:pt x="931875" y="278130"/>
                      <a:pt x="915365" y="260350"/>
                    </a:cubicBezTo>
                    <a:cubicBezTo>
                      <a:pt x="903935" y="246380"/>
                      <a:pt x="895045" y="236220"/>
                      <a:pt x="888695" y="218440"/>
                    </a:cubicBezTo>
                    <a:cubicBezTo>
                      <a:pt x="879805" y="193040"/>
                      <a:pt x="872185" y="149860"/>
                      <a:pt x="879805" y="119380"/>
                    </a:cubicBezTo>
                    <a:cubicBezTo>
                      <a:pt x="887425" y="88900"/>
                      <a:pt x="909015" y="54610"/>
                      <a:pt x="933145" y="35560"/>
                    </a:cubicBezTo>
                    <a:cubicBezTo>
                      <a:pt x="957275" y="15240"/>
                      <a:pt x="995375" y="1270"/>
                      <a:pt x="1025855" y="0"/>
                    </a:cubicBezTo>
                    <a:cubicBezTo>
                      <a:pt x="1057605" y="0"/>
                      <a:pt x="1098245" y="15240"/>
                      <a:pt x="1121105" y="29210"/>
                    </a:cubicBezTo>
                    <a:cubicBezTo>
                      <a:pt x="1137615" y="39370"/>
                      <a:pt x="1147775" y="50800"/>
                      <a:pt x="1156665" y="64770"/>
                    </a:cubicBezTo>
                    <a:cubicBezTo>
                      <a:pt x="1166825" y="77470"/>
                      <a:pt x="1175715" y="91440"/>
                      <a:pt x="1179525" y="109220"/>
                    </a:cubicBezTo>
                    <a:cubicBezTo>
                      <a:pt x="1185875" y="135890"/>
                      <a:pt x="1184605" y="182880"/>
                      <a:pt x="1176985" y="208280"/>
                    </a:cubicBezTo>
                    <a:cubicBezTo>
                      <a:pt x="1171905" y="227330"/>
                      <a:pt x="1165555" y="238760"/>
                      <a:pt x="1152855" y="252730"/>
                    </a:cubicBezTo>
                    <a:cubicBezTo>
                      <a:pt x="1133805" y="271780"/>
                      <a:pt x="1094435" y="298450"/>
                      <a:pt x="1069035" y="306070"/>
                    </a:cubicBezTo>
                    <a:cubicBezTo>
                      <a:pt x="1051255" y="312420"/>
                      <a:pt x="1038555" y="313690"/>
                      <a:pt x="1019505" y="311150"/>
                    </a:cubicBezTo>
                    <a:cubicBezTo>
                      <a:pt x="992835" y="306070"/>
                      <a:pt x="950925" y="293370"/>
                      <a:pt x="928065" y="271780"/>
                    </a:cubicBezTo>
                    <a:cubicBezTo>
                      <a:pt x="903935" y="251460"/>
                      <a:pt x="884885" y="217170"/>
                      <a:pt x="878535" y="185420"/>
                    </a:cubicBezTo>
                    <a:cubicBezTo>
                      <a:pt x="872185" y="154940"/>
                      <a:pt x="882345" y="111760"/>
                      <a:pt x="891235" y="87630"/>
                    </a:cubicBezTo>
                    <a:cubicBezTo>
                      <a:pt x="898855" y="69850"/>
                      <a:pt x="906475" y="58420"/>
                      <a:pt x="920445" y="46990"/>
                    </a:cubicBezTo>
                    <a:cubicBezTo>
                      <a:pt x="940765" y="29210"/>
                      <a:pt x="978865" y="6350"/>
                      <a:pt x="1009345" y="2540"/>
                    </a:cubicBezTo>
                    <a:cubicBezTo>
                      <a:pt x="1041095" y="-2540"/>
                      <a:pt x="1076655" y="3810"/>
                      <a:pt x="1107135" y="20320"/>
                    </a:cubicBezTo>
                    <a:cubicBezTo>
                      <a:pt x="1146505" y="41910"/>
                      <a:pt x="1187145" y="97790"/>
                      <a:pt x="1217625" y="138430"/>
                    </a:cubicBezTo>
                    <a:cubicBezTo>
                      <a:pt x="1244295" y="173990"/>
                      <a:pt x="1268425" y="208280"/>
                      <a:pt x="1279855" y="248920"/>
                    </a:cubicBezTo>
                    <a:cubicBezTo>
                      <a:pt x="1292555" y="290830"/>
                      <a:pt x="1297635" y="344170"/>
                      <a:pt x="1288745" y="387350"/>
                    </a:cubicBezTo>
                    <a:cubicBezTo>
                      <a:pt x="1281125" y="427990"/>
                      <a:pt x="1225245" y="471170"/>
                      <a:pt x="1232865" y="501650"/>
                    </a:cubicBezTo>
                    <a:cubicBezTo>
                      <a:pt x="1241755" y="533400"/>
                      <a:pt x="1301445" y="568960"/>
                      <a:pt x="1339545" y="574040"/>
                    </a:cubicBezTo>
                    <a:cubicBezTo>
                      <a:pt x="1377645" y="579120"/>
                      <a:pt x="1419555" y="541020"/>
                      <a:pt x="1462735" y="532130"/>
                    </a:cubicBezTo>
                    <a:cubicBezTo>
                      <a:pt x="1510995" y="521970"/>
                      <a:pt x="1566875" y="514350"/>
                      <a:pt x="1617675" y="519430"/>
                    </a:cubicBezTo>
                    <a:cubicBezTo>
                      <a:pt x="1668475" y="524510"/>
                      <a:pt x="1726895" y="532130"/>
                      <a:pt x="1766265" y="560070"/>
                    </a:cubicBezTo>
                    <a:cubicBezTo>
                      <a:pt x="1806905" y="589280"/>
                      <a:pt x="1818335" y="661670"/>
                      <a:pt x="1856435" y="694690"/>
                    </a:cubicBezTo>
                    <a:cubicBezTo>
                      <a:pt x="1891995" y="723900"/>
                      <a:pt x="1937715" y="740410"/>
                      <a:pt x="1982165" y="750570"/>
                    </a:cubicBezTo>
                    <a:cubicBezTo>
                      <a:pt x="2025345" y="760730"/>
                      <a:pt x="2073605" y="745490"/>
                      <a:pt x="2118055" y="754380"/>
                    </a:cubicBezTo>
                    <a:cubicBezTo>
                      <a:pt x="2162505" y="763270"/>
                      <a:pt x="2208225" y="778510"/>
                      <a:pt x="2247595" y="802640"/>
                    </a:cubicBezTo>
                    <a:cubicBezTo>
                      <a:pt x="2288235" y="828040"/>
                      <a:pt x="2333955" y="863600"/>
                      <a:pt x="2355545" y="906780"/>
                    </a:cubicBezTo>
                    <a:cubicBezTo>
                      <a:pt x="2377135" y="949960"/>
                      <a:pt x="2377135" y="1010920"/>
                      <a:pt x="2374595" y="1059180"/>
                    </a:cubicBezTo>
                    <a:cubicBezTo>
                      <a:pt x="2373325" y="1103630"/>
                      <a:pt x="2368245" y="1150620"/>
                      <a:pt x="2347925" y="1187450"/>
                    </a:cubicBezTo>
                    <a:cubicBezTo>
                      <a:pt x="2326335" y="1224280"/>
                      <a:pt x="2284425" y="1250950"/>
                      <a:pt x="2247595" y="1277620"/>
                    </a:cubicBezTo>
                    <a:cubicBezTo>
                      <a:pt x="2208225" y="1305560"/>
                      <a:pt x="2170125" y="1324610"/>
                      <a:pt x="2119325" y="1348740"/>
                    </a:cubicBezTo>
                    <a:cubicBezTo>
                      <a:pt x="2049475" y="1380490"/>
                      <a:pt x="1930095" y="1416050"/>
                      <a:pt x="1860245" y="1446530"/>
                    </a:cubicBezTo>
                    <a:cubicBezTo>
                      <a:pt x="1809445" y="1469390"/>
                      <a:pt x="1776425" y="1492250"/>
                      <a:pt x="1734515" y="1510030"/>
                    </a:cubicBezTo>
                    <a:cubicBezTo>
                      <a:pt x="1693875" y="1529080"/>
                      <a:pt x="1654505" y="1549400"/>
                      <a:pt x="1610055" y="1558290"/>
                    </a:cubicBezTo>
                    <a:cubicBezTo>
                      <a:pt x="1560525" y="1568450"/>
                      <a:pt x="1521155" y="1563370"/>
                      <a:pt x="1448765" y="1560830"/>
                    </a:cubicBezTo>
                    <a:cubicBezTo>
                      <a:pt x="1300175" y="1555750"/>
                      <a:pt x="936955" y="1520190"/>
                      <a:pt x="762965" y="1499870"/>
                    </a:cubicBezTo>
                    <a:cubicBezTo>
                      <a:pt x="657555" y="1485900"/>
                      <a:pt x="602945" y="1469390"/>
                      <a:pt x="506425" y="1460500"/>
                    </a:cubicBezTo>
                    <a:cubicBezTo>
                      <a:pt x="385775" y="1449070"/>
                      <a:pt x="174955" y="1474470"/>
                      <a:pt x="96215" y="1446530"/>
                    </a:cubicBezTo>
                    <a:cubicBezTo>
                      <a:pt x="58115" y="1433830"/>
                      <a:pt x="36525" y="1416050"/>
                      <a:pt x="21285" y="1391920"/>
                    </a:cubicBezTo>
                    <a:cubicBezTo>
                      <a:pt x="4775" y="1367790"/>
                      <a:pt x="-2845" y="1330960"/>
                      <a:pt x="965" y="1301750"/>
                    </a:cubicBezTo>
                    <a:cubicBezTo>
                      <a:pt x="4775" y="1273810"/>
                      <a:pt x="23825" y="1239520"/>
                      <a:pt x="46685" y="1221740"/>
                    </a:cubicBezTo>
                    <a:cubicBezTo>
                      <a:pt x="68275" y="1202690"/>
                      <a:pt x="133045" y="1189990"/>
                      <a:pt x="133045" y="1189990"/>
                    </a:cubicBezTo>
                  </a:path>
                </a:pathLst>
              </a:custGeom>
              <a:solidFill>
                <a:srgbClr val="D3D0CF"/>
              </a:solidFill>
              <a:ln cap="sq">
                <a:noFill/>
                <a:prstDash val="solid"/>
                <a:miter/>
              </a:ln>
            </p:spPr>
            <p:txBody>
              <a:bodyPr/>
              <a:lstStyle/>
              <a:p>
                <a:endParaRPr lang="nl-NL" sz="1154"/>
              </a:p>
            </p:txBody>
          </p:sp>
        </p:grpSp>
        <p:sp>
          <p:nvSpPr>
            <p:cNvPr id="28" name="Freeform 28"/>
            <p:cNvSpPr/>
            <p:nvPr/>
          </p:nvSpPr>
          <p:spPr>
            <a:xfrm>
              <a:off x="4289429" y="437737"/>
              <a:ext cx="2324775" cy="1656403"/>
            </a:xfrm>
            <a:custGeom>
              <a:avLst/>
              <a:gdLst/>
              <a:ahLst/>
              <a:cxnLst/>
              <a:rect l="l" t="t" r="r" b="b"/>
              <a:pathLst>
                <a:path w="3624927" h="2582761">
                  <a:moveTo>
                    <a:pt x="0" y="0"/>
                  </a:moveTo>
                  <a:lnTo>
                    <a:pt x="3624927" y="0"/>
                  </a:lnTo>
                  <a:lnTo>
                    <a:pt x="3624927" y="2582761"/>
                  </a:lnTo>
                  <a:lnTo>
                    <a:pt x="0" y="2582761"/>
                  </a:lnTo>
                  <a:lnTo>
                    <a:pt x="0" y="0"/>
                  </a:lnTo>
                  <a:close/>
                </a:path>
              </a:pathLst>
            </a:custGeom>
            <a:blipFill>
              <a:blip r:embed="rId7" cstate="screen">
                <a:extLst>
                  <a:ext uri="{28A0092B-C50C-407E-A947-70E740481C1C}">
                    <a14:useLocalDpi xmlns:a14="http://schemas.microsoft.com/office/drawing/2010/main"/>
                  </a:ext>
                </a:extLst>
              </a:blip>
              <a:stretch>
                <a:fillRect/>
              </a:stretch>
            </a:blipFill>
          </p:spPr>
          <p:txBody>
            <a:bodyPr/>
            <a:lstStyle/>
            <a:p>
              <a:endParaRPr lang="nl-NL" sz="1154"/>
            </a:p>
          </p:txBody>
        </p:sp>
        <p:grpSp>
          <p:nvGrpSpPr>
            <p:cNvPr id="29" name="Group 29"/>
            <p:cNvGrpSpPr/>
            <p:nvPr/>
          </p:nvGrpSpPr>
          <p:grpSpPr>
            <a:xfrm>
              <a:off x="4399920" y="4307664"/>
              <a:ext cx="1495892" cy="1324813"/>
              <a:chOff x="0" y="0"/>
              <a:chExt cx="6350000" cy="5623776"/>
            </a:xfrm>
          </p:grpSpPr>
          <p:sp>
            <p:nvSpPr>
              <p:cNvPr id="30" name="Freeform 30"/>
              <p:cNvSpPr/>
              <p:nvPr/>
            </p:nvSpPr>
            <p:spPr>
              <a:xfrm>
                <a:off x="0" y="0"/>
                <a:ext cx="6351270" cy="5623776"/>
              </a:xfrm>
              <a:custGeom>
                <a:avLst/>
                <a:gdLst/>
                <a:ahLst/>
                <a:cxnLst/>
                <a:rect l="l" t="t" r="r" b="b"/>
                <a:pathLst>
                  <a:path w="6351270" h="5623776">
                    <a:moveTo>
                      <a:pt x="5985510" y="0"/>
                    </a:moveTo>
                    <a:lnTo>
                      <a:pt x="364490" y="0"/>
                    </a:lnTo>
                    <a:cubicBezTo>
                      <a:pt x="162560" y="0"/>
                      <a:pt x="0" y="143969"/>
                      <a:pt x="0" y="322805"/>
                    </a:cubicBezTo>
                    <a:lnTo>
                      <a:pt x="0" y="5302096"/>
                    </a:lnTo>
                    <a:cubicBezTo>
                      <a:pt x="0" y="5479807"/>
                      <a:pt x="162560" y="5623776"/>
                      <a:pt x="364490" y="5623776"/>
                    </a:cubicBezTo>
                    <a:lnTo>
                      <a:pt x="5986780" y="5623776"/>
                    </a:lnTo>
                    <a:cubicBezTo>
                      <a:pt x="6187440" y="5623776"/>
                      <a:pt x="6351270" y="5479807"/>
                      <a:pt x="6351270" y="5300971"/>
                    </a:cubicBezTo>
                    <a:lnTo>
                      <a:pt x="6351270" y="322805"/>
                    </a:lnTo>
                    <a:cubicBezTo>
                      <a:pt x="6350000" y="143969"/>
                      <a:pt x="6187440" y="0"/>
                      <a:pt x="5985510" y="0"/>
                    </a:cubicBezTo>
                    <a:close/>
                  </a:path>
                </a:pathLst>
              </a:custGeom>
              <a:blipFill>
                <a:blip r:embed="rId8" cstate="screen">
                  <a:extLst>
                    <a:ext uri="{28A0092B-C50C-407E-A947-70E740481C1C}">
                      <a14:useLocalDpi xmlns:a14="http://schemas.microsoft.com/office/drawing/2010/main"/>
                    </a:ext>
                  </a:extLst>
                </a:blip>
                <a:stretch>
                  <a:fillRect/>
                </a:stretch>
              </a:blipFill>
              <a:ln w="104775" cap="sq">
                <a:solidFill>
                  <a:srgbClr val="D3D0CF"/>
                </a:solidFill>
                <a:prstDash val="solid"/>
                <a:miter/>
              </a:ln>
            </p:spPr>
            <p:txBody>
              <a:bodyPr/>
              <a:lstStyle/>
              <a:p>
                <a:endParaRPr lang="nl-NL" sz="1154"/>
              </a:p>
            </p:txBody>
          </p:sp>
        </p:grpSp>
        <p:grpSp>
          <p:nvGrpSpPr>
            <p:cNvPr id="31" name="Group 31"/>
            <p:cNvGrpSpPr/>
            <p:nvPr/>
          </p:nvGrpSpPr>
          <p:grpSpPr>
            <a:xfrm>
              <a:off x="3386975" y="5139271"/>
              <a:ext cx="1611467" cy="1365899"/>
              <a:chOff x="0" y="0"/>
              <a:chExt cx="3350260" cy="2839720"/>
            </a:xfrm>
          </p:grpSpPr>
          <p:sp>
            <p:nvSpPr>
              <p:cNvPr id="32" name="Freeform 32"/>
              <p:cNvSpPr/>
              <p:nvPr/>
            </p:nvSpPr>
            <p:spPr>
              <a:xfrm>
                <a:off x="49574" y="49213"/>
                <a:ext cx="3253217" cy="2748876"/>
              </a:xfrm>
              <a:custGeom>
                <a:avLst/>
                <a:gdLst/>
                <a:ahLst/>
                <a:cxnLst/>
                <a:rect l="l" t="t" r="r" b="b"/>
                <a:pathLst>
                  <a:path w="3253217" h="2748876">
                    <a:moveTo>
                      <a:pt x="279356" y="387667"/>
                    </a:moveTo>
                    <a:cubicBezTo>
                      <a:pt x="827996" y="204787"/>
                      <a:pt x="996906" y="184467"/>
                      <a:pt x="1120096" y="143827"/>
                    </a:cubicBezTo>
                    <a:cubicBezTo>
                      <a:pt x="1216616" y="113347"/>
                      <a:pt x="1296626" y="62547"/>
                      <a:pt x="1371556" y="39687"/>
                    </a:cubicBezTo>
                    <a:cubicBezTo>
                      <a:pt x="1428706" y="20637"/>
                      <a:pt x="1475696" y="10477"/>
                      <a:pt x="1526496" y="5397"/>
                    </a:cubicBezTo>
                    <a:cubicBezTo>
                      <a:pt x="1574756" y="-953"/>
                      <a:pt x="1623016" y="-953"/>
                      <a:pt x="1670006" y="1587"/>
                    </a:cubicBezTo>
                    <a:cubicBezTo>
                      <a:pt x="1713186" y="5397"/>
                      <a:pt x="1755096" y="11747"/>
                      <a:pt x="1797006" y="23177"/>
                    </a:cubicBezTo>
                    <a:cubicBezTo>
                      <a:pt x="1841456" y="34607"/>
                      <a:pt x="1878286" y="48577"/>
                      <a:pt x="1929086" y="70167"/>
                    </a:cubicBezTo>
                    <a:cubicBezTo>
                      <a:pt x="2001476" y="101917"/>
                      <a:pt x="2097996" y="167957"/>
                      <a:pt x="2190706" y="204787"/>
                    </a:cubicBezTo>
                    <a:cubicBezTo>
                      <a:pt x="2285956" y="241617"/>
                      <a:pt x="2393906" y="255587"/>
                      <a:pt x="2491696" y="287337"/>
                    </a:cubicBezTo>
                    <a:cubicBezTo>
                      <a:pt x="2586946" y="319087"/>
                      <a:pt x="2689816" y="380047"/>
                      <a:pt x="2768556" y="397827"/>
                    </a:cubicBezTo>
                    <a:cubicBezTo>
                      <a:pt x="2823166" y="409257"/>
                      <a:pt x="2859996" y="396557"/>
                      <a:pt x="2910796" y="404177"/>
                    </a:cubicBezTo>
                    <a:cubicBezTo>
                      <a:pt x="2970486" y="414337"/>
                      <a:pt x="3058116" y="419417"/>
                      <a:pt x="3105106" y="456247"/>
                    </a:cubicBezTo>
                    <a:cubicBezTo>
                      <a:pt x="3148286" y="489267"/>
                      <a:pt x="3173686" y="552767"/>
                      <a:pt x="3187656" y="603567"/>
                    </a:cubicBezTo>
                    <a:cubicBezTo>
                      <a:pt x="3201626" y="648017"/>
                      <a:pt x="3199086" y="695007"/>
                      <a:pt x="3196546" y="740727"/>
                    </a:cubicBezTo>
                    <a:cubicBezTo>
                      <a:pt x="3195276" y="785177"/>
                      <a:pt x="3194006" y="866457"/>
                      <a:pt x="3176226" y="871537"/>
                    </a:cubicBezTo>
                    <a:cubicBezTo>
                      <a:pt x="3158446" y="876617"/>
                      <a:pt x="3088596" y="775017"/>
                      <a:pt x="3091136" y="771207"/>
                    </a:cubicBezTo>
                    <a:cubicBezTo>
                      <a:pt x="3093676" y="768667"/>
                      <a:pt x="3167336" y="819467"/>
                      <a:pt x="3192736" y="855027"/>
                    </a:cubicBezTo>
                    <a:cubicBezTo>
                      <a:pt x="3219406" y="890587"/>
                      <a:pt x="3235916" y="942657"/>
                      <a:pt x="3246076" y="988377"/>
                    </a:cubicBezTo>
                    <a:cubicBezTo>
                      <a:pt x="3253696" y="1031557"/>
                      <a:pt x="3256236" y="1073467"/>
                      <a:pt x="3248616" y="1117917"/>
                    </a:cubicBezTo>
                    <a:cubicBezTo>
                      <a:pt x="3239726" y="1168717"/>
                      <a:pt x="3218136" y="1230947"/>
                      <a:pt x="3188926" y="1272857"/>
                    </a:cubicBezTo>
                    <a:cubicBezTo>
                      <a:pt x="3162256" y="1308417"/>
                      <a:pt x="3125426" y="1332547"/>
                      <a:pt x="3087326" y="1356677"/>
                    </a:cubicBezTo>
                    <a:cubicBezTo>
                      <a:pt x="3045416" y="1383347"/>
                      <a:pt x="2995886" y="1417637"/>
                      <a:pt x="2947626" y="1423987"/>
                    </a:cubicBezTo>
                    <a:cubicBezTo>
                      <a:pt x="2900636" y="1430337"/>
                      <a:pt x="2801576" y="1407477"/>
                      <a:pt x="2801576" y="1397317"/>
                    </a:cubicBezTo>
                    <a:cubicBezTo>
                      <a:pt x="2801576" y="1385887"/>
                      <a:pt x="2934926" y="1341437"/>
                      <a:pt x="2952706" y="1359217"/>
                    </a:cubicBezTo>
                    <a:cubicBezTo>
                      <a:pt x="2969216" y="1375727"/>
                      <a:pt x="2912066" y="1449387"/>
                      <a:pt x="2919686" y="1488757"/>
                    </a:cubicBezTo>
                    <a:cubicBezTo>
                      <a:pt x="2927306" y="1528127"/>
                      <a:pt x="2985726" y="1556067"/>
                      <a:pt x="3002236" y="1596707"/>
                    </a:cubicBezTo>
                    <a:cubicBezTo>
                      <a:pt x="3018746" y="1638617"/>
                      <a:pt x="3026366" y="1693227"/>
                      <a:pt x="3016206" y="1737677"/>
                    </a:cubicBezTo>
                    <a:cubicBezTo>
                      <a:pt x="3003506" y="1784667"/>
                      <a:pt x="2966676" y="1840547"/>
                      <a:pt x="2928576" y="1868487"/>
                    </a:cubicBezTo>
                    <a:cubicBezTo>
                      <a:pt x="2891746" y="1895157"/>
                      <a:pt x="2839676" y="1902777"/>
                      <a:pt x="2792686" y="1906587"/>
                    </a:cubicBezTo>
                    <a:cubicBezTo>
                      <a:pt x="2741886" y="1909127"/>
                      <a:pt x="2679656" y="1901507"/>
                      <a:pt x="2632666" y="1884997"/>
                    </a:cubicBezTo>
                    <a:cubicBezTo>
                      <a:pt x="2590756" y="1868487"/>
                      <a:pt x="2561546" y="1831657"/>
                      <a:pt x="2522176" y="1811337"/>
                    </a:cubicBezTo>
                    <a:cubicBezTo>
                      <a:pt x="2485346" y="1791017"/>
                      <a:pt x="2445976" y="1769427"/>
                      <a:pt x="2404066" y="1761807"/>
                    </a:cubicBezTo>
                    <a:cubicBezTo>
                      <a:pt x="2362156" y="1754187"/>
                      <a:pt x="2316436" y="1773237"/>
                      <a:pt x="2274526" y="1765617"/>
                    </a:cubicBezTo>
                    <a:cubicBezTo>
                      <a:pt x="2231346" y="1757997"/>
                      <a:pt x="2180546" y="1742757"/>
                      <a:pt x="2150066" y="1712277"/>
                    </a:cubicBezTo>
                    <a:cubicBezTo>
                      <a:pt x="2118316" y="1681797"/>
                      <a:pt x="2090376" y="1628457"/>
                      <a:pt x="2086566" y="1581467"/>
                    </a:cubicBezTo>
                    <a:cubicBezTo>
                      <a:pt x="2082756" y="1531937"/>
                      <a:pt x="2099266" y="1472247"/>
                      <a:pt x="2131016" y="1422717"/>
                    </a:cubicBezTo>
                    <a:cubicBezTo>
                      <a:pt x="2171656" y="1360487"/>
                      <a:pt x="2305006" y="1237297"/>
                      <a:pt x="2336756" y="1251267"/>
                    </a:cubicBezTo>
                    <a:cubicBezTo>
                      <a:pt x="2360886" y="1261427"/>
                      <a:pt x="2379936" y="1366837"/>
                      <a:pt x="2350726" y="1397317"/>
                    </a:cubicBezTo>
                    <a:cubicBezTo>
                      <a:pt x="2294846" y="1455737"/>
                      <a:pt x="1827486" y="1342707"/>
                      <a:pt x="1816056" y="1374457"/>
                    </a:cubicBezTo>
                    <a:cubicBezTo>
                      <a:pt x="1810976" y="1390967"/>
                      <a:pt x="1882096" y="1439227"/>
                      <a:pt x="1922736" y="1451927"/>
                    </a:cubicBezTo>
                    <a:cubicBezTo>
                      <a:pt x="1963376" y="1464627"/>
                      <a:pt x="2019256" y="1436687"/>
                      <a:pt x="2061166" y="1448117"/>
                    </a:cubicBezTo>
                    <a:cubicBezTo>
                      <a:pt x="2101806" y="1458277"/>
                      <a:pt x="2142446" y="1483677"/>
                      <a:pt x="2172926" y="1512887"/>
                    </a:cubicBezTo>
                    <a:cubicBezTo>
                      <a:pt x="2204676" y="1542097"/>
                      <a:pt x="2232616" y="1585277"/>
                      <a:pt x="2246586" y="1627187"/>
                    </a:cubicBezTo>
                    <a:cubicBezTo>
                      <a:pt x="2260556" y="1667827"/>
                      <a:pt x="2270716" y="1716087"/>
                      <a:pt x="2260556" y="1757997"/>
                    </a:cubicBezTo>
                    <a:cubicBezTo>
                      <a:pt x="2249126" y="1804987"/>
                      <a:pt x="2213566" y="1859597"/>
                      <a:pt x="2176736" y="1891347"/>
                    </a:cubicBezTo>
                    <a:cubicBezTo>
                      <a:pt x="2143716" y="1920557"/>
                      <a:pt x="2053546" y="1949767"/>
                      <a:pt x="2052276" y="1944687"/>
                    </a:cubicBezTo>
                    <a:cubicBezTo>
                      <a:pt x="2049736" y="1940877"/>
                      <a:pt x="2118316" y="1876107"/>
                      <a:pt x="2156416" y="1869757"/>
                    </a:cubicBezTo>
                    <a:cubicBezTo>
                      <a:pt x="2198326" y="1863407"/>
                      <a:pt x="2251666" y="1896427"/>
                      <a:pt x="2296116" y="1914207"/>
                    </a:cubicBezTo>
                    <a:cubicBezTo>
                      <a:pt x="2336756" y="1931987"/>
                      <a:pt x="2374856" y="1948497"/>
                      <a:pt x="2410416" y="1973897"/>
                    </a:cubicBezTo>
                    <a:cubicBezTo>
                      <a:pt x="2448516" y="2001837"/>
                      <a:pt x="2487886" y="2038667"/>
                      <a:pt x="2514556" y="2078037"/>
                    </a:cubicBezTo>
                    <a:cubicBezTo>
                      <a:pt x="2538686" y="2113597"/>
                      <a:pt x="2541226" y="2160587"/>
                      <a:pt x="2565356" y="2197417"/>
                    </a:cubicBezTo>
                    <a:cubicBezTo>
                      <a:pt x="2589486" y="2234247"/>
                      <a:pt x="2637746" y="2257107"/>
                      <a:pt x="2660606" y="2295207"/>
                    </a:cubicBezTo>
                    <a:cubicBezTo>
                      <a:pt x="2683466" y="2334577"/>
                      <a:pt x="2703786" y="2382837"/>
                      <a:pt x="2703786" y="2429827"/>
                    </a:cubicBezTo>
                    <a:cubicBezTo>
                      <a:pt x="2703786" y="2481897"/>
                      <a:pt x="2679656" y="2554287"/>
                      <a:pt x="2646636" y="2593657"/>
                    </a:cubicBezTo>
                    <a:cubicBezTo>
                      <a:pt x="2616156" y="2630487"/>
                      <a:pt x="2565356" y="2650807"/>
                      <a:pt x="2520906" y="2663507"/>
                    </a:cubicBezTo>
                    <a:cubicBezTo>
                      <a:pt x="2473916" y="2677477"/>
                      <a:pt x="2434546" y="2677477"/>
                      <a:pt x="2371046" y="2676207"/>
                    </a:cubicBezTo>
                    <a:cubicBezTo>
                      <a:pt x="2259286" y="2673667"/>
                      <a:pt x="2061166" y="2631757"/>
                      <a:pt x="1910036" y="2619057"/>
                    </a:cubicBezTo>
                    <a:cubicBezTo>
                      <a:pt x="1763986" y="2607627"/>
                      <a:pt x="1639526" y="2593657"/>
                      <a:pt x="1478236" y="2605087"/>
                    </a:cubicBezTo>
                    <a:cubicBezTo>
                      <a:pt x="1271226" y="2619057"/>
                      <a:pt x="998176" y="2704147"/>
                      <a:pt x="769576" y="2727007"/>
                    </a:cubicBezTo>
                    <a:cubicBezTo>
                      <a:pt x="557486" y="2747327"/>
                      <a:pt x="266656" y="2757487"/>
                      <a:pt x="152356" y="2739707"/>
                    </a:cubicBezTo>
                    <a:cubicBezTo>
                      <a:pt x="107906" y="2732087"/>
                      <a:pt x="82506" y="2721927"/>
                      <a:pt x="60916" y="2707957"/>
                    </a:cubicBezTo>
                    <a:cubicBezTo>
                      <a:pt x="44406" y="2697797"/>
                      <a:pt x="35516" y="2688907"/>
                      <a:pt x="26626" y="2672397"/>
                    </a:cubicBezTo>
                    <a:cubicBezTo>
                      <a:pt x="13926" y="2649537"/>
                      <a:pt x="1226" y="2605087"/>
                      <a:pt x="1226" y="2578417"/>
                    </a:cubicBezTo>
                    <a:cubicBezTo>
                      <a:pt x="-44" y="2560637"/>
                      <a:pt x="2496" y="2546667"/>
                      <a:pt x="11386" y="2530157"/>
                    </a:cubicBezTo>
                    <a:cubicBezTo>
                      <a:pt x="22816" y="2507297"/>
                      <a:pt x="48216" y="2471737"/>
                      <a:pt x="74886" y="2456497"/>
                    </a:cubicBezTo>
                    <a:cubicBezTo>
                      <a:pt x="100286" y="2439987"/>
                      <a:pt x="143466" y="2434907"/>
                      <a:pt x="168866" y="2434907"/>
                    </a:cubicBezTo>
                    <a:cubicBezTo>
                      <a:pt x="187916" y="2436177"/>
                      <a:pt x="200616" y="2439987"/>
                      <a:pt x="217126" y="2448877"/>
                    </a:cubicBezTo>
                    <a:cubicBezTo>
                      <a:pt x="239986" y="2461577"/>
                      <a:pt x="273006" y="2493327"/>
                      <a:pt x="288246" y="2514917"/>
                    </a:cubicBezTo>
                    <a:cubicBezTo>
                      <a:pt x="298406" y="2531427"/>
                      <a:pt x="302216" y="2544127"/>
                      <a:pt x="303486" y="2561907"/>
                    </a:cubicBezTo>
                    <a:cubicBezTo>
                      <a:pt x="306026" y="2588577"/>
                      <a:pt x="298406" y="2634297"/>
                      <a:pt x="288246" y="2658427"/>
                    </a:cubicBezTo>
                    <a:cubicBezTo>
                      <a:pt x="280626" y="2674937"/>
                      <a:pt x="273006" y="2686367"/>
                      <a:pt x="257766" y="2697797"/>
                    </a:cubicBezTo>
                    <a:cubicBezTo>
                      <a:pt x="237446" y="2714307"/>
                      <a:pt x="195536" y="2733357"/>
                      <a:pt x="168866" y="2738437"/>
                    </a:cubicBezTo>
                    <a:cubicBezTo>
                      <a:pt x="151086" y="2742247"/>
                      <a:pt x="138386" y="2740977"/>
                      <a:pt x="120606" y="2735897"/>
                    </a:cubicBezTo>
                    <a:cubicBezTo>
                      <a:pt x="95206" y="2728277"/>
                      <a:pt x="57106" y="2709227"/>
                      <a:pt x="36786" y="2685097"/>
                    </a:cubicBezTo>
                    <a:cubicBezTo>
                      <a:pt x="16466" y="2662237"/>
                      <a:pt x="3766" y="2621597"/>
                      <a:pt x="1226" y="2594927"/>
                    </a:cubicBezTo>
                    <a:cubicBezTo>
                      <a:pt x="-1314" y="2577147"/>
                      <a:pt x="-44" y="2563177"/>
                      <a:pt x="6306" y="2546667"/>
                    </a:cubicBezTo>
                    <a:cubicBezTo>
                      <a:pt x="15196" y="2521267"/>
                      <a:pt x="36786" y="2484437"/>
                      <a:pt x="60916" y="2465387"/>
                    </a:cubicBezTo>
                    <a:cubicBezTo>
                      <a:pt x="85046" y="2446337"/>
                      <a:pt x="109176" y="2441257"/>
                      <a:pt x="152356" y="2434907"/>
                    </a:cubicBezTo>
                    <a:cubicBezTo>
                      <a:pt x="253956" y="2418397"/>
                      <a:pt x="492716" y="2450147"/>
                      <a:pt x="667976" y="2434907"/>
                    </a:cubicBezTo>
                    <a:cubicBezTo>
                      <a:pt x="853396" y="2418397"/>
                      <a:pt x="1080726" y="2354897"/>
                      <a:pt x="1235666" y="2333307"/>
                    </a:cubicBezTo>
                    <a:cubicBezTo>
                      <a:pt x="1342346" y="2316797"/>
                      <a:pt x="1399496" y="2306637"/>
                      <a:pt x="1506176" y="2302827"/>
                    </a:cubicBezTo>
                    <a:cubicBezTo>
                      <a:pt x="1661116" y="2297747"/>
                      <a:pt x="1950676" y="2314257"/>
                      <a:pt x="2075136" y="2328227"/>
                    </a:cubicBezTo>
                    <a:cubicBezTo>
                      <a:pt x="2136096" y="2334577"/>
                      <a:pt x="2169116" y="2339657"/>
                      <a:pt x="2212296" y="2351087"/>
                    </a:cubicBezTo>
                    <a:cubicBezTo>
                      <a:pt x="2254206" y="2363787"/>
                      <a:pt x="2324056" y="2410777"/>
                      <a:pt x="2334216" y="2399347"/>
                    </a:cubicBezTo>
                    <a:cubicBezTo>
                      <a:pt x="2344376" y="2386647"/>
                      <a:pt x="2297386" y="2309177"/>
                      <a:pt x="2268176" y="2273617"/>
                    </a:cubicBezTo>
                    <a:cubicBezTo>
                      <a:pt x="2240236" y="2240597"/>
                      <a:pt x="2202136" y="2212657"/>
                      <a:pt x="2162766" y="2193607"/>
                    </a:cubicBezTo>
                    <a:cubicBezTo>
                      <a:pt x="2124666" y="2173287"/>
                      <a:pt x="2078946" y="2173287"/>
                      <a:pt x="2038306" y="2155507"/>
                    </a:cubicBezTo>
                    <a:cubicBezTo>
                      <a:pt x="1996396" y="2136457"/>
                      <a:pt x="1950676" y="2109787"/>
                      <a:pt x="1916386" y="2080577"/>
                    </a:cubicBezTo>
                    <a:cubicBezTo>
                      <a:pt x="1883366" y="2051367"/>
                      <a:pt x="1851616" y="2018347"/>
                      <a:pt x="1832566" y="1980247"/>
                    </a:cubicBezTo>
                    <a:cubicBezTo>
                      <a:pt x="1814786" y="1942147"/>
                      <a:pt x="1805896" y="1895157"/>
                      <a:pt x="1808436" y="1851977"/>
                    </a:cubicBezTo>
                    <a:cubicBezTo>
                      <a:pt x="1809706" y="1810067"/>
                      <a:pt x="1816056" y="1746567"/>
                      <a:pt x="1843996" y="1728787"/>
                    </a:cubicBezTo>
                    <a:cubicBezTo>
                      <a:pt x="1871936" y="1709737"/>
                      <a:pt x="1981156" y="1746567"/>
                      <a:pt x="1981156" y="1749107"/>
                    </a:cubicBezTo>
                    <a:cubicBezTo>
                      <a:pt x="1979886" y="1751647"/>
                      <a:pt x="1894796" y="1754187"/>
                      <a:pt x="1852886" y="1744027"/>
                    </a:cubicBezTo>
                    <a:cubicBezTo>
                      <a:pt x="1810976" y="1733867"/>
                      <a:pt x="1765256" y="1714817"/>
                      <a:pt x="1729696" y="1689417"/>
                    </a:cubicBezTo>
                    <a:cubicBezTo>
                      <a:pt x="1694136" y="1664017"/>
                      <a:pt x="1663656" y="1627187"/>
                      <a:pt x="1638256" y="1591627"/>
                    </a:cubicBezTo>
                    <a:cubicBezTo>
                      <a:pt x="1612856" y="1556067"/>
                      <a:pt x="1589996" y="1519237"/>
                      <a:pt x="1578566" y="1474787"/>
                    </a:cubicBezTo>
                    <a:cubicBezTo>
                      <a:pt x="1564596" y="1422717"/>
                      <a:pt x="1562056" y="1349057"/>
                      <a:pt x="1572216" y="1294447"/>
                    </a:cubicBezTo>
                    <a:cubicBezTo>
                      <a:pt x="1579836" y="1246187"/>
                      <a:pt x="1597616" y="1199197"/>
                      <a:pt x="1624286" y="1163637"/>
                    </a:cubicBezTo>
                    <a:cubicBezTo>
                      <a:pt x="1650956" y="1128077"/>
                      <a:pt x="1677626" y="1096327"/>
                      <a:pt x="1732236" y="1077277"/>
                    </a:cubicBezTo>
                    <a:cubicBezTo>
                      <a:pt x="1843996" y="1039177"/>
                      <a:pt x="2172926" y="1070927"/>
                      <a:pt x="2294846" y="1079817"/>
                    </a:cubicBezTo>
                    <a:cubicBezTo>
                      <a:pt x="2351996" y="1084897"/>
                      <a:pt x="2378666" y="1083627"/>
                      <a:pt x="2421846" y="1100137"/>
                    </a:cubicBezTo>
                    <a:cubicBezTo>
                      <a:pt x="2476456" y="1119187"/>
                      <a:pt x="2557736" y="1154747"/>
                      <a:pt x="2588216" y="1204277"/>
                    </a:cubicBezTo>
                    <a:cubicBezTo>
                      <a:pt x="2617426" y="1252537"/>
                      <a:pt x="2621236" y="1341437"/>
                      <a:pt x="2604726" y="1392237"/>
                    </a:cubicBezTo>
                    <a:cubicBezTo>
                      <a:pt x="2590756" y="1437957"/>
                      <a:pt x="2548846" y="1468437"/>
                      <a:pt x="2513286" y="1501457"/>
                    </a:cubicBezTo>
                    <a:cubicBezTo>
                      <a:pt x="2476456" y="1535747"/>
                      <a:pt x="2412956" y="1603057"/>
                      <a:pt x="2386286" y="1592897"/>
                    </a:cubicBezTo>
                    <a:cubicBezTo>
                      <a:pt x="2360886" y="1584007"/>
                      <a:pt x="2334216" y="1483677"/>
                      <a:pt x="2351996" y="1460817"/>
                    </a:cubicBezTo>
                    <a:cubicBezTo>
                      <a:pt x="2371046" y="1436687"/>
                      <a:pt x="2458676" y="1453197"/>
                      <a:pt x="2510746" y="1463357"/>
                    </a:cubicBezTo>
                    <a:cubicBezTo>
                      <a:pt x="2561546" y="1473517"/>
                      <a:pt x="2631396" y="1483677"/>
                      <a:pt x="2659336" y="1519237"/>
                    </a:cubicBezTo>
                    <a:cubicBezTo>
                      <a:pt x="2686006" y="1552257"/>
                      <a:pt x="2687276" y="1664017"/>
                      <a:pt x="2679656" y="1666557"/>
                    </a:cubicBezTo>
                    <a:cubicBezTo>
                      <a:pt x="2672036" y="1667827"/>
                      <a:pt x="2627586" y="1592897"/>
                      <a:pt x="2618696" y="1550987"/>
                    </a:cubicBezTo>
                    <a:cubicBezTo>
                      <a:pt x="2609806" y="1505267"/>
                      <a:pt x="2621236" y="1449387"/>
                      <a:pt x="2630126" y="1399857"/>
                    </a:cubicBezTo>
                    <a:cubicBezTo>
                      <a:pt x="2639016" y="1350327"/>
                      <a:pt x="2647906" y="1296987"/>
                      <a:pt x="2673306" y="1253807"/>
                    </a:cubicBezTo>
                    <a:cubicBezTo>
                      <a:pt x="2698706" y="1210627"/>
                      <a:pt x="2740616" y="1166177"/>
                      <a:pt x="2786336" y="1140777"/>
                    </a:cubicBezTo>
                    <a:cubicBezTo>
                      <a:pt x="2833326" y="1114107"/>
                      <a:pt x="2934926" y="1130617"/>
                      <a:pt x="2950166" y="1100137"/>
                    </a:cubicBezTo>
                    <a:cubicBezTo>
                      <a:pt x="2962866" y="1073467"/>
                      <a:pt x="2910796" y="1022667"/>
                      <a:pt x="2896826" y="982027"/>
                    </a:cubicBezTo>
                    <a:cubicBezTo>
                      <a:pt x="2882856" y="940117"/>
                      <a:pt x="2871426" y="895667"/>
                      <a:pt x="2863806" y="849947"/>
                    </a:cubicBezTo>
                    <a:cubicBezTo>
                      <a:pt x="2856186" y="800417"/>
                      <a:pt x="2879046" y="720407"/>
                      <a:pt x="2853646" y="693737"/>
                    </a:cubicBezTo>
                    <a:cubicBezTo>
                      <a:pt x="2828246" y="669607"/>
                      <a:pt x="2773636" y="696277"/>
                      <a:pt x="2722836" y="684847"/>
                    </a:cubicBezTo>
                    <a:cubicBezTo>
                      <a:pt x="2642826" y="667067"/>
                      <a:pt x="2527256" y="603567"/>
                      <a:pt x="2425656" y="571817"/>
                    </a:cubicBezTo>
                    <a:cubicBezTo>
                      <a:pt x="2322786" y="537527"/>
                      <a:pt x="2216106" y="526097"/>
                      <a:pt x="2106886" y="485457"/>
                    </a:cubicBezTo>
                    <a:cubicBezTo>
                      <a:pt x="1982426" y="441007"/>
                      <a:pt x="1816056" y="331787"/>
                      <a:pt x="1720806" y="305117"/>
                    </a:cubicBezTo>
                    <a:cubicBezTo>
                      <a:pt x="1668736" y="291147"/>
                      <a:pt x="1635716" y="291147"/>
                      <a:pt x="1593806" y="292417"/>
                    </a:cubicBezTo>
                    <a:cubicBezTo>
                      <a:pt x="1550626" y="293687"/>
                      <a:pt x="1513796" y="297497"/>
                      <a:pt x="1464266" y="310197"/>
                    </a:cubicBezTo>
                    <a:cubicBezTo>
                      <a:pt x="1388066" y="329247"/>
                      <a:pt x="1289006" y="386397"/>
                      <a:pt x="1187406" y="416877"/>
                    </a:cubicBezTo>
                    <a:cubicBezTo>
                      <a:pt x="1069296" y="451167"/>
                      <a:pt x="927056" y="462597"/>
                      <a:pt x="792436" y="498157"/>
                    </a:cubicBezTo>
                    <a:cubicBezTo>
                      <a:pt x="643846" y="536257"/>
                      <a:pt x="429216" y="639127"/>
                      <a:pt x="335236" y="641667"/>
                    </a:cubicBezTo>
                    <a:cubicBezTo>
                      <a:pt x="294596" y="641667"/>
                      <a:pt x="269196" y="634047"/>
                      <a:pt x="246336" y="616267"/>
                    </a:cubicBezTo>
                    <a:cubicBezTo>
                      <a:pt x="222206" y="599757"/>
                      <a:pt x="201886" y="568007"/>
                      <a:pt x="195536" y="540067"/>
                    </a:cubicBezTo>
                    <a:cubicBezTo>
                      <a:pt x="189186" y="510857"/>
                      <a:pt x="194266" y="472757"/>
                      <a:pt x="208236" y="447357"/>
                    </a:cubicBezTo>
                    <a:cubicBezTo>
                      <a:pt x="222206" y="421957"/>
                      <a:pt x="279356" y="387667"/>
                      <a:pt x="279356" y="387667"/>
                    </a:cubicBezTo>
                  </a:path>
                </a:pathLst>
              </a:custGeom>
              <a:solidFill>
                <a:srgbClr val="D3D0CF"/>
              </a:solidFill>
              <a:ln cap="sq">
                <a:noFill/>
                <a:prstDash val="solid"/>
                <a:miter/>
              </a:ln>
            </p:spPr>
            <p:txBody>
              <a:bodyPr/>
              <a:lstStyle/>
              <a:p>
                <a:endParaRPr lang="nl-NL" sz="1154"/>
              </a:p>
            </p:txBody>
          </p:sp>
        </p:grpSp>
        <p:grpSp>
          <p:nvGrpSpPr>
            <p:cNvPr id="33" name="Group 33"/>
            <p:cNvGrpSpPr/>
            <p:nvPr/>
          </p:nvGrpSpPr>
          <p:grpSpPr>
            <a:xfrm>
              <a:off x="3364372" y="5130144"/>
              <a:ext cx="825281" cy="382403"/>
              <a:chOff x="0" y="0"/>
              <a:chExt cx="1715770" cy="795020"/>
            </a:xfrm>
          </p:grpSpPr>
          <p:sp>
            <p:nvSpPr>
              <p:cNvPr id="34" name="Freeform 34"/>
              <p:cNvSpPr/>
              <p:nvPr/>
            </p:nvSpPr>
            <p:spPr>
              <a:xfrm>
                <a:off x="50371" y="38925"/>
                <a:ext cx="1615028" cy="706429"/>
              </a:xfrm>
              <a:custGeom>
                <a:avLst/>
                <a:gdLst/>
                <a:ahLst/>
                <a:cxnLst/>
                <a:rect l="l" t="t" r="r" b="b"/>
                <a:pathLst>
                  <a:path w="1615028" h="706429">
                    <a:moveTo>
                      <a:pt x="1485059" y="277305"/>
                    </a:moveTo>
                    <a:cubicBezTo>
                      <a:pt x="912289" y="319215"/>
                      <a:pt x="632889" y="451295"/>
                      <a:pt x="470329" y="532575"/>
                    </a:cubicBezTo>
                    <a:cubicBezTo>
                      <a:pt x="359839" y="588455"/>
                      <a:pt x="256969" y="673545"/>
                      <a:pt x="202359" y="695135"/>
                    </a:cubicBezTo>
                    <a:cubicBezTo>
                      <a:pt x="182039" y="704025"/>
                      <a:pt x="174419" y="706565"/>
                      <a:pt x="156639" y="705295"/>
                    </a:cubicBezTo>
                    <a:cubicBezTo>
                      <a:pt x="131239" y="705295"/>
                      <a:pt x="86789" y="692595"/>
                      <a:pt x="65199" y="679895"/>
                    </a:cubicBezTo>
                    <a:cubicBezTo>
                      <a:pt x="49959" y="671005"/>
                      <a:pt x="39799" y="663385"/>
                      <a:pt x="30909" y="648145"/>
                    </a:cubicBezTo>
                    <a:cubicBezTo>
                      <a:pt x="16939" y="626555"/>
                      <a:pt x="2969" y="583375"/>
                      <a:pt x="429" y="557975"/>
                    </a:cubicBezTo>
                    <a:cubicBezTo>
                      <a:pt x="-841" y="540195"/>
                      <a:pt x="429" y="527495"/>
                      <a:pt x="8049" y="510985"/>
                    </a:cubicBezTo>
                    <a:cubicBezTo>
                      <a:pt x="18209" y="488125"/>
                      <a:pt x="39799" y="452565"/>
                      <a:pt x="65199" y="436055"/>
                    </a:cubicBezTo>
                    <a:cubicBezTo>
                      <a:pt x="89329" y="419545"/>
                      <a:pt x="129969" y="411925"/>
                      <a:pt x="155369" y="410655"/>
                    </a:cubicBezTo>
                    <a:cubicBezTo>
                      <a:pt x="174419" y="410655"/>
                      <a:pt x="185849" y="413195"/>
                      <a:pt x="202359" y="420815"/>
                    </a:cubicBezTo>
                    <a:cubicBezTo>
                      <a:pt x="225219" y="432245"/>
                      <a:pt x="259509" y="456375"/>
                      <a:pt x="274749" y="481775"/>
                    </a:cubicBezTo>
                    <a:cubicBezTo>
                      <a:pt x="289989" y="507175"/>
                      <a:pt x="297609" y="544005"/>
                      <a:pt x="295069" y="574485"/>
                    </a:cubicBezTo>
                    <a:cubicBezTo>
                      <a:pt x="291259" y="603695"/>
                      <a:pt x="276019" y="637985"/>
                      <a:pt x="255699" y="659575"/>
                    </a:cubicBezTo>
                    <a:cubicBezTo>
                      <a:pt x="234109" y="681165"/>
                      <a:pt x="196009" y="697675"/>
                      <a:pt x="171879" y="704025"/>
                    </a:cubicBezTo>
                    <a:cubicBezTo>
                      <a:pt x="154099" y="707835"/>
                      <a:pt x="140129" y="706565"/>
                      <a:pt x="123619" y="704025"/>
                    </a:cubicBezTo>
                    <a:cubicBezTo>
                      <a:pt x="108379" y="701485"/>
                      <a:pt x="94409" y="698945"/>
                      <a:pt x="79169" y="688785"/>
                    </a:cubicBezTo>
                    <a:cubicBezTo>
                      <a:pt x="57579" y="674815"/>
                      <a:pt x="27099" y="646875"/>
                      <a:pt x="14399" y="620205"/>
                    </a:cubicBezTo>
                    <a:cubicBezTo>
                      <a:pt x="1699" y="593535"/>
                      <a:pt x="-2111" y="555435"/>
                      <a:pt x="4239" y="526225"/>
                    </a:cubicBezTo>
                    <a:cubicBezTo>
                      <a:pt x="10589" y="497015"/>
                      <a:pt x="25829" y="474155"/>
                      <a:pt x="52499" y="446215"/>
                    </a:cubicBezTo>
                    <a:cubicBezTo>
                      <a:pt x="98219" y="397955"/>
                      <a:pt x="189659" y="345885"/>
                      <a:pt x="287449" y="297625"/>
                    </a:cubicBezTo>
                    <a:cubicBezTo>
                      <a:pt x="427149" y="227775"/>
                      <a:pt x="674799" y="142685"/>
                      <a:pt x="824659" y="91885"/>
                    </a:cubicBezTo>
                    <a:cubicBezTo>
                      <a:pt x="930069" y="56325"/>
                      <a:pt x="997379" y="25845"/>
                      <a:pt x="1098979" y="11875"/>
                    </a:cubicBezTo>
                    <a:cubicBezTo>
                      <a:pt x="1222169" y="-4635"/>
                      <a:pt x="1435529" y="-5905"/>
                      <a:pt x="1515539" y="20765"/>
                    </a:cubicBezTo>
                    <a:cubicBezTo>
                      <a:pt x="1554909" y="32195"/>
                      <a:pt x="1575229" y="48705"/>
                      <a:pt x="1591739" y="72835"/>
                    </a:cubicBezTo>
                    <a:cubicBezTo>
                      <a:pt x="1608249" y="96965"/>
                      <a:pt x="1617139" y="133795"/>
                      <a:pt x="1614599" y="163005"/>
                    </a:cubicBezTo>
                    <a:cubicBezTo>
                      <a:pt x="1610789" y="190945"/>
                      <a:pt x="1593009" y="225235"/>
                      <a:pt x="1571419" y="244285"/>
                    </a:cubicBezTo>
                    <a:cubicBezTo>
                      <a:pt x="1549829" y="263335"/>
                      <a:pt x="1485059" y="277305"/>
                      <a:pt x="1485059" y="277305"/>
                    </a:cubicBezTo>
                  </a:path>
                </a:pathLst>
              </a:custGeom>
              <a:solidFill>
                <a:srgbClr val="D3D0CF"/>
              </a:solidFill>
              <a:ln cap="sq">
                <a:noFill/>
                <a:prstDash val="solid"/>
                <a:miter/>
              </a:ln>
            </p:spPr>
            <p:txBody>
              <a:bodyPr/>
              <a:lstStyle/>
              <a:p>
                <a:endParaRPr lang="nl-NL" sz="1154"/>
              </a:p>
            </p:txBody>
          </p:sp>
        </p:grpSp>
        <p:grpSp>
          <p:nvGrpSpPr>
            <p:cNvPr id="35" name="Group 35"/>
            <p:cNvGrpSpPr/>
            <p:nvPr/>
          </p:nvGrpSpPr>
          <p:grpSpPr>
            <a:xfrm>
              <a:off x="4162165" y="5725129"/>
              <a:ext cx="387290" cy="306655"/>
              <a:chOff x="0" y="0"/>
              <a:chExt cx="805180" cy="637540"/>
            </a:xfrm>
          </p:grpSpPr>
          <p:sp>
            <p:nvSpPr>
              <p:cNvPr id="36" name="Freeform 36"/>
              <p:cNvSpPr/>
              <p:nvPr/>
            </p:nvSpPr>
            <p:spPr>
              <a:xfrm>
                <a:off x="50726" y="47343"/>
                <a:ext cx="711303" cy="543207"/>
              </a:xfrm>
              <a:custGeom>
                <a:avLst/>
                <a:gdLst/>
                <a:ahLst/>
                <a:cxnLst/>
                <a:rect l="l" t="t" r="r" b="b"/>
                <a:pathLst>
                  <a:path w="711303" h="543207">
                    <a:moveTo>
                      <a:pt x="259154" y="458117"/>
                    </a:moveTo>
                    <a:cubicBezTo>
                      <a:pt x="228674" y="360327"/>
                      <a:pt x="213434" y="275237"/>
                      <a:pt x="229944" y="221897"/>
                    </a:cubicBezTo>
                    <a:cubicBezTo>
                      <a:pt x="245184" y="172367"/>
                      <a:pt x="288364" y="129187"/>
                      <a:pt x="329004" y="94897"/>
                    </a:cubicBezTo>
                    <a:cubicBezTo>
                      <a:pt x="367104" y="60607"/>
                      <a:pt x="420444" y="30127"/>
                      <a:pt x="464894" y="14887"/>
                    </a:cubicBezTo>
                    <a:cubicBezTo>
                      <a:pt x="501724" y="3457"/>
                      <a:pt x="539824" y="-353"/>
                      <a:pt x="574114" y="3457"/>
                    </a:cubicBezTo>
                    <a:cubicBezTo>
                      <a:pt x="605864" y="7267"/>
                      <a:pt x="643964" y="21237"/>
                      <a:pt x="665554" y="37747"/>
                    </a:cubicBezTo>
                    <a:cubicBezTo>
                      <a:pt x="684604" y="52987"/>
                      <a:pt x="696034" y="70767"/>
                      <a:pt x="703654" y="92357"/>
                    </a:cubicBezTo>
                    <a:cubicBezTo>
                      <a:pt x="712544" y="120297"/>
                      <a:pt x="715084" y="162207"/>
                      <a:pt x="703654" y="191417"/>
                    </a:cubicBezTo>
                    <a:cubicBezTo>
                      <a:pt x="692224" y="219357"/>
                      <a:pt x="674444" y="246027"/>
                      <a:pt x="638884" y="265077"/>
                    </a:cubicBezTo>
                    <a:cubicBezTo>
                      <a:pt x="567764" y="300637"/>
                      <a:pt x="269314" y="322227"/>
                      <a:pt x="261694" y="305717"/>
                    </a:cubicBezTo>
                    <a:cubicBezTo>
                      <a:pt x="259154" y="300637"/>
                      <a:pt x="284554" y="279047"/>
                      <a:pt x="287094" y="281587"/>
                    </a:cubicBezTo>
                    <a:cubicBezTo>
                      <a:pt x="290904" y="284127"/>
                      <a:pt x="274394" y="345087"/>
                      <a:pt x="256614" y="367947"/>
                    </a:cubicBezTo>
                    <a:cubicBezTo>
                      <a:pt x="238834" y="390807"/>
                      <a:pt x="203274" y="409857"/>
                      <a:pt x="180414" y="417477"/>
                    </a:cubicBezTo>
                    <a:cubicBezTo>
                      <a:pt x="163904" y="423827"/>
                      <a:pt x="151204" y="425097"/>
                      <a:pt x="134694" y="422557"/>
                    </a:cubicBezTo>
                    <a:cubicBezTo>
                      <a:pt x="109294" y="418747"/>
                      <a:pt x="71194" y="406047"/>
                      <a:pt x="49604" y="386997"/>
                    </a:cubicBezTo>
                    <a:cubicBezTo>
                      <a:pt x="28014" y="367947"/>
                      <a:pt x="8964" y="336197"/>
                      <a:pt x="3884" y="308257"/>
                    </a:cubicBezTo>
                    <a:cubicBezTo>
                      <a:pt x="-2466" y="280317"/>
                      <a:pt x="6424" y="240947"/>
                      <a:pt x="14044" y="218087"/>
                    </a:cubicBezTo>
                    <a:cubicBezTo>
                      <a:pt x="20394" y="201577"/>
                      <a:pt x="28014" y="191417"/>
                      <a:pt x="40714" y="179987"/>
                    </a:cubicBezTo>
                    <a:cubicBezTo>
                      <a:pt x="59764" y="163477"/>
                      <a:pt x="94054" y="141887"/>
                      <a:pt x="121994" y="138077"/>
                    </a:cubicBezTo>
                    <a:cubicBezTo>
                      <a:pt x="151204" y="134267"/>
                      <a:pt x="189304" y="144427"/>
                      <a:pt x="212164" y="153317"/>
                    </a:cubicBezTo>
                    <a:cubicBezTo>
                      <a:pt x="228674" y="160937"/>
                      <a:pt x="237564" y="168557"/>
                      <a:pt x="248994" y="182527"/>
                    </a:cubicBezTo>
                    <a:cubicBezTo>
                      <a:pt x="264234" y="201577"/>
                      <a:pt x="283284" y="237137"/>
                      <a:pt x="285824" y="266347"/>
                    </a:cubicBezTo>
                    <a:cubicBezTo>
                      <a:pt x="288364" y="294287"/>
                      <a:pt x="280744" y="329847"/>
                      <a:pt x="265504" y="355247"/>
                    </a:cubicBezTo>
                    <a:cubicBezTo>
                      <a:pt x="250264" y="379377"/>
                      <a:pt x="222324" y="402237"/>
                      <a:pt x="195654" y="413667"/>
                    </a:cubicBezTo>
                    <a:cubicBezTo>
                      <a:pt x="167714" y="423827"/>
                      <a:pt x="130884" y="425097"/>
                      <a:pt x="104214" y="417477"/>
                    </a:cubicBezTo>
                    <a:cubicBezTo>
                      <a:pt x="76274" y="408587"/>
                      <a:pt x="45794" y="388267"/>
                      <a:pt x="29284" y="364137"/>
                    </a:cubicBezTo>
                    <a:cubicBezTo>
                      <a:pt x="11504" y="341277"/>
                      <a:pt x="1344" y="310797"/>
                      <a:pt x="74" y="277777"/>
                    </a:cubicBezTo>
                    <a:cubicBezTo>
                      <a:pt x="-1196" y="233327"/>
                      <a:pt x="14044" y="160937"/>
                      <a:pt x="39444" y="119027"/>
                    </a:cubicBezTo>
                    <a:cubicBezTo>
                      <a:pt x="63574" y="82197"/>
                      <a:pt x="91514" y="52987"/>
                      <a:pt x="142314" y="32667"/>
                    </a:cubicBezTo>
                    <a:cubicBezTo>
                      <a:pt x="232484" y="-4163"/>
                      <a:pt x="494104" y="-2893"/>
                      <a:pt x="574114" y="3457"/>
                    </a:cubicBezTo>
                    <a:cubicBezTo>
                      <a:pt x="604594" y="5997"/>
                      <a:pt x="618564" y="7267"/>
                      <a:pt x="638884" y="19967"/>
                    </a:cubicBezTo>
                    <a:cubicBezTo>
                      <a:pt x="663014" y="33937"/>
                      <a:pt x="692224" y="64417"/>
                      <a:pt x="703654" y="92357"/>
                    </a:cubicBezTo>
                    <a:cubicBezTo>
                      <a:pt x="713814" y="121567"/>
                      <a:pt x="712544" y="164747"/>
                      <a:pt x="703654" y="191417"/>
                    </a:cubicBezTo>
                    <a:cubicBezTo>
                      <a:pt x="697304" y="213007"/>
                      <a:pt x="687144" y="229517"/>
                      <a:pt x="665554" y="246027"/>
                    </a:cubicBezTo>
                    <a:cubicBezTo>
                      <a:pt x="629994" y="273967"/>
                      <a:pt x="502994" y="273967"/>
                      <a:pt x="482674" y="310797"/>
                    </a:cubicBezTo>
                    <a:cubicBezTo>
                      <a:pt x="466164" y="340007"/>
                      <a:pt x="514424" y="394617"/>
                      <a:pt x="509344" y="428907"/>
                    </a:cubicBezTo>
                    <a:cubicBezTo>
                      <a:pt x="505534" y="459387"/>
                      <a:pt x="485214" y="492407"/>
                      <a:pt x="466164" y="510187"/>
                    </a:cubicBezTo>
                    <a:cubicBezTo>
                      <a:pt x="450924" y="525427"/>
                      <a:pt x="430604" y="534317"/>
                      <a:pt x="411554" y="539397"/>
                    </a:cubicBezTo>
                    <a:cubicBezTo>
                      <a:pt x="391234" y="544477"/>
                      <a:pt x="368374" y="544477"/>
                      <a:pt x="349324" y="539397"/>
                    </a:cubicBezTo>
                    <a:cubicBezTo>
                      <a:pt x="329004" y="534317"/>
                      <a:pt x="308684" y="522887"/>
                      <a:pt x="293444" y="510187"/>
                    </a:cubicBezTo>
                    <a:cubicBezTo>
                      <a:pt x="279474" y="496217"/>
                      <a:pt x="259154" y="458117"/>
                      <a:pt x="259154" y="458117"/>
                    </a:cubicBezTo>
                  </a:path>
                </a:pathLst>
              </a:custGeom>
              <a:solidFill>
                <a:srgbClr val="D3D0CF"/>
              </a:solidFill>
              <a:ln cap="sq">
                <a:noFill/>
                <a:prstDash val="solid"/>
                <a:miter/>
              </a:ln>
            </p:spPr>
            <p:txBody>
              <a:bodyPr/>
              <a:lstStyle/>
              <a:p>
                <a:endParaRPr lang="nl-NL" sz="1154"/>
              </a:p>
            </p:txBody>
          </p:sp>
        </p:grpSp>
        <p:sp>
          <p:nvSpPr>
            <p:cNvPr id="37" name="Freeform 37"/>
            <p:cNvSpPr/>
            <p:nvPr/>
          </p:nvSpPr>
          <p:spPr>
            <a:xfrm>
              <a:off x="2882351" y="4907381"/>
              <a:ext cx="2210040" cy="1450194"/>
            </a:xfrm>
            <a:custGeom>
              <a:avLst/>
              <a:gdLst/>
              <a:ahLst/>
              <a:cxnLst/>
              <a:rect l="l" t="t" r="r" b="b"/>
              <a:pathLst>
                <a:path w="3446026" h="2261229">
                  <a:moveTo>
                    <a:pt x="0" y="0"/>
                  </a:moveTo>
                  <a:lnTo>
                    <a:pt x="3446027" y="0"/>
                  </a:lnTo>
                  <a:lnTo>
                    <a:pt x="3446027" y="2261229"/>
                  </a:lnTo>
                  <a:lnTo>
                    <a:pt x="0" y="2261229"/>
                  </a:lnTo>
                  <a:lnTo>
                    <a:pt x="0" y="0"/>
                  </a:lnTo>
                  <a:close/>
                </a:path>
              </a:pathLst>
            </a:custGeom>
            <a:blipFill>
              <a:blip r:embed="rId9" cstate="screen">
                <a:extLst>
                  <a:ext uri="{28A0092B-C50C-407E-A947-70E740481C1C}">
                    <a14:useLocalDpi xmlns:a14="http://schemas.microsoft.com/office/drawing/2010/main"/>
                  </a:ext>
                </a:extLst>
              </a:blip>
              <a:stretch>
                <a:fillRect/>
              </a:stretch>
            </a:blipFill>
          </p:spPr>
          <p:txBody>
            <a:bodyPr/>
            <a:lstStyle/>
            <a:p>
              <a:endParaRPr lang="nl-NL" sz="1154"/>
            </a:p>
          </p:txBody>
        </p:sp>
        <p:grpSp>
          <p:nvGrpSpPr>
            <p:cNvPr id="38" name="Group 38"/>
            <p:cNvGrpSpPr/>
            <p:nvPr/>
          </p:nvGrpSpPr>
          <p:grpSpPr>
            <a:xfrm>
              <a:off x="6697213" y="712378"/>
              <a:ext cx="1321254" cy="1272795"/>
              <a:chOff x="0" y="0"/>
              <a:chExt cx="6350000" cy="6117106"/>
            </a:xfrm>
          </p:grpSpPr>
          <p:sp>
            <p:nvSpPr>
              <p:cNvPr id="39" name="Freeform 39"/>
              <p:cNvSpPr/>
              <p:nvPr/>
            </p:nvSpPr>
            <p:spPr>
              <a:xfrm>
                <a:off x="0" y="0"/>
                <a:ext cx="6351270" cy="6117106"/>
              </a:xfrm>
              <a:custGeom>
                <a:avLst/>
                <a:gdLst/>
                <a:ahLst/>
                <a:cxnLst/>
                <a:rect l="l" t="t" r="r" b="b"/>
                <a:pathLst>
                  <a:path w="6351270" h="6117106">
                    <a:moveTo>
                      <a:pt x="5985510" y="0"/>
                    </a:moveTo>
                    <a:lnTo>
                      <a:pt x="364490" y="0"/>
                    </a:lnTo>
                    <a:cubicBezTo>
                      <a:pt x="162560" y="0"/>
                      <a:pt x="0" y="156598"/>
                      <a:pt x="0" y="351122"/>
                    </a:cubicBezTo>
                    <a:lnTo>
                      <a:pt x="0" y="5767208"/>
                    </a:lnTo>
                    <a:cubicBezTo>
                      <a:pt x="0" y="5960509"/>
                      <a:pt x="162560" y="6117106"/>
                      <a:pt x="364490" y="6117106"/>
                    </a:cubicBezTo>
                    <a:lnTo>
                      <a:pt x="5986780" y="6117106"/>
                    </a:lnTo>
                    <a:cubicBezTo>
                      <a:pt x="6187440" y="6117106"/>
                      <a:pt x="6351270" y="5960509"/>
                      <a:pt x="6351270" y="5765984"/>
                    </a:cubicBezTo>
                    <a:lnTo>
                      <a:pt x="6351270" y="351122"/>
                    </a:lnTo>
                    <a:cubicBezTo>
                      <a:pt x="6350000" y="156598"/>
                      <a:pt x="6187440" y="0"/>
                      <a:pt x="5985510" y="0"/>
                    </a:cubicBezTo>
                    <a:close/>
                  </a:path>
                </a:pathLst>
              </a:custGeom>
              <a:blipFill>
                <a:blip r:embed="rId10" cstate="screen">
                  <a:extLst>
                    <a:ext uri="{28A0092B-C50C-407E-A947-70E740481C1C}">
                      <a14:useLocalDpi xmlns:a14="http://schemas.microsoft.com/office/drawing/2010/main"/>
                    </a:ext>
                  </a:extLst>
                </a:blip>
                <a:stretch>
                  <a:fillRect/>
                </a:stretch>
              </a:blipFill>
              <a:ln w="104775" cap="sq">
                <a:solidFill>
                  <a:srgbClr val="D3D0CF"/>
                </a:solidFill>
                <a:prstDash val="solid"/>
                <a:miter/>
              </a:ln>
            </p:spPr>
            <p:txBody>
              <a:bodyPr/>
              <a:lstStyle/>
              <a:p>
                <a:endParaRPr lang="nl-NL" sz="1154"/>
              </a:p>
            </p:txBody>
          </p:sp>
        </p:grpSp>
        <p:grpSp>
          <p:nvGrpSpPr>
            <p:cNvPr id="40" name="Group 40"/>
            <p:cNvGrpSpPr/>
            <p:nvPr/>
          </p:nvGrpSpPr>
          <p:grpSpPr>
            <a:xfrm>
              <a:off x="6097123" y="2552626"/>
              <a:ext cx="1550564" cy="1550564"/>
              <a:chOff x="0" y="0"/>
              <a:chExt cx="6350000" cy="6350000"/>
            </a:xfrm>
          </p:grpSpPr>
          <p:sp>
            <p:nvSpPr>
              <p:cNvPr id="41" name="Freeform 41"/>
              <p:cNvSpPr/>
              <p:nvPr/>
            </p:nvSpPr>
            <p:spPr>
              <a:xfrm>
                <a:off x="0" y="0"/>
                <a:ext cx="6351270" cy="6350000"/>
              </a:xfrm>
              <a:custGeom>
                <a:avLst/>
                <a:gdLst/>
                <a:ahLst/>
                <a:cxnLst/>
                <a:rect l="l" t="t" r="r" b="b"/>
                <a:pathLst>
                  <a:path w="6351270" h="6350000">
                    <a:moveTo>
                      <a:pt x="5985510" y="0"/>
                    </a:moveTo>
                    <a:lnTo>
                      <a:pt x="364490" y="0"/>
                    </a:lnTo>
                    <a:cubicBezTo>
                      <a:pt x="162560" y="0"/>
                      <a:pt x="0" y="162560"/>
                      <a:pt x="0" y="364490"/>
                    </a:cubicBezTo>
                    <a:lnTo>
                      <a:pt x="0" y="5986780"/>
                    </a:lnTo>
                    <a:cubicBezTo>
                      <a:pt x="0" y="6187440"/>
                      <a:pt x="162560" y="6350000"/>
                      <a:pt x="364490" y="6350000"/>
                    </a:cubicBezTo>
                    <a:lnTo>
                      <a:pt x="5986780" y="6350000"/>
                    </a:lnTo>
                    <a:cubicBezTo>
                      <a:pt x="6187440" y="6350000"/>
                      <a:pt x="6351270" y="6187440"/>
                      <a:pt x="6351270" y="5985510"/>
                    </a:cubicBezTo>
                    <a:lnTo>
                      <a:pt x="6351270" y="364490"/>
                    </a:lnTo>
                    <a:cubicBezTo>
                      <a:pt x="6350000" y="162560"/>
                      <a:pt x="6187440" y="0"/>
                      <a:pt x="5985510" y="0"/>
                    </a:cubicBezTo>
                    <a:close/>
                  </a:path>
                </a:pathLst>
              </a:custGeom>
              <a:blipFill>
                <a:blip r:embed="rId11" cstate="screen">
                  <a:extLst>
                    <a:ext uri="{28A0092B-C50C-407E-A947-70E740481C1C}">
                      <a14:useLocalDpi xmlns:a14="http://schemas.microsoft.com/office/drawing/2010/main"/>
                    </a:ext>
                  </a:extLst>
                </a:blip>
                <a:stretch>
                  <a:fillRect/>
                </a:stretch>
              </a:blipFill>
              <a:ln w="104775" cap="sq">
                <a:solidFill>
                  <a:srgbClr val="D3D0CF"/>
                </a:solidFill>
                <a:prstDash val="solid"/>
                <a:miter/>
              </a:ln>
            </p:spPr>
            <p:txBody>
              <a:bodyPr/>
              <a:lstStyle/>
              <a:p>
                <a:endParaRPr lang="nl-NL" sz="1154"/>
              </a:p>
            </p:txBody>
          </p:sp>
        </p:grpSp>
        <p:grpSp>
          <p:nvGrpSpPr>
            <p:cNvPr id="42" name="Group 42"/>
            <p:cNvGrpSpPr/>
            <p:nvPr/>
          </p:nvGrpSpPr>
          <p:grpSpPr>
            <a:xfrm>
              <a:off x="6702144" y="2822234"/>
              <a:ext cx="2016386" cy="1485430"/>
              <a:chOff x="0" y="0"/>
              <a:chExt cx="4528820" cy="3336290"/>
            </a:xfrm>
          </p:grpSpPr>
          <p:sp>
            <p:nvSpPr>
              <p:cNvPr id="43" name="Freeform 43"/>
              <p:cNvSpPr/>
              <p:nvPr/>
            </p:nvSpPr>
            <p:spPr>
              <a:xfrm>
                <a:off x="47438" y="45862"/>
                <a:ext cx="4431575" cy="3249506"/>
              </a:xfrm>
              <a:custGeom>
                <a:avLst/>
                <a:gdLst/>
                <a:ahLst/>
                <a:cxnLst/>
                <a:rect l="l" t="t" r="r" b="b"/>
                <a:pathLst>
                  <a:path w="4431575" h="3249506">
                    <a:moveTo>
                      <a:pt x="4149912" y="197978"/>
                    </a:moveTo>
                    <a:cubicBezTo>
                      <a:pt x="4115622" y="467218"/>
                      <a:pt x="4101652" y="501508"/>
                      <a:pt x="4077522" y="551038"/>
                    </a:cubicBezTo>
                    <a:cubicBezTo>
                      <a:pt x="4044502" y="619618"/>
                      <a:pt x="3982272" y="722488"/>
                      <a:pt x="3936552" y="782178"/>
                    </a:cubicBezTo>
                    <a:cubicBezTo>
                      <a:pt x="3902262" y="825358"/>
                      <a:pt x="3874322" y="859648"/>
                      <a:pt x="3836222" y="885048"/>
                    </a:cubicBezTo>
                    <a:cubicBezTo>
                      <a:pt x="3798122" y="911718"/>
                      <a:pt x="3749862" y="928228"/>
                      <a:pt x="3705412" y="940928"/>
                    </a:cubicBezTo>
                    <a:cubicBezTo>
                      <a:pt x="3662232" y="953628"/>
                      <a:pt x="3617782" y="962518"/>
                      <a:pt x="3573332" y="962518"/>
                    </a:cubicBezTo>
                    <a:cubicBezTo>
                      <a:pt x="3526342" y="962518"/>
                      <a:pt x="3473002" y="959978"/>
                      <a:pt x="3431092" y="942198"/>
                    </a:cubicBezTo>
                    <a:cubicBezTo>
                      <a:pt x="3391722" y="924418"/>
                      <a:pt x="3353622" y="895208"/>
                      <a:pt x="3325682" y="859648"/>
                    </a:cubicBezTo>
                    <a:cubicBezTo>
                      <a:pt x="3295202" y="819008"/>
                      <a:pt x="3273612" y="756778"/>
                      <a:pt x="3262182" y="707248"/>
                    </a:cubicBezTo>
                    <a:cubicBezTo>
                      <a:pt x="3252022" y="661528"/>
                      <a:pt x="3249482" y="619618"/>
                      <a:pt x="3253292" y="573898"/>
                    </a:cubicBezTo>
                    <a:cubicBezTo>
                      <a:pt x="3258372" y="524368"/>
                      <a:pt x="3269802" y="463408"/>
                      <a:pt x="3293932" y="418958"/>
                    </a:cubicBezTo>
                    <a:cubicBezTo>
                      <a:pt x="3315522" y="377048"/>
                      <a:pt x="3353622" y="340218"/>
                      <a:pt x="3389182" y="311008"/>
                    </a:cubicBezTo>
                    <a:cubicBezTo>
                      <a:pt x="3424742" y="280528"/>
                      <a:pt x="3508562" y="238618"/>
                      <a:pt x="3508562" y="239888"/>
                    </a:cubicBezTo>
                    <a:cubicBezTo>
                      <a:pt x="3508562" y="239888"/>
                      <a:pt x="3455222" y="291958"/>
                      <a:pt x="3399342" y="308468"/>
                    </a:cubicBezTo>
                    <a:cubicBezTo>
                      <a:pt x="3273612" y="346568"/>
                      <a:pt x="2865942" y="295768"/>
                      <a:pt x="2726242" y="323708"/>
                    </a:cubicBezTo>
                    <a:cubicBezTo>
                      <a:pt x="2660202" y="336408"/>
                      <a:pt x="2632262" y="365618"/>
                      <a:pt x="2584002" y="378318"/>
                    </a:cubicBezTo>
                    <a:cubicBezTo>
                      <a:pt x="2539552" y="391018"/>
                      <a:pt x="2458272" y="416418"/>
                      <a:pt x="2449382" y="401178"/>
                    </a:cubicBezTo>
                    <a:cubicBezTo>
                      <a:pt x="2440492" y="385938"/>
                      <a:pt x="2521772" y="285608"/>
                      <a:pt x="2530662" y="289418"/>
                    </a:cubicBezTo>
                    <a:cubicBezTo>
                      <a:pt x="2539552" y="294498"/>
                      <a:pt x="2521772" y="389748"/>
                      <a:pt x="2497642" y="430388"/>
                    </a:cubicBezTo>
                    <a:cubicBezTo>
                      <a:pt x="2474782" y="469758"/>
                      <a:pt x="2430332" y="504048"/>
                      <a:pt x="2390962" y="528178"/>
                    </a:cubicBezTo>
                    <a:cubicBezTo>
                      <a:pt x="2352862" y="552308"/>
                      <a:pt x="2303332" y="548498"/>
                      <a:pt x="2265232" y="575168"/>
                    </a:cubicBezTo>
                    <a:cubicBezTo>
                      <a:pt x="2223322" y="604378"/>
                      <a:pt x="2200462" y="676768"/>
                      <a:pt x="2156012" y="702168"/>
                    </a:cubicBezTo>
                    <a:cubicBezTo>
                      <a:pt x="2116642" y="723758"/>
                      <a:pt x="2041712" y="697088"/>
                      <a:pt x="2017582" y="723758"/>
                    </a:cubicBezTo>
                    <a:cubicBezTo>
                      <a:pt x="1992182" y="750428"/>
                      <a:pt x="1987102" y="846948"/>
                      <a:pt x="2007422" y="862188"/>
                    </a:cubicBezTo>
                    <a:cubicBezTo>
                      <a:pt x="2026472" y="877428"/>
                      <a:pt x="2089972" y="829168"/>
                      <a:pt x="2133152" y="819008"/>
                    </a:cubicBezTo>
                    <a:cubicBezTo>
                      <a:pt x="2177602" y="807578"/>
                      <a:pt x="2225862" y="793608"/>
                      <a:pt x="2271582" y="797418"/>
                    </a:cubicBezTo>
                    <a:cubicBezTo>
                      <a:pt x="2319842" y="802498"/>
                      <a:pt x="2380802" y="819008"/>
                      <a:pt x="2418902" y="846948"/>
                    </a:cubicBezTo>
                    <a:cubicBezTo>
                      <a:pt x="2454462" y="872348"/>
                      <a:pt x="2492562" y="911718"/>
                      <a:pt x="2498912" y="951088"/>
                    </a:cubicBezTo>
                    <a:cubicBezTo>
                      <a:pt x="2505262" y="995538"/>
                      <a:pt x="2477322" y="1051418"/>
                      <a:pt x="2445572" y="1099678"/>
                    </a:cubicBezTo>
                    <a:cubicBezTo>
                      <a:pt x="2404932" y="1163178"/>
                      <a:pt x="2241102" y="1243188"/>
                      <a:pt x="2247452" y="1283828"/>
                    </a:cubicBezTo>
                    <a:cubicBezTo>
                      <a:pt x="2252532" y="1313038"/>
                      <a:pt x="2343972" y="1352408"/>
                      <a:pt x="2371912" y="1339708"/>
                    </a:cubicBezTo>
                    <a:cubicBezTo>
                      <a:pt x="2399852" y="1328278"/>
                      <a:pt x="2385882" y="1243188"/>
                      <a:pt x="2413822" y="1211438"/>
                    </a:cubicBezTo>
                    <a:cubicBezTo>
                      <a:pt x="2443032" y="1178418"/>
                      <a:pt x="2501452" y="1160638"/>
                      <a:pt x="2547172" y="1146668"/>
                    </a:cubicBezTo>
                    <a:cubicBezTo>
                      <a:pt x="2590352" y="1132698"/>
                      <a:pt x="2634802" y="1130158"/>
                      <a:pt x="2680522" y="1128888"/>
                    </a:cubicBezTo>
                    <a:cubicBezTo>
                      <a:pt x="2728782" y="1126348"/>
                      <a:pt x="2787202" y="1117458"/>
                      <a:pt x="2831652" y="1135238"/>
                    </a:cubicBezTo>
                    <a:cubicBezTo>
                      <a:pt x="2879912" y="1154288"/>
                      <a:pt x="2934522" y="1202548"/>
                      <a:pt x="2957382" y="1245728"/>
                    </a:cubicBezTo>
                    <a:cubicBezTo>
                      <a:pt x="2977702" y="1283828"/>
                      <a:pt x="2981512" y="1334628"/>
                      <a:pt x="2973892" y="1376538"/>
                    </a:cubicBezTo>
                    <a:cubicBezTo>
                      <a:pt x="2965002" y="1419718"/>
                      <a:pt x="2937062" y="1466708"/>
                      <a:pt x="2905312" y="1499728"/>
                    </a:cubicBezTo>
                    <a:cubicBezTo>
                      <a:pt x="2873562" y="1532748"/>
                      <a:pt x="2825302" y="1554338"/>
                      <a:pt x="2779582" y="1570848"/>
                    </a:cubicBezTo>
                    <a:cubicBezTo>
                      <a:pt x="2731322" y="1589898"/>
                      <a:pt x="2670362" y="1597518"/>
                      <a:pt x="2620832" y="1603868"/>
                    </a:cubicBezTo>
                    <a:cubicBezTo>
                      <a:pt x="2575112" y="1607678"/>
                      <a:pt x="2535742" y="1607678"/>
                      <a:pt x="2492562" y="1605138"/>
                    </a:cubicBezTo>
                    <a:cubicBezTo>
                      <a:pt x="2446842" y="1602598"/>
                      <a:pt x="2397312" y="1588628"/>
                      <a:pt x="2351592" y="1588628"/>
                    </a:cubicBezTo>
                    <a:cubicBezTo>
                      <a:pt x="2307142" y="1587358"/>
                      <a:pt x="2266502" y="1600058"/>
                      <a:pt x="2222052" y="1600058"/>
                    </a:cubicBezTo>
                    <a:cubicBezTo>
                      <a:pt x="2171252" y="1600058"/>
                      <a:pt x="2110292" y="1593708"/>
                      <a:pt x="2059492" y="1584818"/>
                    </a:cubicBezTo>
                    <a:cubicBezTo>
                      <a:pt x="2013772" y="1577198"/>
                      <a:pt x="1975672" y="1555608"/>
                      <a:pt x="1929952" y="1549258"/>
                    </a:cubicBezTo>
                    <a:cubicBezTo>
                      <a:pt x="1880422" y="1541638"/>
                      <a:pt x="1822002" y="1551798"/>
                      <a:pt x="1771202" y="1546718"/>
                    </a:cubicBezTo>
                    <a:cubicBezTo>
                      <a:pt x="1724212" y="1540368"/>
                      <a:pt x="1677222" y="1506078"/>
                      <a:pt x="1635312" y="1517508"/>
                    </a:cubicBezTo>
                    <a:cubicBezTo>
                      <a:pt x="1587052" y="1528938"/>
                      <a:pt x="1550222" y="1600058"/>
                      <a:pt x="1504502" y="1634348"/>
                    </a:cubicBezTo>
                    <a:cubicBezTo>
                      <a:pt x="1460052" y="1667368"/>
                      <a:pt x="1419412" y="1692768"/>
                      <a:pt x="1363532" y="1719438"/>
                    </a:cubicBezTo>
                    <a:cubicBezTo>
                      <a:pt x="1289872" y="1754998"/>
                      <a:pt x="1165412" y="1786748"/>
                      <a:pt x="1096832" y="1822308"/>
                    </a:cubicBezTo>
                    <a:cubicBezTo>
                      <a:pt x="1048572" y="1846438"/>
                      <a:pt x="1011742" y="1862948"/>
                      <a:pt x="982532" y="1895968"/>
                    </a:cubicBezTo>
                    <a:cubicBezTo>
                      <a:pt x="950782" y="1931528"/>
                      <a:pt x="945702" y="1991218"/>
                      <a:pt x="916492" y="2030588"/>
                    </a:cubicBezTo>
                    <a:cubicBezTo>
                      <a:pt x="886012" y="2069958"/>
                      <a:pt x="841562" y="2108058"/>
                      <a:pt x="799652" y="2133458"/>
                    </a:cubicBezTo>
                    <a:cubicBezTo>
                      <a:pt x="762822" y="2156318"/>
                      <a:pt x="717102" y="2157588"/>
                      <a:pt x="681542" y="2181718"/>
                    </a:cubicBezTo>
                    <a:cubicBezTo>
                      <a:pt x="640902" y="2207118"/>
                      <a:pt x="606612" y="2240138"/>
                      <a:pt x="572322" y="2285858"/>
                    </a:cubicBezTo>
                    <a:cubicBezTo>
                      <a:pt x="526602" y="2345548"/>
                      <a:pt x="485962" y="2461118"/>
                      <a:pt x="444052" y="2523348"/>
                    </a:cubicBezTo>
                    <a:cubicBezTo>
                      <a:pt x="413572" y="2569068"/>
                      <a:pt x="348802" y="2604628"/>
                      <a:pt x="353882" y="2633838"/>
                    </a:cubicBezTo>
                    <a:cubicBezTo>
                      <a:pt x="358962" y="2663048"/>
                      <a:pt x="428812" y="2689718"/>
                      <a:pt x="470722" y="2701148"/>
                    </a:cubicBezTo>
                    <a:cubicBezTo>
                      <a:pt x="511362" y="2713848"/>
                      <a:pt x="560892" y="2696068"/>
                      <a:pt x="601532" y="2708768"/>
                    </a:cubicBezTo>
                    <a:cubicBezTo>
                      <a:pt x="644712" y="2721468"/>
                      <a:pt x="689162" y="2750678"/>
                      <a:pt x="722182" y="2781158"/>
                    </a:cubicBezTo>
                    <a:cubicBezTo>
                      <a:pt x="755202" y="2810368"/>
                      <a:pt x="752662" y="2861168"/>
                      <a:pt x="802192" y="2885298"/>
                    </a:cubicBezTo>
                    <a:cubicBezTo>
                      <a:pt x="912682" y="2941178"/>
                      <a:pt x="1329242" y="2899268"/>
                      <a:pt x="1477832" y="2891648"/>
                    </a:cubicBezTo>
                    <a:cubicBezTo>
                      <a:pt x="1552762" y="2887838"/>
                      <a:pt x="1573082" y="2877678"/>
                      <a:pt x="1645472" y="2873868"/>
                    </a:cubicBezTo>
                    <a:cubicBezTo>
                      <a:pt x="1776282" y="2866248"/>
                      <a:pt x="2026472" y="2873868"/>
                      <a:pt x="2203002" y="2873868"/>
                    </a:cubicBezTo>
                    <a:cubicBezTo>
                      <a:pt x="2363022" y="2875138"/>
                      <a:pt x="2549712" y="2870058"/>
                      <a:pt x="2657662" y="2880218"/>
                    </a:cubicBezTo>
                    <a:cubicBezTo>
                      <a:pt x="2718622" y="2885298"/>
                      <a:pt x="2757992" y="2889108"/>
                      <a:pt x="2799902" y="2903078"/>
                    </a:cubicBezTo>
                    <a:cubicBezTo>
                      <a:pt x="2835462" y="2915778"/>
                      <a:pt x="2872292" y="2933558"/>
                      <a:pt x="2892612" y="2956418"/>
                    </a:cubicBezTo>
                    <a:cubicBezTo>
                      <a:pt x="2910392" y="2974198"/>
                      <a:pt x="2919282" y="2998328"/>
                      <a:pt x="2924362" y="3021188"/>
                    </a:cubicBezTo>
                    <a:cubicBezTo>
                      <a:pt x="2929442" y="3044048"/>
                      <a:pt x="2930712" y="3069448"/>
                      <a:pt x="2923092" y="3093578"/>
                    </a:cubicBezTo>
                    <a:cubicBezTo>
                      <a:pt x="2912932" y="3122788"/>
                      <a:pt x="2887532" y="3162158"/>
                      <a:pt x="2859592" y="3179938"/>
                    </a:cubicBezTo>
                    <a:cubicBezTo>
                      <a:pt x="2831652" y="3198988"/>
                      <a:pt x="2788472" y="3207878"/>
                      <a:pt x="2754182" y="3202798"/>
                    </a:cubicBezTo>
                    <a:cubicBezTo>
                      <a:pt x="2717352" y="3197718"/>
                      <a:pt x="2672902" y="3172318"/>
                      <a:pt x="2644962" y="3145648"/>
                    </a:cubicBezTo>
                    <a:cubicBezTo>
                      <a:pt x="2619562" y="3121518"/>
                      <a:pt x="2596702" y="3085958"/>
                      <a:pt x="2590352" y="3052938"/>
                    </a:cubicBezTo>
                    <a:cubicBezTo>
                      <a:pt x="2585272" y="3019918"/>
                      <a:pt x="2594162" y="2975468"/>
                      <a:pt x="2611942" y="2947528"/>
                    </a:cubicBezTo>
                    <a:cubicBezTo>
                      <a:pt x="2629722" y="2919588"/>
                      <a:pt x="2667822" y="2892918"/>
                      <a:pt x="2697032" y="2882758"/>
                    </a:cubicBezTo>
                    <a:cubicBezTo>
                      <a:pt x="2721162" y="2873868"/>
                      <a:pt x="2737672" y="2877678"/>
                      <a:pt x="2769422" y="2878948"/>
                    </a:cubicBezTo>
                    <a:cubicBezTo>
                      <a:pt x="2835462" y="2882758"/>
                      <a:pt x="2935792" y="2918318"/>
                      <a:pt x="3067872" y="2929748"/>
                    </a:cubicBezTo>
                    <a:cubicBezTo>
                      <a:pt x="3323142" y="2951338"/>
                      <a:pt x="4029262" y="2955148"/>
                      <a:pt x="4199442" y="2936098"/>
                    </a:cubicBezTo>
                    <a:cubicBezTo>
                      <a:pt x="4248972" y="2931018"/>
                      <a:pt x="4268022" y="2914508"/>
                      <a:pt x="4294692" y="2915778"/>
                    </a:cubicBezTo>
                    <a:cubicBezTo>
                      <a:pt x="4313742" y="2915778"/>
                      <a:pt x="4326442" y="2919588"/>
                      <a:pt x="4342952" y="2928478"/>
                    </a:cubicBezTo>
                    <a:cubicBezTo>
                      <a:pt x="4365812" y="2941178"/>
                      <a:pt x="4400102" y="2972928"/>
                      <a:pt x="4414072" y="2995788"/>
                    </a:cubicBezTo>
                    <a:cubicBezTo>
                      <a:pt x="4424232" y="3011028"/>
                      <a:pt x="4428042" y="3023728"/>
                      <a:pt x="4430582" y="3042778"/>
                    </a:cubicBezTo>
                    <a:cubicBezTo>
                      <a:pt x="4431852" y="3069448"/>
                      <a:pt x="4424232" y="3115168"/>
                      <a:pt x="4414072" y="3139298"/>
                    </a:cubicBezTo>
                    <a:cubicBezTo>
                      <a:pt x="4406452" y="3157078"/>
                      <a:pt x="4398832" y="3167238"/>
                      <a:pt x="4384862" y="3178668"/>
                    </a:cubicBezTo>
                    <a:cubicBezTo>
                      <a:pt x="4363272" y="3195178"/>
                      <a:pt x="4326442" y="3216768"/>
                      <a:pt x="4295962" y="3220578"/>
                    </a:cubicBezTo>
                    <a:cubicBezTo>
                      <a:pt x="4264212" y="3224388"/>
                      <a:pt x="4226112" y="3215498"/>
                      <a:pt x="4199442" y="3198988"/>
                    </a:cubicBezTo>
                    <a:cubicBezTo>
                      <a:pt x="4172772" y="3183748"/>
                      <a:pt x="4147372" y="3153268"/>
                      <a:pt x="4135942" y="3125328"/>
                    </a:cubicBezTo>
                    <a:cubicBezTo>
                      <a:pt x="4124512" y="3096118"/>
                      <a:pt x="4121972" y="3056748"/>
                      <a:pt x="4130862" y="3027538"/>
                    </a:cubicBezTo>
                    <a:cubicBezTo>
                      <a:pt x="4138482" y="2997058"/>
                      <a:pt x="4161342" y="2964038"/>
                      <a:pt x="4185472" y="2946258"/>
                    </a:cubicBezTo>
                    <a:cubicBezTo>
                      <a:pt x="4209602" y="2927208"/>
                      <a:pt x="4251512" y="2917048"/>
                      <a:pt x="4278182" y="2914508"/>
                    </a:cubicBezTo>
                    <a:cubicBezTo>
                      <a:pt x="4297232" y="2913238"/>
                      <a:pt x="4312472" y="2917048"/>
                      <a:pt x="4327712" y="2922128"/>
                    </a:cubicBezTo>
                    <a:cubicBezTo>
                      <a:pt x="4342952" y="2927208"/>
                      <a:pt x="4356922" y="2933558"/>
                      <a:pt x="4370892" y="2944988"/>
                    </a:cubicBezTo>
                    <a:cubicBezTo>
                      <a:pt x="4391212" y="2962768"/>
                      <a:pt x="4417882" y="2997058"/>
                      <a:pt x="4426772" y="3026268"/>
                    </a:cubicBezTo>
                    <a:cubicBezTo>
                      <a:pt x="4434392" y="3056748"/>
                      <a:pt x="4433122" y="3096118"/>
                      <a:pt x="4421692" y="3124058"/>
                    </a:cubicBezTo>
                    <a:cubicBezTo>
                      <a:pt x="4410262" y="3153268"/>
                      <a:pt x="4388672" y="3181208"/>
                      <a:pt x="4358192" y="3198988"/>
                    </a:cubicBezTo>
                    <a:cubicBezTo>
                      <a:pt x="4313742" y="3225658"/>
                      <a:pt x="4256592" y="3230738"/>
                      <a:pt x="4166422" y="3239628"/>
                    </a:cubicBezTo>
                    <a:cubicBezTo>
                      <a:pt x="3953062" y="3261218"/>
                      <a:pt x="3269802" y="3242168"/>
                      <a:pt x="3080572" y="3232008"/>
                    </a:cubicBezTo>
                    <a:cubicBezTo>
                      <a:pt x="3013262" y="3228198"/>
                      <a:pt x="2989132" y="3228198"/>
                      <a:pt x="2944682" y="3216768"/>
                    </a:cubicBezTo>
                    <a:cubicBezTo>
                      <a:pt x="2898962" y="3205338"/>
                      <a:pt x="2854512" y="3169778"/>
                      <a:pt x="2808792" y="3160888"/>
                    </a:cubicBezTo>
                    <a:cubicBezTo>
                      <a:pt x="2764342" y="3153268"/>
                      <a:pt x="2711002" y="3179938"/>
                      <a:pt x="2675442" y="3164698"/>
                    </a:cubicBezTo>
                    <a:cubicBezTo>
                      <a:pt x="2643692" y="3151998"/>
                      <a:pt x="2614482" y="3118978"/>
                      <a:pt x="2600512" y="3087228"/>
                    </a:cubicBezTo>
                    <a:cubicBezTo>
                      <a:pt x="2587812" y="3056748"/>
                      <a:pt x="2589082" y="3009758"/>
                      <a:pt x="2596702" y="2980548"/>
                    </a:cubicBezTo>
                    <a:cubicBezTo>
                      <a:pt x="2603052" y="2956418"/>
                      <a:pt x="2615752" y="2936098"/>
                      <a:pt x="2634802" y="2919588"/>
                    </a:cubicBezTo>
                    <a:cubicBezTo>
                      <a:pt x="2657662" y="2899268"/>
                      <a:pt x="2702112" y="2880218"/>
                      <a:pt x="2733862" y="2876408"/>
                    </a:cubicBezTo>
                    <a:cubicBezTo>
                      <a:pt x="2757992" y="2873868"/>
                      <a:pt x="2799902" y="2882758"/>
                      <a:pt x="2804982" y="2890378"/>
                    </a:cubicBezTo>
                    <a:cubicBezTo>
                      <a:pt x="2806252" y="2894188"/>
                      <a:pt x="2797362" y="2899268"/>
                      <a:pt x="2799902" y="2903078"/>
                    </a:cubicBezTo>
                    <a:cubicBezTo>
                      <a:pt x="2803712" y="2913238"/>
                      <a:pt x="2846892" y="2914508"/>
                      <a:pt x="2865942" y="2931018"/>
                    </a:cubicBezTo>
                    <a:cubicBezTo>
                      <a:pt x="2890072" y="2951338"/>
                      <a:pt x="2918012" y="2988168"/>
                      <a:pt x="2924362" y="3021188"/>
                    </a:cubicBezTo>
                    <a:cubicBezTo>
                      <a:pt x="2931982" y="3054208"/>
                      <a:pt x="2921822" y="3099928"/>
                      <a:pt x="2909122" y="3127868"/>
                    </a:cubicBezTo>
                    <a:cubicBezTo>
                      <a:pt x="2897692" y="3150728"/>
                      <a:pt x="2878642" y="3167238"/>
                      <a:pt x="2859592" y="3179938"/>
                    </a:cubicBezTo>
                    <a:cubicBezTo>
                      <a:pt x="2839272" y="3192638"/>
                      <a:pt x="2820222" y="3200258"/>
                      <a:pt x="2791012" y="3204068"/>
                    </a:cubicBezTo>
                    <a:cubicBezTo>
                      <a:pt x="2741482" y="3209148"/>
                      <a:pt x="2669092" y="3186288"/>
                      <a:pt x="2587812" y="3182478"/>
                    </a:cubicBezTo>
                    <a:cubicBezTo>
                      <a:pt x="2469702" y="3174858"/>
                      <a:pt x="2299522" y="3177398"/>
                      <a:pt x="2152202" y="3177398"/>
                    </a:cubicBezTo>
                    <a:cubicBezTo>
                      <a:pt x="2001072" y="3176128"/>
                      <a:pt x="1824542" y="3173588"/>
                      <a:pt x="1692462" y="3178668"/>
                    </a:cubicBezTo>
                    <a:cubicBezTo>
                      <a:pt x="1590862" y="3182478"/>
                      <a:pt x="1529902" y="3195178"/>
                      <a:pt x="1424492" y="3197718"/>
                    </a:cubicBezTo>
                    <a:cubicBezTo>
                      <a:pt x="1273362" y="3202798"/>
                      <a:pt x="993962" y="3202798"/>
                      <a:pt x="866962" y="3193908"/>
                    </a:cubicBezTo>
                    <a:cubicBezTo>
                      <a:pt x="800922" y="3188828"/>
                      <a:pt x="762822" y="3186288"/>
                      <a:pt x="717102" y="3172318"/>
                    </a:cubicBezTo>
                    <a:cubicBezTo>
                      <a:pt x="673922" y="3158348"/>
                      <a:pt x="635822" y="3140568"/>
                      <a:pt x="598992" y="3115168"/>
                    </a:cubicBezTo>
                    <a:cubicBezTo>
                      <a:pt x="559622" y="3087228"/>
                      <a:pt x="532952" y="3027538"/>
                      <a:pt x="489772" y="3009758"/>
                    </a:cubicBezTo>
                    <a:cubicBezTo>
                      <a:pt x="449132" y="2993248"/>
                      <a:pt x="395792" y="3013568"/>
                      <a:pt x="347532" y="3008488"/>
                    </a:cubicBezTo>
                    <a:cubicBezTo>
                      <a:pt x="298002" y="3003408"/>
                      <a:pt x="243392" y="2998328"/>
                      <a:pt x="196402" y="2979278"/>
                    </a:cubicBezTo>
                    <a:cubicBezTo>
                      <a:pt x="148142" y="2960228"/>
                      <a:pt x="94802" y="2931018"/>
                      <a:pt x="61782" y="2892918"/>
                    </a:cubicBezTo>
                    <a:cubicBezTo>
                      <a:pt x="31302" y="2856088"/>
                      <a:pt x="12252" y="2804018"/>
                      <a:pt x="3362" y="2758298"/>
                    </a:cubicBezTo>
                    <a:cubicBezTo>
                      <a:pt x="-4258" y="2715118"/>
                      <a:pt x="2092" y="2668128"/>
                      <a:pt x="12252" y="2626218"/>
                    </a:cubicBezTo>
                    <a:cubicBezTo>
                      <a:pt x="21142" y="2584308"/>
                      <a:pt x="36382" y="2551288"/>
                      <a:pt x="60512" y="2508108"/>
                    </a:cubicBezTo>
                    <a:cubicBezTo>
                      <a:pt x="97342" y="2443338"/>
                      <a:pt x="177352" y="2367138"/>
                      <a:pt x="224342" y="2289668"/>
                    </a:cubicBezTo>
                    <a:cubicBezTo>
                      <a:pt x="272602" y="2210928"/>
                      <a:pt x="300542" y="2099168"/>
                      <a:pt x="348802" y="2038208"/>
                    </a:cubicBezTo>
                    <a:cubicBezTo>
                      <a:pt x="383092" y="1995028"/>
                      <a:pt x="418652" y="1969628"/>
                      <a:pt x="460562" y="1942958"/>
                    </a:cubicBezTo>
                    <a:cubicBezTo>
                      <a:pt x="505012" y="1916288"/>
                      <a:pt x="569782" y="1909938"/>
                      <a:pt x="610422" y="1880728"/>
                    </a:cubicBezTo>
                    <a:cubicBezTo>
                      <a:pt x="645982" y="1854058"/>
                      <a:pt x="670112" y="1817228"/>
                      <a:pt x="696782" y="1781668"/>
                    </a:cubicBezTo>
                    <a:cubicBezTo>
                      <a:pt x="723452" y="1746108"/>
                      <a:pt x="739962" y="1699118"/>
                      <a:pt x="770442" y="1666098"/>
                    </a:cubicBezTo>
                    <a:cubicBezTo>
                      <a:pt x="803462" y="1631808"/>
                      <a:pt x="846642" y="1603868"/>
                      <a:pt x="887282" y="1579738"/>
                    </a:cubicBezTo>
                    <a:cubicBezTo>
                      <a:pt x="925382" y="1555608"/>
                      <a:pt x="960942" y="1541638"/>
                      <a:pt x="1010472" y="1521318"/>
                    </a:cubicBezTo>
                    <a:cubicBezTo>
                      <a:pt x="1081592" y="1493378"/>
                      <a:pt x="1221292" y="1480678"/>
                      <a:pt x="1275902" y="1436228"/>
                    </a:cubicBezTo>
                    <a:cubicBezTo>
                      <a:pt x="1314002" y="1407018"/>
                      <a:pt x="1316542" y="1357488"/>
                      <a:pt x="1343212" y="1324468"/>
                    </a:cubicBezTo>
                    <a:cubicBezTo>
                      <a:pt x="1371152" y="1292718"/>
                      <a:pt x="1404172" y="1259698"/>
                      <a:pt x="1441002" y="1240648"/>
                    </a:cubicBezTo>
                    <a:cubicBezTo>
                      <a:pt x="1480372" y="1221598"/>
                      <a:pt x="1522282" y="1213978"/>
                      <a:pt x="1573082" y="1212708"/>
                    </a:cubicBezTo>
                    <a:cubicBezTo>
                      <a:pt x="1645472" y="1210168"/>
                      <a:pt x="1759772" y="1240648"/>
                      <a:pt x="1833432" y="1246998"/>
                    </a:cubicBezTo>
                    <a:cubicBezTo>
                      <a:pt x="1889312" y="1250808"/>
                      <a:pt x="1931222" y="1244458"/>
                      <a:pt x="1980752" y="1250808"/>
                    </a:cubicBezTo>
                    <a:cubicBezTo>
                      <a:pt x="2034092" y="1258428"/>
                      <a:pt x="2076002" y="1280018"/>
                      <a:pt x="2140772" y="1288908"/>
                    </a:cubicBezTo>
                    <a:cubicBezTo>
                      <a:pt x="2243642" y="1301608"/>
                      <a:pt x="2440492" y="1283828"/>
                      <a:pt x="2535742" y="1296528"/>
                    </a:cubicBezTo>
                    <a:cubicBezTo>
                      <a:pt x="2592892" y="1304148"/>
                      <a:pt x="2633532" y="1305418"/>
                      <a:pt x="2669092" y="1329548"/>
                    </a:cubicBezTo>
                    <a:cubicBezTo>
                      <a:pt x="2703382" y="1352408"/>
                      <a:pt x="2754182" y="1417178"/>
                      <a:pt x="2745292" y="1437498"/>
                    </a:cubicBezTo>
                    <a:cubicBezTo>
                      <a:pt x="2736402" y="1457818"/>
                      <a:pt x="2650042" y="1433688"/>
                      <a:pt x="2609402" y="1451468"/>
                    </a:cubicBezTo>
                    <a:cubicBezTo>
                      <a:pt x="2570032" y="1469248"/>
                      <a:pt x="2548442" y="1518778"/>
                      <a:pt x="2507802" y="1541638"/>
                    </a:cubicBezTo>
                    <a:cubicBezTo>
                      <a:pt x="2460812" y="1568308"/>
                      <a:pt x="2392232" y="1592438"/>
                      <a:pt x="2338892" y="1596248"/>
                    </a:cubicBezTo>
                    <a:cubicBezTo>
                      <a:pt x="2293172" y="1597518"/>
                      <a:pt x="2248722" y="1589898"/>
                      <a:pt x="2209352" y="1568308"/>
                    </a:cubicBezTo>
                    <a:cubicBezTo>
                      <a:pt x="2164902" y="1545448"/>
                      <a:pt x="2120452" y="1494648"/>
                      <a:pt x="2088702" y="1452738"/>
                    </a:cubicBezTo>
                    <a:cubicBezTo>
                      <a:pt x="2062032" y="1415908"/>
                      <a:pt x="2042982" y="1376538"/>
                      <a:pt x="2029012" y="1335898"/>
                    </a:cubicBezTo>
                    <a:cubicBezTo>
                      <a:pt x="2013772" y="1293988"/>
                      <a:pt x="1999802" y="1249538"/>
                      <a:pt x="2001072" y="1206358"/>
                    </a:cubicBezTo>
                    <a:cubicBezTo>
                      <a:pt x="2002342" y="1163178"/>
                      <a:pt x="2011232" y="1121268"/>
                      <a:pt x="2035362" y="1076818"/>
                    </a:cubicBezTo>
                    <a:cubicBezTo>
                      <a:pt x="2070922" y="1014588"/>
                      <a:pt x="2205542" y="871078"/>
                      <a:pt x="2225862" y="881238"/>
                    </a:cubicBezTo>
                    <a:cubicBezTo>
                      <a:pt x="2241102" y="888858"/>
                      <a:pt x="2186492" y="986648"/>
                      <a:pt x="2203002" y="1023478"/>
                    </a:cubicBezTo>
                    <a:cubicBezTo>
                      <a:pt x="2219512" y="1061578"/>
                      <a:pt x="2331272" y="1090788"/>
                      <a:pt x="2327462" y="1107298"/>
                    </a:cubicBezTo>
                    <a:cubicBezTo>
                      <a:pt x="2323652" y="1123808"/>
                      <a:pt x="2234752" y="1114918"/>
                      <a:pt x="2190302" y="1125078"/>
                    </a:cubicBezTo>
                    <a:cubicBezTo>
                      <a:pt x="2147122" y="1135238"/>
                      <a:pt x="2106482" y="1159368"/>
                      <a:pt x="2063302" y="1166988"/>
                    </a:cubicBezTo>
                    <a:cubicBezTo>
                      <a:pt x="2021392" y="1174608"/>
                      <a:pt x="1976942" y="1177148"/>
                      <a:pt x="1936302" y="1170798"/>
                    </a:cubicBezTo>
                    <a:cubicBezTo>
                      <a:pt x="1894392" y="1164448"/>
                      <a:pt x="1848672" y="1153018"/>
                      <a:pt x="1815652" y="1128888"/>
                    </a:cubicBezTo>
                    <a:cubicBezTo>
                      <a:pt x="1783902" y="1103488"/>
                      <a:pt x="1761042" y="1064118"/>
                      <a:pt x="1741992" y="1023478"/>
                    </a:cubicBezTo>
                    <a:cubicBezTo>
                      <a:pt x="1719132" y="976488"/>
                      <a:pt x="1701352" y="914258"/>
                      <a:pt x="1696272" y="862188"/>
                    </a:cubicBezTo>
                    <a:cubicBezTo>
                      <a:pt x="1691192" y="815198"/>
                      <a:pt x="1695002" y="773288"/>
                      <a:pt x="1705162" y="728838"/>
                    </a:cubicBezTo>
                    <a:cubicBezTo>
                      <a:pt x="1715322" y="680578"/>
                      <a:pt x="1735642" y="627238"/>
                      <a:pt x="1761042" y="584058"/>
                    </a:cubicBezTo>
                    <a:cubicBezTo>
                      <a:pt x="1785172" y="543418"/>
                      <a:pt x="1814382" y="491348"/>
                      <a:pt x="1851212" y="473568"/>
                    </a:cubicBezTo>
                    <a:cubicBezTo>
                      <a:pt x="1888042" y="457058"/>
                      <a:pt x="1943922" y="492618"/>
                      <a:pt x="1979482" y="474838"/>
                    </a:cubicBezTo>
                    <a:cubicBezTo>
                      <a:pt x="2017582" y="454518"/>
                      <a:pt x="2026472" y="377048"/>
                      <a:pt x="2067112" y="347838"/>
                    </a:cubicBezTo>
                    <a:cubicBezTo>
                      <a:pt x="2107752" y="317358"/>
                      <a:pt x="2190302" y="333868"/>
                      <a:pt x="2222052" y="300848"/>
                    </a:cubicBezTo>
                    <a:cubicBezTo>
                      <a:pt x="2252532" y="269098"/>
                      <a:pt x="2227132" y="190358"/>
                      <a:pt x="2260152" y="158608"/>
                    </a:cubicBezTo>
                    <a:cubicBezTo>
                      <a:pt x="2296982" y="121778"/>
                      <a:pt x="2392232" y="133208"/>
                      <a:pt x="2449382" y="111618"/>
                    </a:cubicBezTo>
                    <a:cubicBezTo>
                      <a:pt x="2501452" y="92568"/>
                      <a:pt x="2543362" y="54468"/>
                      <a:pt x="2591622" y="37958"/>
                    </a:cubicBezTo>
                    <a:cubicBezTo>
                      <a:pt x="2636072" y="23988"/>
                      <a:pt x="2662742" y="22718"/>
                      <a:pt x="2726242" y="17638"/>
                    </a:cubicBezTo>
                    <a:cubicBezTo>
                      <a:pt x="2881182" y="3668"/>
                      <a:pt x="3375212" y="-6492"/>
                      <a:pt x="3531422" y="4938"/>
                    </a:cubicBezTo>
                    <a:cubicBezTo>
                      <a:pt x="3596192" y="10018"/>
                      <a:pt x="3627942" y="10018"/>
                      <a:pt x="3668582" y="27798"/>
                    </a:cubicBezTo>
                    <a:cubicBezTo>
                      <a:pt x="3706682" y="45578"/>
                      <a:pt x="3748592" y="73518"/>
                      <a:pt x="3770182" y="109078"/>
                    </a:cubicBezTo>
                    <a:cubicBezTo>
                      <a:pt x="3793042" y="145908"/>
                      <a:pt x="3796852" y="201788"/>
                      <a:pt x="3796852" y="247508"/>
                    </a:cubicBezTo>
                    <a:cubicBezTo>
                      <a:pt x="3796852" y="293228"/>
                      <a:pt x="3790502" y="345298"/>
                      <a:pt x="3768912" y="384668"/>
                    </a:cubicBezTo>
                    <a:cubicBezTo>
                      <a:pt x="3748592" y="426578"/>
                      <a:pt x="3707952" y="464678"/>
                      <a:pt x="3669852" y="491348"/>
                    </a:cubicBezTo>
                    <a:cubicBezTo>
                      <a:pt x="3634292" y="515478"/>
                      <a:pt x="3563172" y="511668"/>
                      <a:pt x="3549202" y="542148"/>
                    </a:cubicBezTo>
                    <a:cubicBezTo>
                      <a:pt x="3533962" y="572628"/>
                      <a:pt x="3560632" y="664068"/>
                      <a:pt x="3587302" y="676768"/>
                    </a:cubicBezTo>
                    <a:cubicBezTo>
                      <a:pt x="3613972" y="688198"/>
                      <a:pt x="3669852" y="653908"/>
                      <a:pt x="3706682" y="620888"/>
                    </a:cubicBezTo>
                    <a:cubicBezTo>
                      <a:pt x="3760022" y="576438"/>
                      <a:pt x="3818442" y="472298"/>
                      <a:pt x="3848922" y="404988"/>
                    </a:cubicBezTo>
                    <a:cubicBezTo>
                      <a:pt x="3871782" y="354188"/>
                      <a:pt x="3878132" y="307198"/>
                      <a:pt x="3885752" y="262748"/>
                    </a:cubicBezTo>
                    <a:cubicBezTo>
                      <a:pt x="3892102" y="224648"/>
                      <a:pt x="3885752" y="186548"/>
                      <a:pt x="3894642" y="157338"/>
                    </a:cubicBezTo>
                    <a:cubicBezTo>
                      <a:pt x="3902262" y="135748"/>
                      <a:pt x="3912422" y="117968"/>
                      <a:pt x="3926392" y="103998"/>
                    </a:cubicBezTo>
                    <a:cubicBezTo>
                      <a:pt x="3940362" y="88758"/>
                      <a:pt x="3956872" y="76058"/>
                      <a:pt x="3978462" y="69708"/>
                    </a:cubicBezTo>
                    <a:cubicBezTo>
                      <a:pt x="4003862" y="63358"/>
                      <a:pt x="4045772" y="64628"/>
                      <a:pt x="4071172" y="73518"/>
                    </a:cubicBezTo>
                    <a:cubicBezTo>
                      <a:pt x="4091492" y="81138"/>
                      <a:pt x="4108002" y="93838"/>
                      <a:pt x="4120702" y="110348"/>
                    </a:cubicBezTo>
                    <a:cubicBezTo>
                      <a:pt x="4135942" y="131938"/>
                      <a:pt x="4149912" y="197978"/>
                      <a:pt x="4149912" y="197978"/>
                    </a:cubicBezTo>
                  </a:path>
                </a:pathLst>
              </a:custGeom>
              <a:solidFill>
                <a:srgbClr val="D3D0CF"/>
              </a:solidFill>
              <a:ln cap="sq">
                <a:noFill/>
                <a:prstDash val="solid"/>
                <a:miter/>
              </a:ln>
            </p:spPr>
            <p:txBody>
              <a:bodyPr/>
              <a:lstStyle/>
              <a:p>
                <a:endParaRPr lang="nl-NL" sz="1154"/>
              </a:p>
            </p:txBody>
          </p:sp>
        </p:grpSp>
        <p:sp>
          <p:nvSpPr>
            <p:cNvPr id="44" name="Freeform 44"/>
            <p:cNvSpPr/>
            <p:nvPr/>
          </p:nvSpPr>
          <p:spPr>
            <a:xfrm>
              <a:off x="6530159" y="2857054"/>
              <a:ext cx="2016238" cy="1344159"/>
            </a:xfrm>
            <a:custGeom>
              <a:avLst/>
              <a:gdLst/>
              <a:ahLst/>
              <a:cxnLst/>
              <a:rect l="l" t="t" r="r" b="b"/>
              <a:pathLst>
                <a:path w="3143838" h="2095892">
                  <a:moveTo>
                    <a:pt x="0" y="0"/>
                  </a:moveTo>
                  <a:lnTo>
                    <a:pt x="3143838" y="0"/>
                  </a:lnTo>
                  <a:lnTo>
                    <a:pt x="3143838" y="2095892"/>
                  </a:lnTo>
                  <a:lnTo>
                    <a:pt x="0" y="2095892"/>
                  </a:lnTo>
                  <a:lnTo>
                    <a:pt x="0" y="0"/>
                  </a:lnTo>
                  <a:close/>
                </a:path>
              </a:pathLst>
            </a:custGeom>
            <a:blipFill>
              <a:blip r:embed="rId12" cstate="screen">
                <a:extLst>
                  <a:ext uri="{28A0092B-C50C-407E-A947-70E740481C1C}">
                    <a14:useLocalDpi xmlns:a14="http://schemas.microsoft.com/office/drawing/2010/main"/>
                  </a:ext>
                </a:extLst>
              </a:blip>
              <a:stretch>
                <a:fillRect/>
              </a:stretch>
            </a:blipFill>
          </p:spPr>
          <p:txBody>
            <a:bodyPr/>
            <a:lstStyle/>
            <a:p>
              <a:endParaRPr lang="nl-NL" sz="1154"/>
            </a:p>
          </p:txBody>
        </p:sp>
        <p:grpSp>
          <p:nvGrpSpPr>
            <p:cNvPr id="46" name="Group 46"/>
            <p:cNvGrpSpPr/>
            <p:nvPr/>
          </p:nvGrpSpPr>
          <p:grpSpPr>
            <a:xfrm>
              <a:off x="7472682" y="973032"/>
              <a:ext cx="1169811" cy="1678051"/>
              <a:chOff x="0" y="0"/>
              <a:chExt cx="2432050" cy="3488690"/>
            </a:xfrm>
          </p:grpSpPr>
          <p:sp>
            <p:nvSpPr>
              <p:cNvPr id="47" name="Freeform 47"/>
              <p:cNvSpPr/>
              <p:nvPr/>
            </p:nvSpPr>
            <p:spPr>
              <a:xfrm>
                <a:off x="43815" y="48233"/>
                <a:ext cx="2337636" cy="3392561"/>
              </a:xfrm>
              <a:custGeom>
                <a:avLst/>
                <a:gdLst/>
                <a:ahLst/>
                <a:cxnLst/>
                <a:rect l="l" t="t" r="r" b="b"/>
                <a:pathLst>
                  <a:path w="2337636" h="3392561">
                    <a:moveTo>
                      <a:pt x="2064385" y="2133627"/>
                    </a:moveTo>
                    <a:cubicBezTo>
                      <a:pt x="1898015" y="2108227"/>
                      <a:pt x="1878965" y="2086637"/>
                      <a:pt x="1858645" y="2063777"/>
                    </a:cubicBezTo>
                    <a:cubicBezTo>
                      <a:pt x="1838325" y="2042187"/>
                      <a:pt x="1820545" y="2012977"/>
                      <a:pt x="1806575" y="1985037"/>
                    </a:cubicBezTo>
                    <a:cubicBezTo>
                      <a:pt x="1792605" y="1959637"/>
                      <a:pt x="1783715" y="1944397"/>
                      <a:pt x="1777365" y="1906297"/>
                    </a:cubicBezTo>
                    <a:cubicBezTo>
                      <a:pt x="1760855" y="1819937"/>
                      <a:pt x="1804035" y="1597687"/>
                      <a:pt x="1768475" y="1469417"/>
                    </a:cubicBezTo>
                    <a:cubicBezTo>
                      <a:pt x="1736725" y="1352577"/>
                      <a:pt x="1628775" y="1253517"/>
                      <a:pt x="1594485" y="1162077"/>
                    </a:cubicBezTo>
                    <a:cubicBezTo>
                      <a:pt x="1569085" y="1097307"/>
                      <a:pt x="1571625" y="1031267"/>
                      <a:pt x="1556385" y="984277"/>
                    </a:cubicBezTo>
                    <a:cubicBezTo>
                      <a:pt x="1544955" y="951257"/>
                      <a:pt x="1538605" y="932207"/>
                      <a:pt x="1519555" y="905537"/>
                    </a:cubicBezTo>
                    <a:cubicBezTo>
                      <a:pt x="1492885" y="866167"/>
                      <a:pt x="1424305" y="820447"/>
                      <a:pt x="1398905" y="782347"/>
                    </a:cubicBezTo>
                    <a:cubicBezTo>
                      <a:pt x="1381125" y="755677"/>
                      <a:pt x="1372235" y="731547"/>
                      <a:pt x="1367155" y="704877"/>
                    </a:cubicBezTo>
                    <a:cubicBezTo>
                      <a:pt x="1360805" y="678207"/>
                      <a:pt x="1362075" y="648997"/>
                      <a:pt x="1365885" y="621057"/>
                    </a:cubicBezTo>
                    <a:cubicBezTo>
                      <a:pt x="1369695" y="594387"/>
                      <a:pt x="1388745" y="570257"/>
                      <a:pt x="1391285" y="542317"/>
                    </a:cubicBezTo>
                    <a:cubicBezTo>
                      <a:pt x="1393825" y="510567"/>
                      <a:pt x="1388745" y="480087"/>
                      <a:pt x="1379855" y="444527"/>
                    </a:cubicBezTo>
                    <a:cubicBezTo>
                      <a:pt x="1367155" y="394997"/>
                      <a:pt x="1358265" y="314987"/>
                      <a:pt x="1315085" y="275617"/>
                    </a:cubicBezTo>
                    <a:cubicBezTo>
                      <a:pt x="1263015" y="227357"/>
                      <a:pt x="1120775" y="201957"/>
                      <a:pt x="1059815" y="205767"/>
                    </a:cubicBezTo>
                    <a:cubicBezTo>
                      <a:pt x="1024255" y="207037"/>
                      <a:pt x="1001395" y="214657"/>
                      <a:pt x="978535" y="236247"/>
                    </a:cubicBezTo>
                    <a:cubicBezTo>
                      <a:pt x="946785" y="267997"/>
                      <a:pt x="925195" y="342927"/>
                      <a:pt x="909955" y="397537"/>
                    </a:cubicBezTo>
                    <a:cubicBezTo>
                      <a:pt x="895985" y="452147"/>
                      <a:pt x="889635" y="520727"/>
                      <a:pt x="892175" y="567717"/>
                    </a:cubicBezTo>
                    <a:cubicBezTo>
                      <a:pt x="894715" y="599467"/>
                      <a:pt x="909955" y="621057"/>
                      <a:pt x="913765" y="648997"/>
                    </a:cubicBezTo>
                    <a:cubicBezTo>
                      <a:pt x="917575" y="678207"/>
                      <a:pt x="916305" y="707417"/>
                      <a:pt x="913765" y="739167"/>
                    </a:cubicBezTo>
                    <a:cubicBezTo>
                      <a:pt x="909955" y="774727"/>
                      <a:pt x="906145" y="816637"/>
                      <a:pt x="892175" y="849657"/>
                    </a:cubicBezTo>
                    <a:cubicBezTo>
                      <a:pt x="879475" y="878867"/>
                      <a:pt x="861695" y="908077"/>
                      <a:pt x="838835" y="927127"/>
                    </a:cubicBezTo>
                    <a:cubicBezTo>
                      <a:pt x="815975" y="943637"/>
                      <a:pt x="772795" y="938557"/>
                      <a:pt x="757555" y="957607"/>
                    </a:cubicBezTo>
                    <a:cubicBezTo>
                      <a:pt x="743585" y="976657"/>
                      <a:pt x="744855" y="1008407"/>
                      <a:pt x="749935" y="1040157"/>
                    </a:cubicBezTo>
                    <a:cubicBezTo>
                      <a:pt x="756285" y="1087147"/>
                      <a:pt x="807085" y="1158267"/>
                      <a:pt x="817245" y="1205257"/>
                    </a:cubicBezTo>
                    <a:cubicBezTo>
                      <a:pt x="823595" y="1237007"/>
                      <a:pt x="819785" y="1261137"/>
                      <a:pt x="819785" y="1290347"/>
                    </a:cubicBezTo>
                    <a:cubicBezTo>
                      <a:pt x="818515" y="1319557"/>
                      <a:pt x="823595" y="1351307"/>
                      <a:pt x="813435" y="1377977"/>
                    </a:cubicBezTo>
                    <a:cubicBezTo>
                      <a:pt x="803275" y="1404647"/>
                      <a:pt x="766445" y="1422427"/>
                      <a:pt x="755015" y="1450367"/>
                    </a:cubicBezTo>
                    <a:cubicBezTo>
                      <a:pt x="743585" y="1475767"/>
                      <a:pt x="737235" y="1504977"/>
                      <a:pt x="743585" y="1537997"/>
                    </a:cubicBezTo>
                    <a:cubicBezTo>
                      <a:pt x="752475" y="1582447"/>
                      <a:pt x="813435" y="1635787"/>
                      <a:pt x="828675" y="1690397"/>
                    </a:cubicBezTo>
                    <a:cubicBezTo>
                      <a:pt x="843915" y="1743737"/>
                      <a:pt x="829945" y="1812317"/>
                      <a:pt x="836295" y="1858037"/>
                    </a:cubicBezTo>
                    <a:cubicBezTo>
                      <a:pt x="841375" y="1889787"/>
                      <a:pt x="859155" y="1910107"/>
                      <a:pt x="859155" y="1939317"/>
                    </a:cubicBezTo>
                    <a:cubicBezTo>
                      <a:pt x="857885" y="1974877"/>
                      <a:pt x="845185" y="2016787"/>
                      <a:pt x="826135" y="2053617"/>
                    </a:cubicBezTo>
                    <a:cubicBezTo>
                      <a:pt x="803275" y="2096797"/>
                      <a:pt x="757555" y="2151407"/>
                      <a:pt x="721995" y="2180617"/>
                    </a:cubicBezTo>
                    <a:cubicBezTo>
                      <a:pt x="696595" y="2202207"/>
                      <a:pt x="673735" y="2202207"/>
                      <a:pt x="643255" y="2223797"/>
                    </a:cubicBezTo>
                    <a:cubicBezTo>
                      <a:pt x="591185" y="2261897"/>
                      <a:pt x="507365" y="2368577"/>
                      <a:pt x="456565" y="2405407"/>
                    </a:cubicBezTo>
                    <a:cubicBezTo>
                      <a:pt x="426085" y="2428267"/>
                      <a:pt x="403225" y="2440967"/>
                      <a:pt x="376555" y="2449857"/>
                    </a:cubicBezTo>
                    <a:cubicBezTo>
                      <a:pt x="349885" y="2457477"/>
                      <a:pt x="296545" y="2465097"/>
                      <a:pt x="292735" y="2457477"/>
                    </a:cubicBezTo>
                    <a:cubicBezTo>
                      <a:pt x="288925" y="2448587"/>
                      <a:pt x="353695" y="2392707"/>
                      <a:pt x="357505" y="2396517"/>
                    </a:cubicBezTo>
                    <a:cubicBezTo>
                      <a:pt x="363855" y="2401597"/>
                      <a:pt x="306705" y="2504467"/>
                      <a:pt x="273685" y="2552727"/>
                    </a:cubicBezTo>
                    <a:cubicBezTo>
                      <a:pt x="243205" y="2599717"/>
                      <a:pt x="177165" y="2684807"/>
                      <a:pt x="168275" y="2680997"/>
                    </a:cubicBezTo>
                    <a:cubicBezTo>
                      <a:pt x="161925" y="2677187"/>
                      <a:pt x="177165" y="2595907"/>
                      <a:pt x="192405" y="2592097"/>
                    </a:cubicBezTo>
                    <a:cubicBezTo>
                      <a:pt x="206375" y="2588287"/>
                      <a:pt x="230505" y="2635277"/>
                      <a:pt x="253365" y="2651787"/>
                    </a:cubicBezTo>
                    <a:cubicBezTo>
                      <a:pt x="277495" y="2670837"/>
                      <a:pt x="306705" y="2691157"/>
                      <a:pt x="334645" y="2697507"/>
                    </a:cubicBezTo>
                    <a:cubicBezTo>
                      <a:pt x="361315" y="2702587"/>
                      <a:pt x="391795" y="2688617"/>
                      <a:pt x="419735" y="2691157"/>
                    </a:cubicBezTo>
                    <a:cubicBezTo>
                      <a:pt x="446405" y="2693697"/>
                      <a:pt x="475615" y="2700047"/>
                      <a:pt x="499745" y="2714017"/>
                    </a:cubicBezTo>
                    <a:cubicBezTo>
                      <a:pt x="525145" y="2729257"/>
                      <a:pt x="548005" y="2755927"/>
                      <a:pt x="565785" y="2781327"/>
                    </a:cubicBezTo>
                    <a:cubicBezTo>
                      <a:pt x="582295" y="2805457"/>
                      <a:pt x="593725" y="2833397"/>
                      <a:pt x="602615" y="2860067"/>
                    </a:cubicBezTo>
                    <a:cubicBezTo>
                      <a:pt x="612775" y="2888007"/>
                      <a:pt x="617855" y="2910867"/>
                      <a:pt x="622935" y="2943887"/>
                    </a:cubicBezTo>
                    <a:cubicBezTo>
                      <a:pt x="629285" y="2990877"/>
                      <a:pt x="605155" y="3084857"/>
                      <a:pt x="626745" y="3117877"/>
                    </a:cubicBezTo>
                    <a:cubicBezTo>
                      <a:pt x="641985" y="3142007"/>
                      <a:pt x="677545" y="3148357"/>
                      <a:pt x="704215" y="3153437"/>
                    </a:cubicBezTo>
                    <a:cubicBezTo>
                      <a:pt x="730885" y="3158517"/>
                      <a:pt x="755015" y="3147087"/>
                      <a:pt x="789305" y="3148357"/>
                    </a:cubicBezTo>
                    <a:cubicBezTo>
                      <a:pt x="841375" y="3152167"/>
                      <a:pt x="912495" y="3177567"/>
                      <a:pt x="988695" y="3183917"/>
                    </a:cubicBezTo>
                    <a:cubicBezTo>
                      <a:pt x="1089025" y="3192807"/>
                      <a:pt x="1222375" y="3194077"/>
                      <a:pt x="1339215" y="3183917"/>
                    </a:cubicBezTo>
                    <a:cubicBezTo>
                      <a:pt x="1459865" y="3172487"/>
                      <a:pt x="1583055" y="3128037"/>
                      <a:pt x="1703705" y="3114067"/>
                    </a:cubicBezTo>
                    <a:cubicBezTo>
                      <a:pt x="1820545" y="3102637"/>
                      <a:pt x="1979295" y="3131847"/>
                      <a:pt x="2050415" y="3103907"/>
                    </a:cubicBezTo>
                    <a:cubicBezTo>
                      <a:pt x="2088515" y="3089937"/>
                      <a:pt x="2107565" y="3063267"/>
                      <a:pt x="2126615" y="3040407"/>
                    </a:cubicBezTo>
                    <a:cubicBezTo>
                      <a:pt x="2144395" y="3020087"/>
                      <a:pt x="2149475" y="2989607"/>
                      <a:pt x="2167255" y="2973097"/>
                    </a:cubicBezTo>
                    <a:cubicBezTo>
                      <a:pt x="2182495" y="2959127"/>
                      <a:pt x="2207895" y="2948967"/>
                      <a:pt x="2224405" y="2945157"/>
                    </a:cubicBezTo>
                    <a:cubicBezTo>
                      <a:pt x="2237105" y="2942617"/>
                      <a:pt x="2244725" y="2942617"/>
                      <a:pt x="2257425" y="2946427"/>
                    </a:cubicBezTo>
                    <a:cubicBezTo>
                      <a:pt x="2273935" y="2950237"/>
                      <a:pt x="2300605" y="2966747"/>
                      <a:pt x="2313305" y="2978177"/>
                    </a:cubicBezTo>
                    <a:cubicBezTo>
                      <a:pt x="2322195" y="2987067"/>
                      <a:pt x="2326005" y="2993417"/>
                      <a:pt x="2329815" y="3006117"/>
                    </a:cubicBezTo>
                    <a:cubicBezTo>
                      <a:pt x="2334895" y="3022627"/>
                      <a:pt x="2339975" y="3050567"/>
                      <a:pt x="2334895" y="3069617"/>
                    </a:cubicBezTo>
                    <a:cubicBezTo>
                      <a:pt x="2329815" y="3088667"/>
                      <a:pt x="2315845" y="3110257"/>
                      <a:pt x="2299335" y="3122957"/>
                    </a:cubicBezTo>
                    <a:cubicBezTo>
                      <a:pt x="2284095" y="3135657"/>
                      <a:pt x="2259965" y="3144547"/>
                      <a:pt x="2239645" y="3145817"/>
                    </a:cubicBezTo>
                    <a:cubicBezTo>
                      <a:pt x="2219325" y="3145817"/>
                      <a:pt x="2192655" y="3134387"/>
                      <a:pt x="2178685" y="3125497"/>
                    </a:cubicBezTo>
                    <a:cubicBezTo>
                      <a:pt x="2167255" y="3119147"/>
                      <a:pt x="2162175" y="3111527"/>
                      <a:pt x="2155825" y="3102637"/>
                    </a:cubicBezTo>
                    <a:cubicBezTo>
                      <a:pt x="2149475" y="3093747"/>
                      <a:pt x="2144395" y="3086127"/>
                      <a:pt x="2140585" y="3073427"/>
                    </a:cubicBezTo>
                    <a:cubicBezTo>
                      <a:pt x="2138045" y="3056917"/>
                      <a:pt x="2138045" y="3026437"/>
                      <a:pt x="2143125" y="3009927"/>
                    </a:cubicBezTo>
                    <a:cubicBezTo>
                      <a:pt x="2146935" y="2997227"/>
                      <a:pt x="2150745" y="2989607"/>
                      <a:pt x="2159635" y="2980717"/>
                    </a:cubicBezTo>
                    <a:cubicBezTo>
                      <a:pt x="2171065" y="2969287"/>
                      <a:pt x="2197735" y="2952777"/>
                      <a:pt x="2214245" y="2946427"/>
                    </a:cubicBezTo>
                    <a:cubicBezTo>
                      <a:pt x="2225675" y="2942617"/>
                      <a:pt x="2234565" y="2942617"/>
                      <a:pt x="2245995" y="2945157"/>
                    </a:cubicBezTo>
                    <a:cubicBezTo>
                      <a:pt x="2263775" y="2947697"/>
                      <a:pt x="2290445" y="2956587"/>
                      <a:pt x="2305685" y="2970557"/>
                    </a:cubicBezTo>
                    <a:cubicBezTo>
                      <a:pt x="2319655" y="2984527"/>
                      <a:pt x="2332355" y="3006117"/>
                      <a:pt x="2336165" y="3026437"/>
                    </a:cubicBezTo>
                    <a:cubicBezTo>
                      <a:pt x="2339975" y="3046757"/>
                      <a:pt x="2336165" y="3065807"/>
                      <a:pt x="2327275" y="3089937"/>
                    </a:cubicBezTo>
                    <a:cubicBezTo>
                      <a:pt x="2313305" y="3130577"/>
                      <a:pt x="2273935" y="3205507"/>
                      <a:pt x="2239645" y="3242337"/>
                    </a:cubicBezTo>
                    <a:cubicBezTo>
                      <a:pt x="2214245" y="3270277"/>
                      <a:pt x="2196465" y="3285517"/>
                      <a:pt x="2153285" y="3299487"/>
                    </a:cubicBezTo>
                    <a:cubicBezTo>
                      <a:pt x="2064385" y="3328697"/>
                      <a:pt x="1835785" y="3300757"/>
                      <a:pt x="1706245" y="3317267"/>
                    </a:cubicBezTo>
                    <a:cubicBezTo>
                      <a:pt x="1605915" y="3329967"/>
                      <a:pt x="1524635" y="3361717"/>
                      <a:pt x="1442085" y="3373147"/>
                    </a:cubicBezTo>
                    <a:cubicBezTo>
                      <a:pt x="1373505" y="3383307"/>
                      <a:pt x="1317625" y="3385847"/>
                      <a:pt x="1247775" y="3388387"/>
                    </a:cubicBezTo>
                    <a:cubicBezTo>
                      <a:pt x="1167765" y="3392197"/>
                      <a:pt x="1064895" y="3396007"/>
                      <a:pt x="986155" y="3387117"/>
                    </a:cubicBezTo>
                    <a:cubicBezTo>
                      <a:pt x="921385" y="3380767"/>
                      <a:pt x="869315" y="3356637"/>
                      <a:pt x="812165" y="3351557"/>
                    </a:cubicBezTo>
                    <a:cubicBezTo>
                      <a:pt x="756285" y="3347747"/>
                      <a:pt x="691515" y="3361717"/>
                      <a:pt x="645795" y="3356637"/>
                    </a:cubicBezTo>
                    <a:cubicBezTo>
                      <a:pt x="612775" y="3354097"/>
                      <a:pt x="587375" y="3350287"/>
                      <a:pt x="561975" y="3337587"/>
                    </a:cubicBezTo>
                    <a:cubicBezTo>
                      <a:pt x="536575" y="3326157"/>
                      <a:pt x="516255" y="3305837"/>
                      <a:pt x="495935" y="3286787"/>
                    </a:cubicBezTo>
                    <a:cubicBezTo>
                      <a:pt x="476885" y="3267737"/>
                      <a:pt x="456565" y="3247417"/>
                      <a:pt x="445135" y="3222017"/>
                    </a:cubicBezTo>
                    <a:cubicBezTo>
                      <a:pt x="432435" y="3195347"/>
                      <a:pt x="427355" y="3166137"/>
                      <a:pt x="423545" y="3130577"/>
                    </a:cubicBezTo>
                    <a:cubicBezTo>
                      <a:pt x="418465" y="3083587"/>
                      <a:pt x="434975" y="3007387"/>
                      <a:pt x="423545" y="2964207"/>
                    </a:cubicBezTo>
                    <a:cubicBezTo>
                      <a:pt x="413385" y="2932457"/>
                      <a:pt x="398145" y="2900707"/>
                      <a:pt x="376555" y="2888007"/>
                    </a:cubicBezTo>
                    <a:cubicBezTo>
                      <a:pt x="353695" y="2875307"/>
                      <a:pt x="319405" y="2891817"/>
                      <a:pt x="290195" y="2888007"/>
                    </a:cubicBezTo>
                    <a:cubicBezTo>
                      <a:pt x="260985" y="2884197"/>
                      <a:pt x="233045" y="2881657"/>
                      <a:pt x="202565" y="2865147"/>
                    </a:cubicBezTo>
                    <a:cubicBezTo>
                      <a:pt x="156845" y="2842287"/>
                      <a:pt x="86995" y="2780057"/>
                      <a:pt x="52705" y="2741957"/>
                    </a:cubicBezTo>
                    <a:cubicBezTo>
                      <a:pt x="29845" y="2716557"/>
                      <a:pt x="14605" y="2696237"/>
                      <a:pt x="6985" y="2669567"/>
                    </a:cubicBezTo>
                    <a:cubicBezTo>
                      <a:pt x="-1905" y="2640357"/>
                      <a:pt x="-3175" y="2609877"/>
                      <a:pt x="8255" y="2571777"/>
                    </a:cubicBezTo>
                    <a:cubicBezTo>
                      <a:pt x="28575" y="2507007"/>
                      <a:pt x="122555" y="2383817"/>
                      <a:pt x="165735" y="2329207"/>
                    </a:cubicBezTo>
                    <a:cubicBezTo>
                      <a:pt x="191135" y="2298727"/>
                      <a:pt x="205105" y="2274597"/>
                      <a:pt x="233045" y="2260627"/>
                    </a:cubicBezTo>
                    <a:cubicBezTo>
                      <a:pt x="262255" y="2246657"/>
                      <a:pt x="316865" y="2265707"/>
                      <a:pt x="342265" y="2247927"/>
                    </a:cubicBezTo>
                    <a:cubicBezTo>
                      <a:pt x="366395" y="2231417"/>
                      <a:pt x="366395" y="2189507"/>
                      <a:pt x="386715" y="2167917"/>
                    </a:cubicBezTo>
                    <a:cubicBezTo>
                      <a:pt x="407035" y="2145057"/>
                      <a:pt x="442595" y="2134897"/>
                      <a:pt x="466725" y="2114577"/>
                    </a:cubicBezTo>
                    <a:cubicBezTo>
                      <a:pt x="490855" y="2095527"/>
                      <a:pt x="504825" y="2065047"/>
                      <a:pt x="530225" y="2049807"/>
                    </a:cubicBezTo>
                    <a:cubicBezTo>
                      <a:pt x="555625" y="2034567"/>
                      <a:pt x="616585" y="2015517"/>
                      <a:pt x="620395" y="2021867"/>
                    </a:cubicBezTo>
                    <a:cubicBezTo>
                      <a:pt x="622935" y="2026947"/>
                      <a:pt x="558165" y="2082827"/>
                      <a:pt x="554355" y="2079017"/>
                    </a:cubicBezTo>
                    <a:cubicBezTo>
                      <a:pt x="546735" y="2073937"/>
                      <a:pt x="631825" y="1968527"/>
                      <a:pt x="645795" y="1910107"/>
                    </a:cubicBezTo>
                    <a:cubicBezTo>
                      <a:pt x="658495" y="1855497"/>
                      <a:pt x="653415" y="1783107"/>
                      <a:pt x="636905" y="1741197"/>
                    </a:cubicBezTo>
                    <a:cubicBezTo>
                      <a:pt x="624205" y="1710717"/>
                      <a:pt x="593725" y="1704367"/>
                      <a:pt x="578485" y="1672617"/>
                    </a:cubicBezTo>
                    <a:cubicBezTo>
                      <a:pt x="554355" y="1626897"/>
                      <a:pt x="532765" y="1531647"/>
                      <a:pt x="532765" y="1480847"/>
                    </a:cubicBezTo>
                    <a:cubicBezTo>
                      <a:pt x="532765" y="1446557"/>
                      <a:pt x="540385" y="1422427"/>
                      <a:pt x="553085" y="1395757"/>
                    </a:cubicBezTo>
                    <a:cubicBezTo>
                      <a:pt x="567055" y="1367817"/>
                      <a:pt x="605155" y="1346227"/>
                      <a:pt x="615315" y="1317017"/>
                    </a:cubicBezTo>
                    <a:cubicBezTo>
                      <a:pt x="625475" y="1290347"/>
                      <a:pt x="626745" y="1258597"/>
                      <a:pt x="620395" y="1230657"/>
                    </a:cubicBezTo>
                    <a:cubicBezTo>
                      <a:pt x="612775" y="1200177"/>
                      <a:pt x="582295" y="1173507"/>
                      <a:pt x="569595" y="1143027"/>
                    </a:cubicBezTo>
                    <a:cubicBezTo>
                      <a:pt x="558165" y="1116357"/>
                      <a:pt x="549275" y="1088417"/>
                      <a:pt x="545465" y="1059207"/>
                    </a:cubicBezTo>
                    <a:cubicBezTo>
                      <a:pt x="540385" y="1031267"/>
                      <a:pt x="539115" y="999517"/>
                      <a:pt x="542925" y="971577"/>
                    </a:cubicBezTo>
                    <a:cubicBezTo>
                      <a:pt x="548005" y="943637"/>
                      <a:pt x="559435" y="916967"/>
                      <a:pt x="573405" y="890297"/>
                    </a:cubicBezTo>
                    <a:cubicBezTo>
                      <a:pt x="587375" y="861087"/>
                      <a:pt x="605155" y="822987"/>
                      <a:pt x="629285" y="802667"/>
                    </a:cubicBezTo>
                    <a:cubicBezTo>
                      <a:pt x="652145" y="783617"/>
                      <a:pt x="696595" y="792507"/>
                      <a:pt x="710565" y="769647"/>
                    </a:cubicBezTo>
                    <a:cubicBezTo>
                      <a:pt x="729615" y="736627"/>
                      <a:pt x="695325" y="655347"/>
                      <a:pt x="692785" y="598197"/>
                    </a:cubicBezTo>
                    <a:cubicBezTo>
                      <a:pt x="690245" y="542317"/>
                      <a:pt x="686435" y="485167"/>
                      <a:pt x="695325" y="429287"/>
                    </a:cubicBezTo>
                    <a:cubicBezTo>
                      <a:pt x="702945" y="370867"/>
                      <a:pt x="725805" y="299747"/>
                      <a:pt x="744855" y="254027"/>
                    </a:cubicBezTo>
                    <a:cubicBezTo>
                      <a:pt x="757555" y="219737"/>
                      <a:pt x="772795" y="196877"/>
                      <a:pt x="788035" y="170207"/>
                    </a:cubicBezTo>
                    <a:cubicBezTo>
                      <a:pt x="802005" y="144807"/>
                      <a:pt x="815975" y="118137"/>
                      <a:pt x="833755" y="95277"/>
                    </a:cubicBezTo>
                    <a:cubicBezTo>
                      <a:pt x="851535" y="72417"/>
                      <a:pt x="870585" y="49557"/>
                      <a:pt x="894715" y="34317"/>
                    </a:cubicBezTo>
                    <a:cubicBezTo>
                      <a:pt x="918845" y="17807"/>
                      <a:pt x="949325" y="7647"/>
                      <a:pt x="977265" y="2567"/>
                    </a:cubicBezTo>
                    <a:cubicBezTo>
                      <a:pt x="1006475" y="-2513"/>
                      <a:pt x="1036955" y="1297"/>
                      <a:pt x="1066165" y="2567"/>
                    </a:cubicBezTo>
                    <a:cubicBezTo>
                      <a:pt x="1095375" y="3837"/>
                      <a:pt x="1124585" y="2567"/>
                      <a:pt x="1151255" y="10187"/>
                    </a:cubicBezTo>
                    <a:cubicBezTo>
                      <a:pt x="1177925" y="16537"/>
                      <a:pt x="1195705" y="34317"/>
                      <a:pt x="1227455" y="45747"/>
                    </a:cubicBezTo>
                    <a:cubicBezTo>
                      <a:pt x="1275715" y="62257"/>
                      <a:pt x="1368425" y="64797"/>
                      <a:pt x="1412875" y="90197"/>
                    </a:cubicBezTo>
                    <a:cubicBezTo>
                      <a:pt x="1443355" y="106707"/>
                      <a:pt x="1462405" y="130837"/>
                      <a:pt x="1477645" y="157507"/>
                    </a:cubicBezTo>
                    <a:cubicBezTo>
                      <a:pt x="1492885" y="182907"/>
                      <a:pt x="1491615" y="217197"/>
                      <a:pt x="1505585" y="243867"/>
                    </a:cubicBezTo>
                    <a:cubicBezTo>
                      <a:pt x="1519555" y="270537"/>
                      <a:pt x="1548765" y="284507"/>
                      <a:pt x="1564005" y="316257"/>
                    </a:cubicBezTo>
                    <a:cubicBezTo>
                      <a:pt x="1586865" y="363247"/>
                      <a:pt x="1607185" y="444527"/>
                      <a:pt x="1609725" y="506757"/>
                    </a:cubicBezTo>
                    <a:cubicBezTo>
                      <a:pt x="1612265" y="566447"/>
                      <a:pt x="1566545" y="632487"/>
                      <a:pt x="1581785" y="683287"/>
                    </a:cubicBezTo>
                    <a:cubicBezTo>
                      <a:pt x="1598295" y="735357"/>
                      <a:pt x="1675765" y="763297"/>
                      <a:pt x="1704975" y="812827"/>
                    </a:cubicBezTo>
                    <a:cubicBezTo>
                      <a:pt x="1735455" y="863627"/>
                      <a:pt x="1748155" y="936017"/>
                      <a:pt x="1759585" y="984277"/>
                    </a:cubicBezTo>
                    <a:cubicBezTo>
                      <a:pt x="1767205" y="1019837"/>
                      <a:pt x="1758315" y="1038887"/>
                      <a:pt x="1771015" y="1078257"/>
                    </a:cubicBezTo>
                    <a:cubicBezTo>
                      <a:pt x="1795145" y="1153187"/>
                      <a:pt x="1917065" y="1317017"/>
                      <a:pt x="1943735" y="1388137"/>
                    </a:cubicBezTo>
                    <a:cubicBezTo>
                      <a:pt x="1956435" y="1422427"/>
                      <a:pt x="1956435" y="1431317"/>
                      <a:pt x="1960245" y="1469417"/>
                    </a:cubicBezTo>
                    <a:cubicBezTo>
                      <a:pt x="1969135" y="1555777"/>
                      <a:pt x="1931035" y="1827557"/>
                      <a:pt x="1964055" y="1903757"/>
                    </a:cubicBezTo>
                    <a:cubicBezTo>
                      <a:pt x="1979295" y="1938047"/>
                      <a:pt x="2003425" y="1953287"/>
                      <a:pt x="2027555" y="1964717"/>
                    </a:cubicBezTo>
                    <a:cubicBezTo>
                      <a:pt x="2050415" y="1976147"/>
                      <a:pt x="2083435" y="1964717"/>
                      <a:pt x="2103755" y="1974877"/>
                    </a:cubicBezTo>
                    <a:cubicBezTo>
                      <a:pt x="2121535" y="1983767"/>
                      <a:pt x="2135505" y="2004087"/>
                      <a:pt x="2143125" y="2019327"/>
                    </a:cubicBezTo>
                    <a:cubicBezTo>
                      <a:pt x="2149475" y="2032027"/>
                      <a:pt x="2149475" y="2045997"/>
                      <a:pt x="2148205" y="2059967"/>
                    </a:cubicBezTo>
                    <a:cubicBezTo>
                      <a:pt x="2146935" y="2072667"/>
                      <a:pt x="2140585" y="2086637"/>
                      <a:pt x="2134235" y="2096797"/>
                    </a:cubicBezTo>
                    <a:cubicBezTo>
                      <a:pt x="2126615" y="2108227"/>
                      <a:pt x="2115185" y="2118387"/>
                      <a:pt x="2103755" y="2123467"/>
                    </a:cubicBezTo>
                    <a:cubicBezTo>
                      <a:pt x="2092325" y="2129817"/>
                      <a:pt x="2064385" y="2133627"/>
                      <a:pt x="2064385" y="2133627"/>
                    </a:cubicBezTo>
                  </a:path>
                </a:pathLst>
              </a:custGeom>
              <a:solidFill>
                <a:srgbClr val="D4D0CF"/>
              </a:solidFill>
              <a:ln cap="sq">
                <a:noFill/>
                <a:prstDash val="solid"/>
                <a:miter/>
              </a:ln>
            </p:spPr>
            <p:txBody>
              <a:bodyPr/>
              <a:lstStyle/>
              <a:p>
                <a:endParaRPr lang="nl-NL" sz="1154"/>
              </a:p>
            </p:txBody>
          </p:sp>
        </p:grpSp>
        <p:grpSp>
          <p:nvGrpSpPr>
            <p:cNvPr id="48" name="Group 48"/>
            <p:cNvGrpSpPr/>
            <p:nvPr/>
          </p:nvGrpSpPr>
          <p:grpSpPr>
            <a:xfrm>
              <a:off x="8160323" y="1226621"/>
              <a:ext cx="484417" cy="835055"/>
              <a:chOff x="0" y="0"/>
              <a:chExt cx="1007110" cy="1736090"/>
            </a:xfrm>
          </p:grpSpPr>
          <p:sp>
            <p:nvSpPr>
              <p:cNvPr id="49" name="Freeform 49"/>
              <p:cNvSpPr/>
              <p:nvPr/>
            </p:nvSpPr>
            <p:spPr>
              <a:xfrm>
                <a:off x="45189" y="46990"/>
                <a:ext cx="911579" cy="1638300"/>
              </a:xfrm>
              <a:custGeom>
                <a:avLst/>
                <a:gdLst/>
                <a:ahLst/>
                <a:cxnLst/>
                <a:rect l="l" t="t" r="r" b="b"/>
                <a:pathLst>
                  <a:path w="911579" h="1638300">
                    <a:moveTo>
                      <a:pt x="179601" y="82550"/>
                    </a:moveTo>
                    <a:cubicBezTo>
                      <a:pt x="222781" y="400050"/>
                      <a:pt x="382801" y="490220"/>
                      <a:pt x="447571" y="567690"/>
                    </a:cubicBezTo>
                    <a:cubicBezTo>
                      <a:pt x="492021" y="622300"/>
                      <a:pt x="522501" y="670560"/>
                      <a:pt x="545361" y="716280"/>
                    </a:cubicBezTo>
                    <a:cubicBezTo>
                      <a:pt x="563141" y="751840"/>
                      <a:pt x="573301" y="773430"/>
                      <a:pt x="580921" y="815340"/>
                    </a:cubicBezTo>
                    <a:cubicBezTo>
                      <a:pt x="593621" y="882650"/>
                      <a:pt x="578381" y="1024890"/>
                      <a:pt x="588541" y="1090930"/>
                    </a:cubicBezTo>
                    <a:cubicBezTo>
                      <a:pt x="594891" y="1126490"/>
                      <a:pt x="596161" y="1140460"/>
                      <a:pt x="612671" y="1174750"/>
                    </a:cubicBezTo>
                    <a:cubicBezTo>
                      <a:pt x="645691" y="1240790"/>
                      <a:pt x="752371" y="1404620"/>
                      <a:pt x="804441" y="1440180"/>
                    </a:cubicBezTo>
                    <a:cubicBezTo>
                      <a:pt x="827301" y="1455420"/>
                      <a:pt x="851431" y="1447800"/>
                      <a:pt x="865401" y="1455420"/>
                    </a:cubicBezTo>
                    <a:cubicBezTo>
                      <a:pt x="876831" y="1461770"/>
                      <a:pt x="883181" y="1466850"/>
                      <a:pt x="889531" y="1477010"/>
                    </a:cubicBezTo>
                    <a:cubicBezTo>
                      <a:pt x="899691" y="1490980"/>
                      <a:pt x="909851" y="1520190"/>
                      <a:pt x="911121" y="1536700"/>
                    </a:cubicBezTo>
                    <a:cubicBezTo>
                      <a:pt x="912391" y="1549400"/>
                      <a:pt x="911121" y="1557020"/>
                      <a:pt x="906041" y="1568450"/>
                    </a:cubicBezTo>
                    <a:cubicBezTo>
                      <a:pt x="899691" y="1584960"/>
                      <a:pt x="885721" y="1607820"/>
                      <a:pt x="869211" y="1619250"/>
                    </a:cubicBezTo>
                    <a:cubicBezTo>
                      <a:pt x="852701" y="1630680"/>
                      <a:pt x="828571" y="1638300"/>
                      <a:pt x="808251" y="1638300"/>
                    </a:cubicBezTo>
                    <a:cubicBezTo>
                      <a:pt x="789201" y="1637030"/>
                      <a:pt x="765071" y="1628140"/>
                      <a:pt x="749831" y="1615440"/>
                    </a:cubicBezTo>
                    <a:cubicBezTo>
                      <a:pt x="734591" y="1602740"/>
                      <a:pt x="720621" y="1578610"/>
                      <a:pt x="715541" y="1562100"/>
                    </a:cubicBezTo>
                    <a:cubicBezTo>
                      <a:pt x="711731" y="1550670"/>
                      <a:pt x="711731" y="1541780"/>
                      <a:pt x="713001" y="1530350"/>
                    </a:cubicBezTo>
                    <a:cubicBezTo>
                      <a:pt x="716811" y="1513840"/>
                      <a:pt x="725701" y="1487170"/>
                      <a:pt x="738401" y="1471930"/>
                    </a:cubicBezTo>
                    <a:cubicBezTo>
                      <a:pt x="752371" y="1457960"/>
                      <a:pt x="773961" y="1445260"/>
                      <a:pt x="794281" y="1441450"/>
                    </a:cubicBezTo>
                    <a:cubicBezTo>
                      <a:pt x="813331" y="1437640"/>
                      <a:pt x="838731" y="1441450"/>
                      <a:pt x="856511" y="1450340"/>
                    </a:cubicBezTo>
                    <a:cubicBezTo>
                      <a:pt x="874291" y="1459230"/>
                      <a:pt x="892071" y="1477010"/>
                      <a:pt x="900961" y="1496060"/>
                    </a:cubicBezTo>
                    <a:cubicBezTo>
                      <a:pt x="909851" y="1513840"/>
                      <a:pt x="911121" y="1541780"/>
                      <a:pt x="908581" y="1558290"/>
                    </a:cubicBezTo>
                    <a:cubicBezTo>
                      <a:pt x="907311" y="1569720"/>
                      <a:pt x="904771" y="1578610"/>
                      <a:pt x="898421" y="1588770"/>
                    </a:cubicBezTo>
                    <a:cubicBezTo>
                      <a:pt x="888261" y="1602740"/>
                      <a:pt x="865401" y="1621790"/>
                      <a:pt x="850161" y="1630680"/>
                    </a:cubicBezTo>
                    <a:cubicBezTo>
                      <a:pt x="840001" y="1635760"/>
                      <a:pt x="832381" y="1638300"/>
                      <a:pt x="819681" y="1637030"/>
                    </a:cubicBezTo>
                    <a:cubicBezTo>
                      <a:pt x="794281" y="1637030"/>
                      <a:pt x="744751" y="1621790"/>
                      <a:pt x="710461" y="1600200"/>
                    </a:cubicBezTo>
                    <a:cubicBezTo>
                      <a:pt x="668551" y="1573530"/>
                      <a:pt x="631721" y="1525270"/>
                      <a:pt x="592351" y="1477010"/>
                    </a:cubicBezTo>
                    <a:cubicBezTo>
                      <a:pt x="542821" y="1417320"/>
                      <a:pt x="475511" y="1339850"/>
                      <a:pt x="441221" y="1270000"/>
                    </a:cubicBezTo>
                    <a:cubicBezTo>
                      <a:pt x="412011" y="1209040"/>
                      <a:pt x="400581" y="1151890"/>
                      <a:pt x="391691" y="1084580"/>
                    </a:cubicBezTo>
                    <a:cubicBezTo>
                      <a:pt x="381531" y="1007110"/>
                      <a:pt x="412011" y="900430"/>
                      <a:pt x="391691" y="829310"/>
                    </a:cubicBezTo>
                    <a:cubicBezTo>
                      <a:pt x="373911" y="769620"/>
                      <a:pt x="337081" y="734060"/>
                      <a:pt x="293901" y="678180"/>
                    </a:cubicBezTo>
                    <a:cubicBezTo>
                      <a:pt x="231671" y="598170"/>
                      <a:pt x="84351" y="474980"/>
                      <a:pt x="41171" y="403860"/>
                    </a:cubicBezTo>
                    <a:cubicBezTo>
                      <a:pt x="18311" y="365760"/>
                      <a:pt x="11961" y="347980"/>
                      <a:pt x="5611" y="308610"/>
                    </a:cubicBezTo>
                    <a:cubicBezTo>
                      <a:pt x="-4549" y="250190"/>
                      <a:pt x="531" y="132080"/>
                      <a:pt x="9421" y="82550"/>
                    </a:cubicBezTo>
                    <a:cubicBezTo>
                      <a:pt x="14501" y="57150"/>
                      <a:pt x="20851" y="40640"/>
                      <a:pt x="31011" y="26670"/>
                    </a:cubicBezTo>
                    <a:cubicBezTo>
                      <a:pt x="39901" y="15240"/>
                      <a:pt x="51331" y="7620"/>
                      <a:pt x="64031" y="3810"/>
                    </a:cubicBezTo>
                    <a:cubicBezTo>
                      <a:pt x="80541" y="-1270"/>
                      <a:pt x="108481" y="-1270"/>
                      <a:pt x="124991" y="3810"/>
                    </a:cubicBezTo>
                    <a:cubicBezTo>
                      <a:pt x="137691" y="7620"/>
                      <a:pt x="149121" y="15240"/>
                      <a:pt x="158011" y="26670"/>
                    </a:cubicBezTo>
                    <a:cubicBezTo>
                      <a:pt x="168171" y="40640"/>
                      <a:pt x="179601" y="82550"/>
                      <a:pt x="179601" y="82550"/>
                    </a:cubicBezTo>
                  </a:path>
                </a:pathLst>
              </a:custGeom>
              <a:solidFill>
                <a:srgbClr val="D4D0CF"/>
              </a:solidFill>
              <a:ln cap="sq">
                <a:noFill/>
                <a:prstDash val="solid"/>
                <a:miter/>
              </a:ln>
            </p:spPr>
            <p:txBody>
              <a:bodyPr/>
              <a:lstStyle/>
              <a:p>
                <a:endParaRPr lang="nl-NL" sz="1154"/>
              </a:p>
            </p:txBody>
          </p:sp>
        </p:grpSp>
        <p:sp>
          <p:nvSpPr>
            <p:cNvPr id="50" name="Freeform 50"/>
            <p:cNvSpPr/>
            <p:nvPr/>
          </p:nvSpPr>
          <p:spPr>
            <a:xfrm>
              <a:off x="7280049" y="917293"/>
              <a:ext cx="1686632" cy="1789529"/>
            </a:xfrm>
            <a:custGeom>
              <a:avLst/>
              <a:gdLst/>
              <a:ahLst/>
              <a:cxnLst/>
              <a:rect l="l" t="t" r="r" b="b"/>
              <a:pathLst>
                <a:path w="2629896" h="2790340">
                  <a:moveTo>
                    <a:pt x="0" y="0"/>
                  </a:moveTo>
                  <a:lnTo>
                    <a:pt x="2629896" y="0"/>
                  </a:lnTo>
                  <a:lnTo>
                    <a:pt x="2629896" y="2790340"/>
                  </a:lnTo>
                  <a:lnTo>
                    <a:pt x="0" y="2790340"/>
                  </a:lnTo>
                  <a:lnTo>
                    <a:pt x="0" y="0"/>
                  </a:lnTo>
                  <a:close/>
                </a:path>
              </a:pathLst>
            </a:custGeom>
            <a:blipFill>
              <a:blip r:embed="rId13" cstate="screen">
                <a:extLst>
                  <a:ext uri="{28A0092B-C50C-407E-A947-70E740481C1C}">
                    <a14:useLocalDpi xmlns:a14="http://schemas.microsoft.com/office/drawing/2010/main"/>
                  </a:ext>
                </a:extLst>
              </a:blip>
              <a:stretch>
                <a:fillRect/>
              </a:stretch>
            </a:blipFill>
          </p:spPr>
          <p:txBody>
            <a:bodyPr/>
            <a:lstStyle/>
            <a:p>
              <a:endParaRPr lang="nl-NL" sz="1154"/>
            </a:p>
          </p:txBody>
        </p:sp>
        <p:sp>
          <p:nvSpPr>
            <p:cNvPr id="51" name="TextBox 51"/>
            <p:cNvSpPr txBox="1"/>
            <p:nvPr/>
          </p:nvSpPr>
          <p:spPr>
            <a:xfrm>
              <a:off x="4814937" y="3724117"/>
              <a:ext cx="843093" cy="128240"/>
            </a:xfrm>
            <a:prstGeom prst="rect">
              <a:avLst/>
            </a:prstGeom>
          </p:spPr>
          <p:txBody>
            <a:bodyPr lIns="0" tIns="0" rIns="0" bIns="0" rtlCol="0" anchor="t">
              <a:spAutoFit/>
            </a:bodyPr>
            <a:lstStyle/>
            <a:p>
              <a:pPr algn="ctr">
                <a:lnSpc>
                  <a:spcPts val="1077"/>
                </a:lnSpc>
              </a:pPr>
              <a:r>
                <a:rPr lang="en-US" sz="770">
                  <a:solidFill>
                    <a:srgbClr val="000000"/>
                  </a:solidFill>
                  <a:latin typeface="Basis Grotesque Pro"/>
                  <a:ea typeface="Basis Grotesque Pro"/>
                  <a:cs typeface="Basis Grotesque Pro"/>
                  <a:sym typeface="Basis Grotesque Pro"/>
                </a:rPr>
                <a:t>Irène Kanga</a:t>
              </a:r>
            </a:p>
          </p:txBody>
        </p:sp>
        <p:sp>
          <p:nvSpPr>
            <p:cNvPr id="52" name="TextBox 52"/>
            <p:cNvSpPr txBox="1"/>
            <p:nvPr/>
          </p:nvSpPr>
          <p:spPr>
            <a:xfrm>
              <a:off x="6706938" y="4369404"/>
              <a:ext cx="791730" cy="128240"/>
            </a:xfrm>
            <a:prstGeom prst="rect">
              <a:avLst/>
            </a:prstGeom>
          </p:spPr>
          <p:txBody>
            <a:bodyPr lIns="0" tIns="0" rIns="0" bIns="0" rtlCol="0" anchor="t">
              <a:spAutoFit/>
            </a:bodyPr>
            <a:lstStyle/>
            <a:p>
              <a:pPr algn="ctr">
                <a:lnSpc>
                  <a:spcPts val="1077"/>
                </a:lnSpc>
              </a:pPr>
              <a:r>
                <a:rPr lang="en-US" sz="770">
                  <a:solidFill>
                    <a:srgbClr val="000000"/>
                  </a:solidFill>
                  <a:latin typeface="Basis Grotesque Pro"/>
                  <a:ea typeface="Basis Grotesque Pro"/>
                  <a:cs typeface="Basis Grotesque Pro"/>
                  <a:sym typeface="Basis Grotesque Pro"/>
                </a:rPr>
                <a:t>Mbuku Kimpala</a:t>
              </a:r>
            </a:p>
          </p:txBody>
        </p:sp>
        <p:sp>
          <p:nvSpPr>
            <p:cNvPr id="53" name="TextBox 53"/>
            <p:cNvSpPr txBox="1"/>
            <p:nvPr/>
          </p:nvSpPr>
          <p:spPr>
            <a:xfrm>
              <a:off x="3996948" y="1414341"/>
              <a:ext cx="843093" cy="128240"/>
            </a:xfrm>
            <a:prstGeom prst="rect">
              <a:avLst/>
            </a:prstGeom>
          </p:spPr>
          <p:txBody>
            <a:bodyPr lIns="0" tIns="0" rIns="0" bIns="0" rtlCol="0" anchor="t">
              <a:spAutoFit/>
            </a:bodyPr>
            <a:lstStyle/>
            <a:p>
              <a:pPr algn="ctr">
                <a:lnSpc>
                  <a:spcPts val="1077"/>
                </a:lnSpc>
              </a:pPr>
              <a:r>
                <a:rPr lang="en-US" sz="770">
                  <a:solidFill>
                    <a:srgbClr val="000000"/>
                  </a:solidFill>
                  <a:latin typeface="Basis Grotesque Pro"/>
                  <a:ea typeface="Basis Grotesque Pro"/>
                  <a:cs typeface="Basis Grotesque Pro"/>
                  <a:sym typeface="Basis Grotesque Pro"/>
                </a:rPr>
                <a:t>Huguette Kilembi</a:t>
              </a:r>
            </a:p>
          </p:txBody>
        </p:sp>
        <p:sp>
          <p:nvSpPr>
            <p:cNvPr id="55" name="TextBox 55"/>
            <p:cNvSpPr txBox="1"/>
            <p:nvPr/>
          </p:nvSpPr>
          <p:spPr>
            <a:xfrm>
              <a:off x="4981655" y="5655489"/>
              <a:ext cx="843093" cy="128240"/>
            </a:xfrm>
            <a:prstGeom prst="rect">
              <a:avLst/>
            </a:prstGeom>
          </p:spPr>
          <p:txBody>
            <a:bodyPr lIns="0" tIns="0" rIns="0" bIns="0" rtlCol="0" anchor="t">
              <a:spAutoFit/>
            </a:bodyPr>
            <a:lstStyle/>
            <a:p>
              <a:pPr algn="ctr">
                <a:lnSpc>
                  <a:spcPts val="1077"/>
                </a:lnSpc>
              </a:pPr>
              <a:r>
                <a:rPr lang="en-US" sz="770">
                  <a:solidFill>
                    <a:srgbClr val="000000"/>
                  </a:solidFill>
                  <a:latin typeface="Basis Grotesque Pro"/>
                  <a:ea typeface="Basis Grotesque Pro"/>
                  <a:cs typeface="Basis Grotesque Pro"/>
                  <a:sym typeface="Basis Grotesque Pro"/>
                </a:rPr>
                <a:t>Muyaka Kapasa</a:t>
              </a:r>
            </a:p>
          </p:txBody>
        </p:sp>
        <p:sp>
          <p:nvSpPr>
            <p:cNvPr id="56" name="TextBox 56"/>
            <p:cNvSpPr txBox="1"/>
            <p:nvPr/>
          </p:nvSpPr>
          <p:spPr>
            <a:xfrm>
              <a:off x="6288138" y="2394753"/>
              <a:ext cx="1034336" cy="128240"/>
            </a:xfrm>
            <a:prstGeom prst="rect">
              <a:avLst/>
            </a:prstGeom>
          </p:spPr>
          <p:txBody>
            <a:bodyPr lIns="0" tIns="0" rIns="0" bIns="0" rtlCol="0" anchor="t">
              <a:spAutoFit/>
            </a:bodyPr>
            <a:lstStyle/>
            <a:p>
              <a:pPr algn="ctr">
                <a:lnSpc>
                  <a:spcPts val="1077"/>
                </a:lnSpc>
              </a:pPr>
              <a:r>
                <a:rPr lang="en-US" sz="770">
                  <a:solidFill>
                    <a:srgbClr val="000000"/>
                  </a:solidFill>
                  <a:latin typeface="Basis Grotesque Pro"/>
                  <a:ea typeface="Basis Grotesque Pro"/>
                  <a:cs typeface="Basis Grotesque Pro"/>
                  <a:sym typeface="Basis Grotesque Pro"/>
                </a:rPr>
                <a:t>Philomène Lembusa</a:t>
              </a:r>
            </a:p>
          </p:txBody>
        </p:sp>
        <p:sp>
          <p:nvSpPr>
            <p:cNvPr id="58" name="TextBox 58"/>
            <p:cNvSpPr txBox="1"/>
            <p:nvPr/>
          </p:nvSpPr>
          <p:spPr>
            <a:xfrm>
              <a:off x="6895492" y="554014"/>
              <a:ext cx="843093" cy="128240"/>
            </a:xfrm>
            <a:prstGeom prst="rect">
              <a:avLst/>
            </a:prstGeom>
          </p:spPr>
          <p:txBody>
            <a:bodyPr lIns="0" tIns="0" rIns="0" bIns="0" rtlCol="0" anchor="t">
              <a:spAutoFit/>
            </a:bodyPr>
            <a:lstStyle/>
            <a:p>
              <a:pPr algn="ctr">
                <a:lnSpc>
                  <a:spcPts val="1077"/>
                </a:lnSpc>
              </a:pPr>
              <a:r>
                <a:rPr lang="en-US" sz="770">
                  <a:solidFill>
                    <a:srgbClr val="000000"/>
                  </a:solidFill>
                  <a:latin typeface="Basis Grotesque Pro"/>
                  <a:ea typeface="Basis Grotesque Pro"/>
                  <a:cs typeface="Basis Grotesque Pro"/>
                  <a:sym typeface="Basis Grotesque Pro"/>
                </a:rPr>
                <a:t>Blaise Mandefu</a:t>
              </a:r>
            </a:p>
          </p:txBody>
        </p:sp>
      </p:grpSp>
      <p:grpSp>
        <p:nvGrpSpPr>
          <p:cNvPr id="60" name="Group 9">
            <a:extLst>
              <a:ext uri="{FF2B5EF4-FFF2-40B4-BE49-F238E27FC236}">
                <a16:creationId xmlns:a16="http://schemas.microsoft.com/office/drawing/2014/main" id="{9069113C-6925-1C50-12F0-ED014451E1BB}"/>
              </a:ext>
            </a:extLst>
          </p:cNvPr>
          <p:cNvGrpSpPr/>
          <p:nvPr/>
        </p:nvGrpSpPr>
        <p:grpSpPr>
          <a:xfrm>
            <a:off x="10781937" y="0"/>
            <a:ext cx="1434860" cy="6858000"/>
            <a:chOff x="10781937" y="0"/>
            <a:chExt cx="1434860" cy="6858000"/>
          </a:xfrm>
          <a:solidFill>
            <a:srgbClr val="FBBB00"/>
          </a:solidFill>
        </p:grpSpPr>
        <p:sp>
          <p:nvSpPr>
            <p:cNvPr id="61" name="Rectangle 10">
              <a:extLst>
                <a:ext uri="{FF2B5EF4-FFF2-40B4-BE49-F238E27FC236}">
                  <a16:creationId xmlns:a16="http://schemas.microsoft.com/office/drawing/2014/main" id="{13AE00D3-3DBA-FBB5-B9DA-86A796707896}"/>
                </a:ext>
              </a:extLst>
            </p:cNvPr>
            <p:cNvSpPr/>
            <p:nvPr/>
          </p:nvSpPr>
          <p:spPr>
            <a:xfrm>
              <a:off x="10781937" y="0"/>
              <a:ext cx="1434860"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Aptos" panose="020B0004020202020204"/>
                <a:ea typeface="+mn-ea"/>
                <a:cs typeface="+mn-cs"/>
              </a:endParaRPr>
            </a:p>
          </p:txBody>
        </p:sp>
        <p:pic>
          <p:nvPicPr>
            <p:cNvPr id="62" name="Picture 12" descr="A white text on a black background&#10;&#10;AI-generated content may be incorrect.">
              <a:extLst>
                <a:ext uri="{FF2B5EF4-FFF2-40B4-BE49-F238E27FC236}">
                  <a16:creationId xmlns:a16="http://schemas.microsoft.com/office/drawing/2014/main" id="{075460D0-A995-3B65-D6E5-542DEDA4D0D6}"/>
                </a:ext>
              </a:extLst>
            </p:cNvPr>
            <p:cNvPicPr/>
            <p:nvPr/>
          </p:nvPicPr>
          <p:blipFill>
            <a:blip r:embed="rId14" cstate="screen">
              <a:extLst>
                <a:ext uri="{28A0092B-C50C-407E-A947-70E740481C1C}">
                  <a14:useLocalDpi xmlns:a14="http://schemas.microsoft.com/office/drawing/2010/main"/>
                </a:ext>
              </a:extLst>
            </a:blip>
            <a:stretch>
              <a:fillRect/>
            </a:stretch>
          </p:blipFill>
          <p:spPr>
            <a:xfrm>
              <a:off x="10781937" y="6132025"/>
              <a:ext cx="1434860" cy="646697"/>
            </a:xfrm>
            <a:prstGeom prst="rect">
              <a:avLst/>
            </a:prstGeom>
            <a:grpFill/>
          </p:spPr>
        </p:pic>
      </p:grpSp>
      <p:sp>
        <p:nvSpPr>
          <p:cNvPr id="64" name="TextBox 50">
            <a:extLst>
              <a:ext uri="{FF2B5EF4-FFF2-40B4-BE49-F238E27FC236}">
                <a16:creationId xmlns:a16="http://schemas.microsoft.com/office/drawing/2014/main" id="{83019C07-09FB-093A-BA77-24985FB5B8CB}"/>
              </a:ext>
            </a:extLst>
          </p:cNvPr>
          <p:cNvSpPr txBox="1"/>
          <p:nvPr/>
        </p:nvSpPr>
        <p:spPr>
          <a:xfrm>
            <a:off x="0" y="0"/>
            <a:ext cx="10781937" cy="6858000"/>
          </a:xfrm>
          <a:prstGeom prst="rect">
            <a:avLst/>
          </a:prstGeom>
          <a:solidFill>
            <a:schemeClr val="tx1">
              <a:alpha val="30000"/>
            </a:schemeClr>
          </a:solidFill>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nl-NL" sz="4000" b="0" i="0" u="none" strike="noStrike" kern="1200" cap="none" spc="0" normalizeH="0" baseline="0" noProof="0" dirty="0">
              <a:ln>
                <a:noFill/>
              </a:ln>
              <a:solidFill>
                <a:prstClr val="white"/>
              </a:solidFill>
              <a:effectLst/>
              <a:uLnTx/>
              <a:uFillTx/>
              <a:latin typeface="Aptos Display" panose="020F0302020204030204"/>
              <a:ea typeface="+mn-ea"/>
              <a:cs typeface="+mn-cs"/>
            </a:endParaRPr>
          </a:p>
        </p:txBody>
      </p:sp>
      <p:sp>
        <p:nvSpPr>
          <p:cNvPr id="59" name="Placeholder 3">
            <a:extLst>
              <a:ext uri="{FF2B5EF4-FFF2-40B4-BE49-F238E27FC236}">
                <a16:creationId xmlns:a16="http://schemas.microsoft.com/office/drawing/2014/main" id="{73D66C57-1A19-6B98-35D1-A90EF7937197}"/>
              </a:ext>
            </a:extLst>
          </p:cNvPr>
          <p:cNvSpPr txBox="1">
            <a:spLocks/>
          </p:cNvSpPr>
          <p:nvPr/>
        </p:nvSpPr>
        <p:spPr>
          <a:xfrm rot="10800000" flipV="1">
            <a:off x="72942" y="3367064"/>
            <a:ext cx="3182287" cy="2058324"/>
          </a:xfrm>
          <a:custGeom>
            <a:avLst/>
            <a:gdLst>
              <a:gd name="connsiteX0" fmla="*/ 0 w 5022936"/>
              <a:gd name="connsiteY0" fmla="*/ 0 h 1111250"/>
              <a:gd name="connsiteX1" fmla="*/ 5022936 w 5022936"/>
              <a:gd name="connsiteY1" fmla="*/ 0 h 1111250"/>
              <a:gd name="connsiteX2" fmla="*/ 5022936 w 5022936"/>
              <a:gd name="connsiteY2" fmla="*/ 1111250 h 1111250"/>
              <a:gd name="connsiteX3" fmla="*/ 0 w 5022936"/>
              <a:gd name="connsiteY3" fmla="*/ 1111250 h 1111250"/>
            </a:gdLst>
            <a:ahLst/>
            <a:cxnLst>
              <a:cxn ang="0">
                <a:pos x="connsiteX0" y="connsiteY0"/>
              </a:cxn>
              <a:cxn ang="0">
                <a:pos x="connsiteX1" y="connsiteY1"/>
              </a:cxn>
              <a:cxn ang="0">
                <a:pos x="connsiteX2" y="connsiteY2"/>
              </a:cxn>
              <a:cxn ang="0">
                <a:pos x="connsiteX3" y="connsiteY3"/>
              </a:cxn>
            </a:cxnLst>
            <a:rect l="l" t="t" r="r" b="b"/>
            <a:pathLst>
              <a:path w="5022936" h="1111250">
                <a:moveTo>
                  <a:pt x="0" y="0"/>
                </a:moveTo>
                <a:lnTo>
                  <a:pt x="5022936" y="0"/>
                </a:lnTo>
                <a:lnTo>
                  <a:pt x="5022936" y="1111250"/>
                </a:lnTo>
                <a:lnTo>
                  <a:pt x="0" y="1111250"/>
                </a:lnTo>
                <a:close/>
              </a:path>
            </a:pathLst>
          </a:custGeom>
          <a:solidFill>
            <a:srgbClr val="CFAC11">
              <a:alpha val="50000"/>
            </a:srgbClr>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nl-NL" sz="2400" dirty="0">
                <a:solidFill>
                  <a:schemeClr val="bg1"/>
                </a:solidFill>
              </a:rPr>
              <a:t>Via hun kunst laten ze het verhaal van de plantage zien, maar dan op hun eigen manier. </a:t>
            </a:r>
            <a:endParaRPr lang="en-US" sz="2400" dirty="0">
              <a:solidFill>
                <a:schemeClr val="bg1"/>
              </a:solidFill>
              <a:sym typeface="Basis Grotesque Pro"/>
            </a:endParaRPr>
          </a:p>
        </p:txBody>
      </p:sp>
      <p:sp>
        <p:nvSpPr>
          <p:cNvPr id="45" name="Placeholder 3">
            <a:extLst>
              <a:ext uri="{FF2B5EF4-FFF2-40B4-BE49-F238E27FC236}">
                <a16:creationId xmlns:a16="http://schemas.microsoft.com/office/drawing/2014/main" id="{4F0329A7-3BE3-9F76-1BC5-D87F8DE310CC}"/>
              </a:ext>
            </a:extLst>
          </p:cNvPr>
          <p:cNvSpPr txBox="1">
            <a:spLocks/>
          </p:cNvSpPr>
          <p:nvPr/>
        </p:nvSpPr>
        <p:spPr>
          <a:xfrm rot="10800000" flipV="1">
            <a:off x="7599650" y="3019451"/>
            <a:ext cx="3104496" cy="2547952"/>
          </a:xfrm>
          <a:custGeom>
            <a:avLst/>
            <a:gdLst>
              <a:gd name="connsiteX0" fmla="*/ 0 w 5022936"/>
              <a:gd name="connsiteY0" fmla="*/ 0 h 1111250"/>
              <a:gd name="connsiteX1" fmla="*/ 5022936 w 5022936"/>
              <a:gd name="connsiteY1" fmla="*/ 0 h 1111250"/>
              <a:gd name="connsiteX2" fmla="*/ 5022936 w 5022936"/>
              <a:gd name="connsiteY2" fmla="*/ 1111250 h 1111250"/>
              <a:gd name="connsiteX3" fmla="*/ 0 w 5022936"/>
              <a:gd name="connsiteY3" fmla="*/ 1111250 h 1111250"/>
            </a:gdLst>
            <a:ahLst/>
            <a:cxnLst>
              <a:cxn ang="0">
                <a:pos x="connsiteX0" y="connsiteY0"/>
              </a:cxn>
              <a:cxn ang="0">
                <a:pos x="connsiteX1" y="connsiteY1"/>
              </a:cxn>
              <a:cxn ang="0">
                <a:pos x="connsiteX2" y="connsiteY2"/>
              </a:cxn>
              <a:cxn ang="0">
                <a:pos x="connsiteX3" y="connsiteY3"/>
              </a:cxn>
            </a:cxnLst>
            <a:rect l="l" t="t" r="r" b="b"/>
            <a:pathLst>
              <a:path w="5022936" h="1111250">
                <a:moveTo>
                  <a:pt x="0" y="0"/>
                </a:moveTo>
                <a:lnTo>
                  <a:pt x="5022936" y="0"/>
                </a:lnTo>
                <a:lnTo>
                  <a:pt x="5022936" y="1111250"/>
                </a:lnTo>
                <a:lnTo>
                  <a:pt x="0" y="1111250"/>
                </a:lnTo>
                <a:close/>
              </a:path>
            </a:pathLst>
          </a:custGeom>
          <a:solidFill>
            <a:srgbClr val="CFAC11">
              <a:alpha val="50000"/>
            </a:srgbClr>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nl-NL" sz="2400" dirty="0">
                <a:solidFill>
                  <a:schemeClr val="bg1"/>
                </a:solidFill>
              </a:rPr>
              <a:t>Met het geld dat ze verdienen, kopen ze hun land terug en maken ze het weer vruchtbaar om voedsel op te verbouwen.</a:t>
            </a:r>
            <a:endParaRPr lang="en-US" sz="2400" dirty="0">
              <a:solidFill>
                <a:schemeClr val="bg1"/>
              </a:solidFill>
              <a:sym typeface="Basis Grotesque Pr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29738-8578-3B31-668C-B67526717FFE}"/>
            </a:ext>
          </a:extLst>
        </p:cNvPr>
        <p:cNvGrpSpPr/>
        <p:nvPr/>
      </p:nvGrpSpPr>
      <p:grpSpPr>
        <a:xfrm>
          <a:off x="0" y="0"/>
          <a:ext cx="0" cy="0"/>
          <a:chOff x="0" y="0"/>
          <a:chExt cx="0" cy="0"/>
        </a:xfrm>
      </p:grpSpPr>
      <p:pic>
        <p:nvPicPr>
          <p:cNvPr id="68" name="Afbeelding 67">
            <a:extLst>
              <a:ext uri="{FF2B5EF4-FFF2-40B4-BE49-F238E27FC236}">
                <a16:creationId xmlns:a16="http://schemas.microsoft.com/office/drawing/2014/main" id="{75200FE6-0DBB-EB6B-5983-F7CC24ED6DF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633" y="155171"/>
            <a:ext cx="3313785" cy="3313785"/>
          </a:xfrm>
          <a:prstGeom prst="rect">
            <a:avLst/>
          </a:prstGeom>
        </p:spPr>
      </p:pic>
      <p:pic>
        <p:nvPicPr>
          <p:cNvPr id="57" name="Afbeelding 56">
            <a:extLst>
              <a:ext uri="{FF2B5EF4-FFF2-40B4-BE49-F238E27FC236}">
                <a16:creationId xmlns:a16="http://schemas.microsoft.com/office/drawing/2014/main" id="{7E2CB1C8-36C0-F088-2D5A-2C5EA05CA7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69168" y="4404267"/>
            <a:ext cx="3629790" cy="2419860"/>
          </a:xfrm>
          <a:prstGeom prst="rect">
            <a:avLst/>
          </a:prstGeom>
        </p:spPr>
      </p:pic>
      <p:grpSp>
        <p:nvGrpSpPr>
          <p:cNvPr id="66" name="Groep 65">
            <a:extLst>
              <a:ext uri="{FF2B5EF4-FFF2-40B4-BE49-F238E27FC236}">
                <a16:creationId xmlns:a16="http://schemas.microsoft.com/office/drawing/2014/main" id="{E8E63F0F-0BA1-2193-875B-B1216A3E3B83}"/>
              </a:ext>
            </a:extLst>
          </p:cNvPr>
          <p:cNvGrpSpPr/>
          <p:nvPr/>
        </p:nvGrpSpPr>
        <p:grpSpPr>
          <a:xfrm>
            <a:off x="3163114" y="1337242"/>
            <a:ext cx="4598495" cy="4419306"/>
            <a:chOff x="2882351" y="130675"/>
            <a:chExt cx="6084330" cy="6374495"/>
          </a:xfrm>
        </p:grpSpPr>
        <p:grpSp>
          <p:nvGrpSpPr>
            <p:cNvPr id="2" name="Group 2">
              <a:extLst>
                <a:ext uri="{FF2B5EF4-FFF2-40B4-BE49-F238E27FC236}">
                  <a16:creationId xmlns:a16="http://schemas.microsoft.com/office/drawing/2014/main" id="{6B33EE93-2B44-0DA7-9B35-AA4A111C3D89}"/>
                </a:ext>
              </a:extLst>
            </p:cNvPr>
            <p:cNvGrpSpPr/>
            <p:nvPr/>
          </p:nvGrpSpPr>
          <p:grpSpPr>
            <a:xfrm>
              <a:off x="6288138" y="4533117"/>
              <a:ext cx="1629330" cy="1569572"/>
              <a:chOff x="0" y="0"/>
              <a:chExt cx="6350000" cy="6117106"/>
            </a:xfrm>
          </p:grpSpPr>
          <p:sp>
            <p:nvSpPr>
              <p:cNvPr id="3" name="Freeform 3">
                <a:extLst>
                  <a:ext uri="{FF2B5EF4-FFF2-40B4-BE49-F238E27FC236}">
                    <a16:creationId xmlns:a16="http://schemas.microsoft.com/office/drawing/2014/main" id="{2EE04A9E-DA5C-356C-002F-8177B15151B4}"/>
                  </a:ext>
                </a:extLst>
              </p:cNvPr>
              <p:cNvSpPr/>
              <p:nvPr/>
            </p:nvSpPr>
            <p:spPr>
              <a:xfrm>
                <a:off x="0" y="0"/>
                <a:ext cx="6351270" cy="6117106"/>
              </a:xfrm>
              <a:custGeom>
                <a:avLst/>
                <a:gdLst/>
                <a:ahLst/>
                <a:cxnLst/>
                <a:rect l="l" t="t" r="r" b="b"/>
                <a:pathLst>
                  <a:path w="6351270" h="6117106">
                    <a:moveTo>
                      <a:pt x="5985510" y="0"/>
                    </a:moveTo>
                    <a:lnTo>
                      <a:pt x="364490" y="0"/>
                    </a:lnTo>
                    <a:cubicBezTo>
                      <a:pt x="162560" y="0"/>
                      <a:pt x="0" y="156598"/>
                      <a:pt x="0" y="351122"/>
                    </a:cubicBezTo>
                    <a:lnTo>
                      <a:pt x="0" y="5767208"/>
                    </a:lnTo>
                    <a:cubicBezTo>
                      <a:pt x="0" y="5960509"/>
                      <a:pt x="162560" y="6117106"/>
                      <a:pt x="364490" y="6117106"/>
                    </a:cubicBezTo>
                    <a:lnTo>
                      <a:pt x="5986780" y="6117106"/>
                    </a:lnTo>
                    <a:cubicBezTo>
                      <a:pt x="6187440" y="6117106"/>
                      <a:pt x="6351270" y="5960509"/>
                      <a:pt x="6351270" y="5765984"/>
                    </a:cubicBezTo>
                    <a:lnTo>
                      <a:pt x="6351270" y="351122"/>
                    </a:lnTo>
                    <a:cubicBezTo>
                      <a:pt x="6350000" y="156598"/>
                      <a:pt x="6187440" y="0"/>
                      <a:pt x="5985510" y="0"/>
                    </a:cubicBezTo>
                    <a:close/>
                  </a:path>
                </a:pathLst>
              </a:custGeom>
              <a:blipFill>
                <a:blip r:embed="rId5" cstate="screen">
                  <a:duotone>
                    <a:prstClr val="black"/>
                    <a:srgbClr val="D9C3A5">
                      <a:tint val="50000"/>
                      <a:satMod val="180000"/>
                    </a:srgbClr>
                  </a:duotone>
                  <a:extLst>
                    <a:ext uri="{28A0092B-C50C-407E-A947-70E740481C1C}">
                      <a14:useLocalDpi xmlns:a14="http://schemas.microsoft.com/office/drawing/2010/main"/>
                    </a:ext>
                  </a:extLst>
                </a:blip>
                <a:stretch>
                  <a:fillRect/>
                </a:stretch>
              </a:blipFill>
              <a:ln w="104775" cap="sq">
                <a:solidFill>
                  <a:srgbClr val="D3D0CF"/>
                </a:solidFill>
                <a:prstDash val="solid"/>
                <a:miter/>
              </a:ln>
            </p:spPr>
            <p:txBody>
              <a:bodyPr/>
              <a:lstStyle/>
              <a:p>
                <a:endParaRPr lang="nl-NL" sz="1154"/>
              </a:p>
            </p:txBody>
          </p:sp>
        </p:grpSp>
        <p:grpSp>
          <p:nvGrpSpPr>
            <p:cNvPr id="4" name="Group 4">
              <a:extLst>
                <a:ext uri="{FF2B5EF4-FFF2-40B4-BE49-F238E27FC236}">
                  <a16:creationId xmlns:a16="http://schemas.microsoft.com/office/drawing/2014/main" id="{349A73B3-C860-67A0-0CEA-D5B743A427EE}"/>
                </a:ext>
              </a:extLst>
            </p:cNvPr>
            <p:cNvGrpSpPr/>
            <p:nvPr/>
          </p:nvGrpSpPr>
          <p:grpSpPr>
            <a:xfrm>
              <a:off x="7357839" y="4676014"/>
              <a:ext cx="1284654" cy="1753188"/>
              <a:chOff x="0" y="0"/>
              <a:chExt cx="2670810" cy="3644900"/>
            </a:xfrm>
          </p:grpSpPr>
          <p:sp>
            <p:nvSpPr>
              <p:cNvPr id="5" name="Freeform 5">
                <a:extLst>
                  <a:ext uri="{FF2B5EF4-FFF2-40B4-BE49-F238E27FC236}">
                    <a16:creationId xmlns:a16="http://schemas.microsoft.com/office/drawing/2014/main" id="{6B9D0DB3-8558-06F0-5477-6C6F8866D98C}"/>
                  </a:ext>
                </a:extLst>
              </p:cNvPr>
              <p:cNvSpPr/>
              <p:nvPr/>
            </p:nvSpPr>
            <p:spPr>
              <a:xfrm>
                <a:off x="50800" y="45943"/>
                <a:ext cx="2569296" cy="3548545"/>
              </a:xfrm>
              <a:custGeom>
                <a:avLst/>
                <a:gdLst/>
                <a:ahLst/>
                <a:cxnLst/>
                <a:rect l="l" t="t" r="r" b="b"/>
                <a:pathLst>
                  <a:path w="2569296" h="3548545">
                    <a:moveTo>
                      <a:pt x="0" y="3256057"/>
                    </a:moveTo>
                    <a:cubicBezTo>
                      <a:pt x="105410" y="2528347"/>
                      <a:pt x="143510" y="2449607"/>
                      <a:pt x="181610" y="2359437"/>
                    </a:cubicBezTo>
                    <a:cubicBezTo>
                      <a:pt x="218440" y="2274347"/>
                      <a:pt x="255270" y="2207037"/>
                      <a:pt x="303530" y="2115597"/>
                    </a:cubicBezTo>
                    <a:cubicBezTo>
                      <a:pt x="367030" y="1997487"/>
                      <a:pt x="466090" y="1842547"/>
                      <a:pt x="537210" y="1710467"/>
                    </a:cubicBezTo>
                    <a:cubicBezTo>
                      <a:pt x="601980" y="1588547"/>
                      <a:pt x="669290" y="1467897"/>
                      <a:pt x="713740" y="1353597"/>
                    </a:cubicBezTo>
                    <a:cubicBezTo>
                      <a:pt x="753110" y="1255807"/>
                      <a:pt x="759460" y="1136427"/>
                      <a:pt x="798830" y="1067847"/>
                    </a:cubicBezTo>
                    <a:cubicBezTo>
                      <a:pt x="826770" y="1019587"/>
                      <a:pt x="862330" y="990377"/>
                      <a:pt x="900430" y="963707"/>
                    </a:cubicBezTo>
                    <a:cubicBezTo>
                      <a:pt x="939800" y="938307"/>
                      <a:pt x="1016000" y="898937"/>
                      <a:pt x="1029970" y="911637"/>
                    </a:cubicBezTo>
                    <a:cubicBezTo>
                      <a:pt x="1045210" y="925607"/>
                      <a:pt x="1012190" y="1036097"/>
                      <a:pt x="984250" y="1046257"/>
                    </a:cubicBezTo>
                    <a:cubicBezTo>
                      <a:pt x="957580" y="1056417"/>
                      <a:pt x="913130" y="992917"/>
                      <a:pt x="869950" y="978947"/>
                    </a:cubicBezTo>
                    <a:cubicBezTo>
                      <a:pt x="824230" y="962437"/>
                      <a:pt x="759460" y="989107"/>
                      <a:pt x="715010" y="962437"/>
                    </a:cubicBezTo>
                    <a:cubicBezTo>
                      <a:pt x="661670" y="928147"/>
                      <a:pt x="571500" y="789717"/>
                      <a:pt x="590550" y="756697"/>
                    </a:cubicBezTo>
                    <a:cubicBezTo>
                      <a:pt x="609600" y="723677"/>
                      <a:pt x="816610" y="733837"/>
                      <a:pt x="828040" y="760507"/>
                    </a:cubicBezTo>
                    <a:cubicBezTo>
                      <a:pt x="836930" y="779557"/>
                      <a:pt x="772160" y="850677"/>
                      <a:pt x="732790" y="863377"/>
                    </a:cubicBezTo>
                    <a:cubicBezTo>
                      <a:pt x="689610" y="877347"/>
                      <a:pt x="619760" y="850677"/>
                      <a:pt x="575310" y="827817"/>
                    </a:cubicBezTo>
                    <a:cubicBezTo>
                      <a:pt x="535940" y="808767"/>
                      <a:pt x="504190" y="775747"/>
                      <a:pt x="474980" y="743997"/>
                    </a:cubicBezTo>
                    <a:cubicBezTo>
                      <a:pt x="444500" y="709707"/>
                      <a:pt x="414020" y="676687"/>
                      <a:pt x="397510" y="625887"/>
                    </a:cubicBezTo>
                    <a:cubicBezTo>
                      <a:pt x="375920" y="556037"/>
                      <a:pt x="364490" y="416337"/>
                      <a:pt x="391160" y="347757"/>
                    </a:cubicBezTo>
                    <a:cubicBezTo>
                      <a:pt x="412750" y="295687"/>
                      <a:pt x="445770" y="270287"/>
                      <a:pt x="502920" y="233457"/>
                    </a:cubicBezTo>
                    <a:cubicBezTo>
                      <a:pt x="609600" y="164877"/>
                      <a:pt x="906780" y="83597"/>
                      <a:pt x="1036320" y="45497"/>
                    </a:cubicBezTo>
                    <a:cubicBezTo>
                      <a:pt x="1109980" y="23907"/>
                      <a:pt x="1146810" y="12477"/>
                      <a:pt x="1212850" y="4857"/>
                    </a:cubicBezTo>
                    <a:cubicBezTo>
                      <a:pt x="1295400" y="-4033"/>
                      <a:pt x="1417320" y="1047"/>
                      <a:pt x="1496060" y="6127"/>
                    </a:cubicBezTo>
                    <a:cubicBezTo>
                      <a:pt x="1551940" y="9937"/>
                      <a:pt x="1588770" y="6127"/>
                      <a:pt x="1640840" y="23907"/>
                    </a:cubicBezTo>
                    <a:cubicBezTo>
                      <a:pt x="1714500" y="50577"/>
                      <a:pt x="1831340" y="119157"/>
                      <a:pt x="1885950" y="178847"/>
                    </a:cubicBezTo>
                    <a:cubicBezTo>
                      <a:pt x="1926590" y="224567"/>
                      <a:pt x="1946910" y="271557"/>
                      <a:pt x="1959610" y="331247"/>
                    </a:cubicBezTo>
                    <a:cubicBezTo>
                      <a:pt x="1976120" y="404907"/>
                      <a:pt x="1917700" y="549687"/>
                      <a:pt x="1950720" y="595407"/>
                    </a:cubicBezTo>
                    <a:cubicBezTo>
                      <a:pt x="1974850" y="628427"/>
                      <a:pt x="2040890" y="608107"/>
                      <a:pt x="2072640" y="632237"/>
                    </a:cubicBezTo>
                    <a:cubicBezTo>
                      <a:pt x="2106930" y="656367"/>
                      <a:pt x="2134870" y="709707"/>
                      <a:pt x="2147570" y="745267"/>
                    </a:cubicBezTo>
                    <a:cubicBezTo>
                      <a:pt x="2157730" y="770667"/>
                      <a:pt x="2161540" y="792257"/>
                      <a:pt x="2156460" y="817657"/>
                    </a:cubicBezTo>
                    <a:cubicBezTo>
                      <a:pt x="2151380" y="848137"/>
                      <a:pt x="2128520" y="892587"/>
                      <a:pt x="2105660" y="914177"/>
                    </a:cubicBezTo>
                    <a:cubicBezTo>
                      <a:pt x="2087880" y="931957"/>
                      <a:pt x="2066290" y="943387"/>
                      <a:pt x="2040890" y="948467"/>
                    </a:cubicBezTo>
                    <a:cubicBezTo>
                      <a:pt x="2010410" y="953547"/>
                      <a:pt x="1962150" y="948467"/>
                      <a:pt x="1932940" y="935767"/>
                    </a:cubicBezTo>
                    <a:cubicBezTo>
                      <a:pt x="1910080" y="924337"/>
                      <a:pt x="1874520" y="892587"/>
                      <a:pt x="1878330" y="886237"/>
                    </a:cubicBezTo>
                    <a:cubicBezTo>
                      <a:pt x="1882140" y="878617"/>
                      <a:pt x="1985010" y="934497"/>
                      <a:pt x="2035810" y="937037"/>
                    </a:cubicBezTo>
                    <a:cubicBezTo>
                      <a:pt x="2080260" y="938307"/>
                      <a:pt x="2114550" y="896397"/>
                      <a:pt x="2162810" y="905287"/>
                    </a:cubicBezTo>
                    <a:cubicBezTo>
                      <a:pt x="2241550" y="917987"/>
                      <a:pt x="2382520" y="1027207"/>
                      <a:pt x="2447290" y="1091977"/>
                    </a:cubicBezTo>
                    <a:cubicBezTo>
                      <a:pt x="2493010" y="1137697"/>
                      <a:pt x="2519680" y="1180877"/>
                      <a:pt x="2540000" y="1231677"/>
                    </a:cubicBezTo>
                    <a:cubicBezTo>
                      <a:pt x="2560320" y="1283747"/>
                      <a:pt x="2566670" y="1330737"/>
                      <a:pt x="2569210" y="1399317"/>
                    </a:cubicBezTo>
                    <a:cubicBezTo>
                      <a:pt x="2571750" y="1508537"/>
                      <a:pt x="2517140" y="1721897"/>
                      <a:pt x="2519680" y="1826037"/>
                    </a:cubicBezTo>
                    <a:cubicBezTo>
                      <a:pt x="2520950" y="1884457"/>
                      <a:pt x="2538730" y="1909857"/>
                      <a:pt x="2540000" y="1965737"/>
                    </a:cubicBezTo>
                    <a:cubicBezTo>
                      <a:pt x="2542540" y="2047017"/>
                      <a:pt x="2515870" y="2161317"/>
                      <a:pt x="2509520" y="2271807"/>
                    </a:cubicBezTo>
                    <a:cubicBezTo>
                      <a:pt x="2500630" y="2403887"/>
                      <a:pt x="2489200" y="2574067"/>
                      <a:pt x="2498090" y="2703607"/>
                    </a:cubicBezTo>
                    <a:cubicBezTo>
                      <a:pt x="2504440" y="2809017"/>
                      <a:pt x="2532380" y="2897917"/>
                      <a:pt x="2543810" y="2991897"/>
                    </a:cubicBezTo>
                    <a:cubicBezTo>
                      <a:pt x="2553970" y="3082067"/>
                      <a:pt x="2575560" y="3183667"/>
                      <a:pt x="2562860" y="3254787"/>
                    </a:cubicBezTo>
                    <a:cubicBezTo>
                      <a:pt x="2552700" y="3308127"/>
                      <a:pt x="2529840" y="3350037"/>
                      <a:pt x="2501900" y="3386867"/>
                    </a:cubicBezTo>
                    <a:cubicBezTo>
                      <a:pt x="2473960" y="3421157"/>
                      <a:pt x="2435860" y="3446557"/>
                      <a:pt x="2396490" y="3469417"/>
                    </a:cubicBezTo>
                    <a:cubicBezTo>
                      <a:pt x="2354580" y="3494817"/>
                      <a:pt x="2305050" y="3513867"/>
                      <a:pt x="2254250" y="3526567"/>
                    </a:cubicBezTo>
                    <a:cubicBezTo>
                      <a:pt x="2200910" y="3540537"/>
                      <a:pt x="2137410" y="3546887"/>
                      <a:pt x="2081530" y="3548157"/>
                    </a:cubicBezTo>
                    <a:cubicBezTo>
                      <a:pt x="2028190" y="3549427"/>
                      <a:pt x="1973580" y="3548157"/>
                      <a:pt x="1925320" y="3535457"/>
                    </a:cubicBezTo>
                    <a:cubicBezTo>
                      <a:pt x="1880870" y="3524027"/>
                      <a:pt x="1864360" y="3492277"/>
                      <a:pt x="1800860" y="3479577"/>
                    </a:cubicBezTo>
                    <a:cubicBezTo>
                      <a:pt x="1630680" y="3445287"/>
                      <a:pt x="1099820" y="3508787"/>
                      <a:pt x="815340" y="3510057"/>
                    </a:cubicBezTo>
                    <a:cubicBezTo>
                      <a:pt x="596900" y="3510057"/>
                      <a:pt x="356870" y="3520217"/>
                      <a:pt x="237490" y="3496087"/>
                    </a:cubicBezTo>
                    <a:cubicBezTo>
                      <a:pt x="180340" y="3484657"/>
                      <a:pt x="149860" y="3474497"/>
                      <a:pt x="115570" y="3447827"/>
                    </a:cubicBezTo>
                    <a:cubicBezTo>
                      <a:pt x="78740" y="3421157"/>
                      <a:pt x="45720" y="3374167"/>
                      <a:pt x="27940" y="3330987"/>
                    </a:cubicBezTo>
                    <a:cubicBezTo>
                      <a:pt x="11430" y="3291617"/>
                      <a:pt x="10160" y="3245897"/>
                      <a:pt x="11430" y="3202717"/>
                    </a:cubicBezTo>
                    <a:cubicBezTo>
                      <a:pt x="11430" y="3156997"/>
                      <a:pt x="17780" y="3101117"/>
                      <a:pt x="31750" y="3061747"/>
                    </a:cubicBezTo>
                    <a:cubicBezTo>
                      <a:pt x="43180" y="3028727"/>
                      <a:pt x="58420" y="2999517"/>
                      <a:pt x="81280" y="2979197"/>
                    </a:cubicBezTo>
                    <a:cubicBezTo>
                      <a:pt x="104140" y="2960147"/>
                      <a:pt x="144780" y="2947447"/>
                      <a:pt x="171450" y="2943637"/>
                    </a:cubicBezTo>
                    <a:cubicBezTo>
                      <a:pt x="189230" y="2941097"/>
                      <a:pt x="201930" y="2942367"/>
                      <a:pt x="219710" y="2948717"/>
                    </a:cubicBezTo>
                    <a:cubicBezTo>
                      <a:pt x="243840" y="2957607"/>
                      <a:pt x="280670" y="2979197"/>
                      <a:pt x="299720" y="3003327"/>
                    </a:cubicBezTo>
                    <a:cubicBezTo>
                      <a:pt x="317500" y="3027457"/>
                      <a:pt x="330200" y="3064287"/>
                      <a:pt x="330200" y="3094767"/>
                    </a:cubicBezTo>
                    <a:cubicBezTo>
                      <a:pt x="330200" y="3125247"/>
                      <a:pt x="313690" y="3164617"/>
                      <a:pt x="299720" y="3186207"/>
                    </a:cubicBezTo>
                    <a:cubicBezTo>
                      <a:pt x="289560" y="3201447"/>
                      <a:pt x="279400" y="3210337"/>
                      <a:pt x="264160" y="3219227"/>
                    </a:cubicBezTo>
                    <a:cubicBezTo>
                      <a:pt x="241300" y="3231927"/>
                      <a:pt x="200660" y="3247167"/>
                      <a:pt x="170180" y="3245897"/>
                    </a:cubicBezTo>
                    <a:cubicBezTo>
                      <a:pt x="139700" y="3243357"/>
                      <a:pt x="101600" y="3224307"/>
                      <a:pt x="81280" y="3209067"/>
                    </a:cubicBezTo>
                    <a:cubicBezTo>
                      <a:pt x="66040" y="3198907"/>
                      <a:pt x="57150" y="3188747"/>
                      <a:pt x="49530" y="3172237"/>
                    </a:cubicBezTo>
                    <a:cubicBezTo>
                      <a:pt x="38100" y="3149377"/>
                      <a:pt x="25400" y="3108737"/>
                      <a:pt x="29210" y="3078257"/>
                    </a:cubicBezTo>
                    <a:cubicBezTo>
                      <a:pt x="31750" y="3047777"/>
                      <a:pt x="48260" y="3012217"/>
                      <a:pt x="69850" y="2990627"/>
                    </a:cubicBezTo>
                    <a:cubicBezTo>
                      <a:pt x="90170" y="2967767"/>
                      <a:pt x="129540" y="2951257"/>
                      <a:pt x="154940" y="2944907"/>
                    </a:cubicBezTo>
                    <a:cubicBezTo>
                      <a:pt x="172720" y="2941097"/>
                      <a:pt x="185420" y="2941097"/>
                      <a:pt x="203200" y="2944907"/>
                    </a:cubicBezTo>
                    <a:cubicBezTo>
                      <a:pt x="228600" y="2951257"/>
                      <a:pt x="267970" y="2969037"/>
                      <a:pt x="288290" y="2990627"/>
                    </a:cubicBezTo>
                    <a:cubicBezTo>
                      <a:pt x="309880" y="3013487"/>
                      <a:pt x="320040" y="3045237"/>
                      <a:pt x="328930" y="3078257"/>
                    </a:cubicBezTo>
                    <a:cubicBezTo>
                      <a:pt x="340360" y="3117627"/>
                      <a:pt x="307340" y="3178587"/>
                      <a:pt x="342900" y="3210337"/>
                    </a:cubicBezTo>
                    <a:cubicBezTo>
                      <a:pt x="443230" y="3299237"/>
                      <a:pt x="1118870" y="3211607"/>
                      <a:pt x="1367790" y="3200177"/>
                    </a:cubicBezTo>
                    <a:cubicBezTo>
                      <a:pt x="1511300" y="3193827"/>
                      <a:pt x="1612900" y="3173507"/>
                      <a:pt x="1706880" y="3173507"/>
                    </a:cubicBezTo>
                    <a:cubicBezTo>
                      <a:pt x="1775460" y="3174777"/>
                      <a:pt x="1830070" y="3176047"/>
                      <a:pt x="1880870" y="3190017"/>
                    </a:cubicBezTo>
                    <a:cubicBezTo>
                      <a:pt x="1925320" y="3202717"/>
                      <a:pt x="1957070" y="3240817"/>
                      <a:pt x="1998980" y="3249707"/>
                    </a:cubicBezTo>
                    <a:cubicBezTo>
                      <a:pt x="2042160" y="3259867"/>
                      <a:pt x="2092960" y="3257327"/>
                      <a:pt x="2134870" y="3245897"/>
                    </a:cubicBezTo>
                    <a:cubicBezTo>
                      <a:pt x="2178050" y="3233197"/>
                      <a:pt x="2237740" y="3211607"/>
                      <a:pt x="2256790" y="3176047"/>
                    </a:cubicBezTo>
                    <a:cubicBezTo>
                      <a:pt x="2277110" y="3139217"/>
                      <a:pt x="2254250" y="3082067"/>
                      <a:pt x="2247900" y="3023647"/>
                    </a:cubicBezTo>
                    <a:cubicBezTo>
                      <a:pt x="2239010" y="2942367"/>
                      <a:pt x="2208530" y="2858547"/>
                      <a:pt x="2200910" y="2739167"/>
                    </a:cubicBezTo>
                    <a:cubicBezTo>
                      <a:pt x="2189480" y="2538507"/>
                      <a:pt x="2241550" y="2094007"/>
                      <a:pt x="2239010" y="1927637"/>
                    </a:cubicBezTo>
                    <a:cubicBezTo>
                      <a:pt x="2236470" y="1853977"/>
                      <a:pt x="2223770" y="1820957"/>
                      <a:pt x="2223770" y="1767617"/>
                    </a:cubicBezTo>
                    <a:cubicBezTo>
                      <a:pt x="2225040" y="1716817"/>
                      <a:pt x="2231390" y="1664747"/>
                      <a:pt x="2240280" y="1615217"/>
                    </a:cubicBezTo>
                    <a:cubicBezTo>
                      <a:pt x="2249170" y="1568227"/>
                      <a:pt x="2272030" y="1523777"/>
                      <a:pt x="2277110" y="1476787"/>
                    </a:cubicBezTo>
                    <a:cubicBezTo>
                      <a:pt x="2282190" y="1432337"/>
                      <a:pt x="2284730" y="1385347"/>
                      <a:pt x="2273300" y="1340897"/>
                    </a:cubicBezTo>
                    <a:cubicBezTo>
                      <a:pt x="2260600" y="1296447"/>
                      <a:pt x="2239010" y="1234217"/>
                      <a:pt x="2202180" y="1212627"/>
                    </a:cubicBezTo>
                    <a:cubicBezTo>
                      <a:pt x="2166620" y="1191037"/>
                      <a:pt x="2104390" y="1215167"/>
                      <a:pt x="2058670" y="1210087"/>
                    </a:cubicBezTo>
                    <a:cubicBezTo>
                      <a:pt x="2014220" y="1205007"/>
                      <a:pt x="1971040" y="1202467"/>
                      <a:pt x="1929130" y="1185957"/>
                    </a:cubicBezTo>
                    <a:cubicBezTo>
                      <a:pt x="1884680" y="1168177"/>
                      <a:pt x="1830070" y="1142777"/>
                      <a:pt x="1797050" y="1104677"/>
                    </a:cubicBezTo>
                    <a:cubicBezTo>
                      <a:pt x="1762760" y="1064037"/>
                      <a:pt x="1734820" y="992917"/>
                      <a:pt x="1733550" y="943387"/>
                    </a:cubicBezTo>
                    <a:cubicBezTo>
                      <a:pt x="1732280" y="900207"/>
                      <a:pt x="1755140" y="860837"/>
                      <a:pt x="1772920" y="821467"/>
                    </a:cubicBezTo>
                    <a:cubicBezTo>
                      <a:pt x="1793240" y="780827"/>
                      <a:pt x="1814830" y="733837"/>
                      <a:pt x="1850390" y="704627"/>
                    </a:cubicBezTo>
                    <a:cubicBezTo>
                      <a:pt x="1888490" y="672877"/>
                      <a:pt x="1951990" y="641127"/>
                      <a:pt x="2000250" y="642397"/>
                    </a:cubicBezTo>
                    <a:cubicBezTo>
                      <a:pt x="2045970" y="644937"/>
                      <a:pt x="2108200" y="689387"/>
                      <a:pt x="2131060" y="712247"/>
                    </a:cubicBezTo>
                    <a:cubicBezTo>
                      <a:pt x="2141220" y="723677"/>
                      <a:pt x="2143760" y="730027"/>
                      <a:pt x="2147570" y="745267"/>
                    </a:cubicBezTo>
                    <a:cubicBezTo>
                      <a:pt x="2153920" y="770667"/>
                      <a:pt x="2156460" y="824007"/>
                      <a:pt x="2147570" y="853217"/>
                    </a:cubicBezTo>
                    <a:cubicBezTo>
                      <a:pt x="2139950" y="878617"/>
                      <a:pt x="2125980" y="898937"/>
                      <a:pt x="2105660" y="914177"/>
                    </a:cubicBezTo>
                    <a:cubicBezTo>
                      <a:pt x="2081530" y="933227"/>
                      <a:pt x="2035810" y="951007"/>
                      <a:pt x="2004060" y="952277"/>
                    </a:cubicBezTo>
                    <a:cubicBezTo>
                      <a:pt x="1978660" y="954817"/>
                      <a:pt x="1957070" y="949737"/>
                      <a:pt x="1932940" y="935767"/>
                    </a:cubicBezTo>
                    <a:cubicBezTo>
                      <a:pt x="1898650" y="915447"/>
                      <a:pt x="1868170" y="851947"/>
                      <a:pt x="1830070" y="821467"/>
                    </a:cubicBezTo>
                    <a:cubicBezTo>
                      <a:pt x="1793240" y="790987"/>
                      <a:pt x="1741170" y="783367"/>
                      <a:pt x="1709420" y="750347"/>
                    </a:cubicBezTo>
                    <a:cubicBezTo>
                      <a:pt x="1677670" y="714787"/>
                      <a:pt x="1648460" y="658907"/>
                      <a:pt x="1640840" y="611917"/>
                    </a:cubicBezTo>
                    <a:cubicBezTo>
                      <a:pt x="1633220" y="570007"/>
                      <a:pt x="1661160" y="525557"/>
                      <a:pt x="1658620" y="482377"/>
                    </a:cubicBezTo>
                    <a:cubicBezTo>
                      <a:pt x="1654810" y="441737"/>
                      <a:pt x="1647190" y="389667"/>
                      <a:pt x="1621790" y="360457"/>
                    </a:cubicBezTo>
                    <a:cubicBezTo>
                      <a:pt x="1595120" y="329977"/>
                      <a:pt x="1548130" y="317277"/>
                      <a:pt x="1496060" y="305847"/>
                    </a:cubicBezTo>
                    <a:cubicBezTo>
                      <a:pt x="1417320" y="289337"/>
                      <a:pt x="1292860" y="280447"/>
                      <a:pt x="1188720" y="298227"/>
                    </a:cubicBezTo>
                    <a:cubicBezTo>
                      <a:pt x="1070610" y="319817"/>
                      <a:pt x="918210" y="423957"/>
                      <a:pt x="824230" y="441737"/>
                    </a:cubicBezTo>
                    <a:cubicBezTo>
                      <a:pt x="767080" y="453167"/>
                      <a:pt x="699770" y="421417"/>
                      <a:pt x="683260" y="444277"/>
                    </a:cubicBezTo>
                    <a:cubicBezTo>
                      <a:pt x="668020" y="465867"/>
                      <a:pt x="735330" y="536987"/>
                      <a:pt x="722630" y="568737"/>
                    </a:cubicBezTo>
                    <a:cubicBezTo>
                      <a:pt x="711200" y="600487"/>
                      <a:pt x="610870" y="632237"/>
                      <a:pt x="612140" y="634777"/>
                    </a:cubicBezTo>
                    <a:cubicBezTo>
                      <a:pt x="613410" y="637317"/>
                      <a:pt x="715010" y="567467"/>
                      <a:pt x="754380" y="576357"/>
                    </a:cubicBezTo>
                    <a:cubicBezTo>
                      <a:pt x="791210" y="585247"/>
                      <a:pt x="806450" y="661447"/>
                      <a:pt x="843280" y="679227"/>
                    </a:cubicBezTo>
                    <a:cubicBezTo>
                      <a:pt x="878840" y="695737"/>
                      <a:pt x="929640" y="676687"/>
                      <a:pt x="970280" y="684307"/>
                    </a:cubicBezTo>
                    <a:cubicBezTo>
                      <a:pt x="1012190" y="691927"/>
                      <a:pt x="1054100" y="703357"/>
                      <a:pt x="1092200" y="726217"/>
                    </a:cubicBezTo>
                    <a:cubicBezTo>
                      <a:pt x="1131570" y="750347"/>
                      <a:pt x="1172210" y="790987"/>
                      <a:pt x="1201420" y="829087"/>
                    </a:cubicBezTo>
                    <a:cubicBezTo>
                      <a:pt x="1228090" y="865917"/>
                      <a:pt x="1252220" y="907827"/>
                      <a:pt x="1262380" y="952277"/>
                    </a:cubicBezTo>
                    <a:cubicBezTo>
                      <a:pt x="1273810" y="1001807"/>
                      <a:pt x="1282700" y="1076737"/>
                      <a:pt x="1257300" y="1117377"/>
                    </a:cubicBezTo>
                    <a:cubicBezTo>
                      <a:pt x="1230630" y="1159287"/>
                      <a:pt x="1145540" y="1163097"/>
                      <a:pt x="1104900" y="1197387"/>
                    </a:cubicBezTo>
                    <a:cubicBezTo>
                      <a:pt x="1069340" y="1227867"/>
                      <a:pt x="1041400" y="1267237"/>
                      <a:pt x="1022350" y="1307877"/>
                    </a:cubicBezTo>
                    <a:cubicBezTo>
                      <a:pt x="1003300" y="1347247"/>
                      <a:pt x="1005840" y="1395507"/>
                      <a:pt x="990600" y="1437417"/>
                    </a:cubicBezTo>
                    <a:cubicBezTo>
                      <a:pt x="975360" y="1480597"/>
                      <a:pt x="963930" y="1503457"/>
                      <a:pt x="933450" y="1563147"/>
                    </a:cubicBezTo>
                    <a:cubicBezTo>
                      <a:pt x="849630" y="1729517"/>
                      <a:pt x="514350" y="2294667"/>
                      <a:pt x="426720" y="2475007"/>
                    </a:cubicBezTo>
                    <a:cubicBezTo>
                      <a:pt x="391160" y="2548667"/>
                      <a:pt x="379730" y="2579147"/>
                      <a:pt x="360680" y="2633757"/>
                    </a:cubicBezTo>
                    <a:cubicBezTo>
                      <a:pt x="341630" y="2689637"/>
                      <a:pt x="328930" y="2734087"/>
                      <a:pt x="314960" y="2807747"/>
                    </a:cubicBezTo>
                    <a:cubicBezTo>
                      <a:pt x="292100" y="2925857"/>
                      <a:pt x="278130" y="3197637"/>
                      <a:pt x="260350" y="3280187"/>
                    </a:cubicBezTo>
                    <a:cubicBezTo>
                      <a:pt x="254000" y="3309397"/>
                      <a:pt x="252730" y="3320827"/>
                      <a:pt x="240030" y="3338607"/>
                    </a:cubicBezTo>
                    <a:cubicBezTo>
                      <a:pt x="223520" y="3360197"/>
                      <a:pt x="190500" y="3384327"/>
                      <a:pt x="165100" y="3393217"/>
                    </a:cubicBezTo>
                    <a:cubicBezTo>
                      <a:pt x="144780" y="3400837"/>
                      <a:pt x="124460" y="3400837"/>
                      <a:pt x="102870" y="3395757"/>
                    </a:cubicBezTo>
                    <a:cubicBezTo>
                      <a:pt x="77470" y="3388137"/>
                      <a:pt x="41910" y="3367817"/>
                      <a:pt x="25400" y="3344957"/>
                    </a:cubicBezTo>
                    <a:cubicBezTo>
                      <a:pt x="8890" y="3322097"/>
                      <a:pt x="0" y="3256057"/>
                      <a:pt x="0" y="3256057"/>
                    </a:cubicBezTo>
                  </a:path>
                </a:pathLst>
              </a:custGeom>
              <a:solidFill>
                <a:srgbClr val="D3D0CF"/>
              </a:solidFill>
              <a:ln cap="sq">
                <a:noFill/>
                <a:prstDash val="solid"/>
                <a:miter/>
              </a:ln>
            </p:spPr>
            <p:txBody>
              <a:bodyPr/>
              <a:lstStyle/>
              <a:p>
                <a:endParaRPr lang="nl-NL" sz="1154"/>
              </a:p>
            </p:txBody>
          </p:sp>
        </p:grpSp>
        <p:grpSp>
          <p:nvGrpSpPr>
            <p:cNvPr id="6" name="Group 6">
              <a:extLst>
                <a:ext uri="{FF2B5EF4-FFF2-40B4-BE49-F238E27FC236}">
                  <a16:creationId xmlns:a16="http://schemas.microsoft.com/office/drawing/2014/main" id="{7012897E-6420-D67D-9F15-AAA97FBA480D}"/>
                </a:ext>
              </a:extLst>
            </p:cNvPr>
            <p:cNvGrpSpPr/>
            <p:nvPr/>
          </p:nvGrpSpPr>
          <p:grpSpPr>
            <a:xfrm>
              <a:off x="7694717" y="5015045"/>
              <a:ext cx="189980" cy="385457"/>
              <a:chOff x="0" y="0"/>
              <a:chExt cx="394970" cy="801370"/>
            </a:xfrm>
          </p:grpSpPr>
          <p:sp>
            <p:nvSpPr>
              <p:cNvPr id="7" name="Freeform 7">
                <a:extLst>
                  <a:ext uri="{FF2B5EF4-FFF2-40B4-BE49-F238E27FC236}">
                    <a16:creationId xmlns:a16="http://schemas.microsoft.com/office/drawing/2014/main" id="{E52ECBD0-089A-30C0-7B05-0808E9F7ED99}"/>
                  </a:ext>
                </a:extLst>
              </p:cNvPr>
              <p:cNvSpPr/>
              <p:nvPr/>
            </p:nvSpPr>
            <p:spPr>
              <a:xfrm>
                <a:off x="48093" y="49644"/>
                <a:ext cx="295291" cy="701045"/>
              </a:xfrm>
              <a:custGeom>
                <a:avLst/>
                <a:gdLst/>
                <a:ahLst/>
                <a:cxnLst/>
                <a:rect l="l" t="t" r="r" b="b"/>
                <a:pathLst>
                  <a:path w="295291" h="701045">
                    <a:moveTo>
                      <a:pt x="265597" y="129426"/>
                    </a:moveTo>
                    <a:cubicBezTo>
                      <a:pt x="294807" y="585356"/>
                      <a:pt x="294807" y="591706"/>
                      <a:pt x="288457" y="606946"/>
                    </a:cubicBezTo>
                    <a:cubicBezTo>
                      <a:pt x="278297" y="628536"/>
                      <a:pt x="257977" y="661556"/>
                      <a:pt x="235117" y="676796"/>
                    </a:cubicBezTo>
                    <a:cubicBezTo>
                      <a:pt x="212257" y="693306"/>
                      <a:pt x="177967" y="702196"/>
                      <a:pt x="150027" y="700926"/>
                    </a:cubicBezTo>
                    <a:cubicBezTo>
                      <a:pt x="122087" y="699656"/>
                      <a:pt x="87797" y="681876"/>
                      <a:pt x="67477" y="667906"/>
                    </a:cubicBezTo>
                    <a:cubicBezTo>
                      <a:pt x="54777" y="657746"/>
                      <a:pt x="47157" y="646316"/>
                      <a:pt x="39537" y="633616"/>
                    </a:cubicBezTo>
                    <a:cubicBezTo>
                      <a:pt x="31917" y="622186"/>
                      <a:pt x="24297" y="609486"/>
                      <a:pt x="23027" y="592976"/>
                    </a:cubicBezTo>
                    <a:cubicBezTo>
                      <a:pt x="19217" y="568846"/>
                      <a:pt x="24297" y="526936"/>
                      <a:pt x="31917" y="505346"/>
                    </a:cubicBezTo>
                    <a:cubicBezTo>
                      <a:pt x="38267" y="488836"/>
                      <a:pt x="44617" y="479946"/>
                      <a:pt x="57317" y="468516"/>
                    </a:cubicBezTo>
                    <a:cubicBezTo>
                      <a:pt x="75097" y="452006"/>
                      <a:pt x="111927" y="432956"/>
                      <a:pt x="134787" y="426606"/>
                    </a:cubicBezTo>
                    <a:cubicBezTo>
                      <a:pt x="151297" y="422796"/>
                      <a:pt x="162727" y="422796"/>
                      <a:pt x="179237" y="426606"/>
                    </a:cubicBezTo>
                    <a:cubicBezTo>
                      <a:pt x="203367" y="432956"/>
                      <a:pt x="238927" y="448196"/>
                      <a:pt x="257977" y="468516"/>
                    </a:cubicBezTo>
                    <a:cubicBezTo>
                      <a:pt x="277027" y="488836"/>
                      <a:pt x="290997" y="520586"/>
                      <a:pt x="294807" y="548526"/>
                    </a:cubicBezTo>
                    <a:cubicBezTo>
                      <a:pt x="297347" y="575196"/>
                      <a:pt x="289727" y="610756"/>
                      <a:pt x="275757" y="633616"/>
                    </a:cubicBezTo>
                    <a:cubicBezTo>
                      <a:pt x="261787" y="657746"/>
                      <a:pt x="233847" y="680606"/>
                      <a:pt x="208447" y="690766"/>
                    </a:cubicBezTo>
                    <a:cubicBezTo>
                      <a:pt x="183047" y="700926"/>
                      <a:pt x="143677" y="700926"/>
                      <a:pt x="120817" y="695846"/>
                    </a:cubicBezTo>
                    <a:cubicBezTo>
                      <a:pt x="104307" y="693306"/>
                      <a:pt x="92877" y="688226"/>
                      <a:pt x="80177" y="676796"/>
                    </a:cubicBezTo>
                    <a:cubicBezTo>
                      <a:pt x="61127" y="662826"/>
                      <a:pt x="39537" y="641236"/>
                      <a:pt x="26837" y="606946"/>
                    </a:cubicBezTo>
                    <a:cubicBezTo>
                      <a:pt x="2707" y="544716"/>
                      <a:pt x="5247" y="399936"/>
                      <a:pt x="2707" y="309766"/>
                    </a:cubicBezTo>
                    <a:cubicBezTo>
                      <a:pt x="1437" y="233566"/>
                      <a:pt x="-6183" y="149746"/>
                      <a:pt x="11597" y="98946"/>
                    </a:cubicBezTo>
                    <a:cubicBezTo>
                      <a:pt x="21757" y="65926"/>
                      <a:pt x="42077" y="39256"/>
                      <a:pt x="63667" y="24016"/>
                    </a:cubicBezTo>
                    <a:cubicBezTo>
                      <a:pt x="80177" y="10046"/>
                      <a:pt x="100497" y="3696"/>
                      <a:pt x="120817" y="1156"/>
                    </a:cubicBezTo>
                    <a:cubicBezTo>
                      <a:pt x="141137" y="-1384"/>
                      <a:pt x="162727" y="-114"/>
                      <a:pt x="181777" y="8776"/>
                    </a:cubicBezTo>
                    <a:cubicBezTo>
                      <a:pt x="205907" y="20206"/>
                      <a:pt x="237657" y="46876"/>
                      <a:pt x="250357" y="69736"/>
                    </a:cubicBezTo>
                    <a:cubicBezTo>
                      <a:pt x="261787" y="88786"/>
                      <a:pt x="265597" y="129426"/>
                      <a:pt x="265597" y="129426"/>
                    </a:cubicBezTo>
                  </a:path>
                </a:pathLst>
              </a:custGeom>
              <a:solidFill>
                <a:srgbClr val="D3D0CF"/>
              </a:solidFill>
              <a:ln cap="sq">
                <a:noFill/>
                <a:prstDash val="solid"/>
                <a:miter/>
              </a:ln>
            </p:spPr>
            <p:txBody>
              <a:bodyPr/>
              <a:lstStyle/>
              <a:p>
                <a:endParaRPr lang="nl-NL" sz="1154"/>
              </a:p>
            </p:txBody>
          </p:sp>
        </p:grpSp>
        <p:grpSp>
          <p:nvGrpSpPr>
            <p:cNvPr id="8" name="Group 8">
              <a:extLst>
                <a:ext uri="{FF2B5EF4-FFF2-40B4-BE49-F238E27FC236}">
                  <a16:creationId xmlns:a16="http://schemas.microsoft.com/office/drawing/2014/main" id="{DFDE5768-04BB-0701-3266-CDE8D5E0A28B}"/>
                </a:ext>
              </a:extLst>
            </p:cNvPr>
            <p:cNvGrpSpPr/>
            <p:nvPr/>
          </p:nvGrpSpPr>
          <p:grpSpPr>
            <a:xfrm>
              <a:off x="7940556" y="4794397"/>
              <a:ext cx="293216" cy="282221"/>
              <a:chOff x="0" y="0"/>
              <a:chExt cx="609600" cy="586740"/>
            </a:xfrm>
          </p:grpSpPr>
          <p:sp>
            <p:nvSpPr>
              <p:cNvPr id="9" name="Freeform 9">
                <a:extLst>
                  <a:ext uri="{FF2B5EF4-FFF2-40B4-BE49-F238E27FC236}">
                    <a16:creationId xmlns:a16="http://schemas.microsoft.com/office/drawing/2014/main" id="{4D97FA42-EDA4-52EC-8FE8-A4B0D1E3E200}"/>
                  </a:ext>
                </a:extLst>
              </p:cNvPr>
              <p:cNvSpPr/>
              <p:nvPr/>
            </p:nvSpPr>
            <p:spPr>
              <a:xfrm>
                <a:off x="50338" y="41383"/>
                <a:ext cx="507865" cy="493922"/>
              </a:xfrm>
              <a:custGeom>
                <a:avLst/>
                <a:gdLst/>
                <a:ahLst/>
                <a:cxnLst/>
                <a:rect l="l" t="t" r="r" b="b"/>
                <a:pathLst>
                  <a:path w="507865" h="493922">
                    <a:moveTo>
                      <a:pt x="246842" y="493287"/>
                    </a:moveTo>
                    <a:cubicBezTo>
                      <a:pt x="131272" y="461537"/>
                      <a:pt x="60152" y="415817"/>
                      <a:pt x="30942" y="372637"/>
                    </a:cubicBezTo>
                    <a:cubicBezTo>
                      <a:pt x="5542" y="333267"/>
                      <a:pt x="-2078" y="281197"/>
                      <a:pt x="462" y="234207"/>
                    </a:cubicBezTo>
                    <a:cubicBezTo>
                      <a:pt x="1732" y="184677"/>
                      <a:pt x="14432" y="122447"/>
                      <a:pt x="44912" y="85617"/>
                    </a:cubicBezTo>
                    <a:cubicBezTo>
                      <a:pt x="76662" y="47517"/>
                      <a:pt x="138892" y="22117"/>
                      <a:pt x="188422" y="10687"/>
                    </a:cubicBezTo>
                    <a:cubicBezTo>
                      <a:pt x="235412" y="-2013"/>
                      <a:pt x="287482" y="-4553"/>
                      <a:pt x="331932" y="9417"/>
                    </a:cubicBezTo>
                    <a:cubicBezTo>
                      <a:pt x="378922" y="23387"/>
                      <a:pt x="433532" y="57677"/>
                      <a:pt x="462742" y="95777"/>
                    </a:cubicBezTo>
                    <a:cubicBezTo>
                      <a:pt x="490682" y="131337"/>
                      <a:pt x="502112" y="192297"/>
                      <a:pt x="505922" y="225317"/>
                    </a:cubicBezTo>
                    <a:cubicBezTo>
                      <a:pt x="509732" y="243097"/>
                      <a:pt x="507192" y="255797"/>
                      <a:pt x="504652" y="269767"/>
                    </a:cubicBezTo>
                    <a:cubicBezTo>
                      <a:pt x="502112" y="285007"/>
                      <a:pt x="498302" y="298977"/>
                      <a:pt x="488142" y="312947"/>
                    </a:cubicBezTo>
                    <a:cubicBezTo>
                      <a:pt x="475442" y="331997"/>
                      <a:pt x="442422" y="361207"/>
                      <a:pt x="422102" y="371367"/>
                    </a:cubicBezTo>
                    <a:cubicBezTo>
                      <a:pt x="406862" y="378987"/>
                      <a:pt x="394162" y="382797"/>
                      <a:pt x="377652" y="382797"/>
                    </a:cubicBezTo>
                    <a:cubicBezTo>
                      <a:pt x="353522" y="381527"/>
                      <a:pt x="314152" y="375177"/>
                      <a:pt x="291292" y="359937"/>
                    </a:cubicBezTo>
                    <a:cubicBezTo>
                      <a:pt x="267162" y="344697"/>
                      <a:pt x="245572" y="311677"/>
                      <a:pt x="235412" y="288817"/>
                    </a:cubicBezTo>
                    <a:cubicBezTo>
                      <a:pt x="229062" y="273577"/>
                      <a:pt x="226522" y="262147"/>
                      <a:pt x="227792" y="244367"/>
                    </a:cubicBezTo>
                    <a:cubicBezTo>
                      <a:pt x="229062" y="220237"/>
                      <a:pt x="241762" y="179597"/>
                      <a:pt x="254462" y="159277"/>
                    </a:cubicBezTo>
                    <a:cubicBezTo>
                      <a:pt x="263352" y="145307"/>
                      <a:pt x="272242" y="136417"/>
                      <a:pt x="287482" y="127527"/>
                    </a:cubicBezTo>
                    <a:cubicBezTo>
                      <a:pt x="307802" y="116097"/>
                      <a:pt x="344632" y="102127"/>
                      <a:pt x="372572" y="102127"/>
                    </a:cubicBezTo>
                    <a:cubicBezTo>
                      <a:pt x="400512" y="103397"/>
                      <a:pt x="436072" y="121177"/>
                      <a:pt x="456392" y="133877"/>
                    </a:cubicBezTo>
                    <a:cubicBezTo>
                      <a:pt x="470362" y="144037"/>
                      <a:pt x="477982" y="152927"/>
                      <a:pt x="486872" y="168167"/>
                    </a:cubicBezTo>
                    <a:cubicBezTo>
                      <a:pt x="497032" y="189757"/>
                      <a:pt x="507192" y="231667"/>
                      <a:pt x="507192" y="255797"/>
                    </a:cubicBezTo>
                    <a:cubicBezTo>
                      <a:pt x="507192" y="272307"/>
                      <a:pt x="503382" y="283737"/>
                      <a:pt x="495762" y="298977"/>
                    </a:cubicBezTo>
                    <a:cubicBezTo>
                      <a:pt x="484332" y="320567"/>
                      <a:pt x="460202" y="351047"/>
                      <a:pt x="434802" y="365017"/>
                    </a:cubicBezTo>
                    <a:cubicBezTo>
                      <a:pt x="410672" y="378987"/>
                      <a:pt x="375112" y="385337"/>
                      <a:pt x="347172" y="381527"/>
                    </a:cubicBezTo>
                    <a:cubicBezTo>
                      <a:pt x="319232" y="376447"/>
                      <a:pt x="286212" y="356127"/>
                      <a:pt x="267162" y="340887"/>
                    </a:cubicBezTo>
                    <a:cubicBezTo>
                      <a:pt x="254462" y="329457"/>
                      <a:pt x="248112" y="319297"/>
                      <a:pt x="241762" y="302787"/>
                    </a:cubicBezTo>
                    <a:cubicBezTo>
                      <a:pt x="232872" y="282467"/>
                      <a:pt x="212552" y="234207"/>
                      <a:pt x="223982" y="224047"/>
                    </a:cubicBezTo>
                    <a:cubicBezTo>
                      <a:pt x="237952" y="210077"/>
                      <a:pt x="321772" y="240557"/>
                      <a:pt x="350982" y="263417"/>
                    </a:cubicBezTo>
                    <a:cubicBezTo>
                      <a:pt x="376382" y="283737"/>
                      <a:pt x="392892" y="318027"/>
                      <a:pt x="397972" y="343427"/>
                    </a:cubicBezTo>
                    <a:cubicBezTo>
                      <a:pt x="403052" y="363747"/>
                      <a:pt x="400512" y="386607"/>
                      <a:pt x="394162" y="405657"/>
                    </a:cubicBezTo>
                    <a:cubicBezTo>
                      <a:pt x="387812" y="424707"/>
                      <a:pt x="376382" y="443757"/>
                      <a:pt x="362412" y="457727"/>
                    </a:cubicBezTo>
                    <a:cubicBezTo>
                      <a:pt x="347172" y="472967"/>
                      <a:pt x="328122" y="484397"/>
                      <a:pt x="309072" y="490747"/>
                    </a:cubicBezTo>
                    <a:cubicBezTo>
                      <a:pt x="288752" y="495827"/>
                      <a:pt x="246842" y="493287"/>
                      <a:pt x="246842" y="493287"/>
                    </a:cubicBezTo>
                  </a:path>
                </a:pathLst>
              </a:custGeom>
              <a:solidFill>
                <a:srgbClr val="D3D0CF"/>
              </a:solidFill>
              <a:ln cap="sq">
                <a:noFill/>
                <a:prstDash val="solid"/>
                <a:miter/>
              </a:ln>
            </p:spPr>
            <p:txBody>
              <a:bodyPr/>
              <a:lstStyle/>
              <a:p>
                <a:endParaRPr lang="nl-NL" sz="1154"/>
              </a:p>
            </p:txBody>
          </p:sp>
        </p:grpSp>
        <p:sp>
          <p:nvSpPr>
            <p:cNvPr id="10" name="Freeform 10">
              <a:extLst>
                <a:ext uri="{FF2B5EF4-FFF2-40B4-BE49-F238E27FC236}">
                  <a16:creationId xmlns:a16="http://schemas.microsoft.com/office/drawing/2014/main" id="{D6D843A6-23AE-B66E-1D82-3F5CC7629259}"/>
                </a:ext>
              </a:extLst>
            </p:cNvPr>
            <p:cNvSpPr/>
            <p:nvPr/>
          </p:nvSpPr>
          <p:spPr>
            <a:xfrm>
              <a:off x="7467398" y="4669551"/>
              <a:ext cx="1065535" cy="1602136"/>
            </a:xfrm>
            <a:custGeom>
              <a:avLst/>
              <a:gdLst/>
              <a:ahLst/>
              <a:cxnLst/>
              <a:rect l="l" t="t" r="r" b="b"/>
              <a:pathLst>
                <a:path w="1661446" h="2498145">
                  <a:moveTo>
                    <a:pt x="0" y="0"/>
                  </a:moveTo>
                  <a:lnTo>
                    <a:pt x="1661446" y="0"/>
                  </a:lnTo>
                  <a:lnTo>
                    <a:pt x="1661446" y="2498144"/>
                  </a:lnTo>
                  <a:lnTo>
                    <a:pt x="0" y="2498144"/>
                  </a:lnTo>
                  <a:lnTo>
                    <a:pt x="0" y="0"/>
                  </a:lnTo>
                  <a:close/>
                </a:path>
              </a:pathLst>
            </a:custGeom>
            <a:blipFill>
              <a:blip r:embed="rId6" cstate="screen">
                <a:duotone>
                  <a:prstClr val="black"/>
                  <a:srgbClr val="D9C3A5">
                    <a:tint val="50000"/>
                    <a:satMod val="180000"/>
                  </a:srgbClr>
                </a:duotone>
                <a:extLst>
                  <a:ext uri="{28A0092B-C50C-407E-A947-70E740481C1C}">
                    <a14:useLocalDpi xmlns:a14="http://schemas.microsoft.com/office/drawing/2010/main"/>
                  </a:ext>
                </a:extLst>
              </a:blip>
              <a:stretch>
                <a:fillRect/>
              </a:stretch>
            </a:blipFill>
          </p:spPr>
          <p:txBody>
            <a:bodyPr/>
            <a:lstStyle/>
            <a:p>
              <a:endParaRPr lang="nl-NL" sz="1154"/>
            </a:p>
          </p:txBody>
        </p:sp>
        <p:grpSp>
          <p:nvGrpSpPr>
            <p:cNvPr id="11" name="Group 11">
              <a:extLst>
                <a:ext uri="{FF2B5EF4-FFF2-40B4-BE49-F238E27FC236}">
                  <a16:creationId xmlns:a16="http://schemas.microsoft.com/office/drawing/2014/main" id="{0E5ABBAA-CF49-1F61-0594-582832E1E72E}"/>
                </a:ext>
              </a:extLst>
            </p:cNvPr>
            <p:cNvGrpSpPr/>
            <p:nvPr/>
          </p:nvGrpSpPr>
          <p:grpSpPr>
            <a:xfrm>
              <a:off x="3551528" y="2385632"/>
              <a:ext cx="752588" cy="1156372"/>
              <a:chOff x="0" y="0"/>
              <a:chExt cx="1564640" cy="2404110"/>
            </a:xfrm>
          </p:grpSpPr>
          <p:sp>
            <p:nvSpPr>
              <p:cNvPr id="12" name="Freeform 12">
                <a:extLst>
                  <a:ext uri="{FF2B5EF4-FFF2-40B4-BE49-F238E27FC236}">
                    <a16:creationId xmlns:a16="http://schemas.microsoft.com/office/drawing/2014/main" id="{95ED0086-6068-F951-EF6F-E7EA874E5E6C}"/>
                  </a:ext>
                </a:extLst>
              </p:cNvPr>
              <p:cNvSpPr/>
              <p:nvPr/>
            </p:nvSpPr>
            <p:spPr>
              <a:xfrm>
                <a:off x="50488" y="50800"/>
                <a:ext cx="1464138" cy="2302630"/>
              </a:xfrm>
              <a:custGeom>
                <a:avLst/>
                <a:gdLst/>
                <a:ahLst/>
                <a:cxnLst/>
                <a:rect l="l" t="t" r="r" b="b"/>
                <a:pathLst>
                  <a:path w="1464138" h="2302630">
                    <a:moveTo>
                      <a:pt x="1336352" y="184150"/>
                    </a:moveTo>
                    <a:cubicBezTo>
                      <a:pt x="1168712" y="549910"/>
                      <a:pt x="1159822" y="560070"/>
                      <a:pt x="1140772" y="570230"/>
                    </a:cubicBezTo>
                    <a:cubicBezTo>
                      <a:pt x="1116642" y="581660"/>
                      <a:pt x="1074732" y="589280"/>
                      <a:pt x="1048062" y="585470"/>
                    </a:cubicBezTo>
                    <a:cubicBezTo>
                      <a:pt x="1025202" y="582930"/>
                      <a:pt x="1006152" y="574040"/>
                      <a:pt x="989642" y="558800"/>
                    </a:cubicBezTo>
                    <a:cubicBezTo>
                      <a:pt x="970592" y="541020"/>
                      <a:pt x="949002" y="504190"/>
                      <a:pt x="942652" y="477520"/>
                    </a:cubicBezTo>
                    <a:cubicBezTo>
                      <a:pt x="937572" y="455930"/>
                      <a:pt x="935032" y="439420"/>
                      <a:pt x="946462" y="415290"/>
                    </a:cubicBezTo>
                    <a:cubicBezTo>
                      <a:pt x="970592" y="363220"/>
                      <a:pt x="1091242" y="262890"/>
                      <a:pt x="1147122" y="212090"/>
                    </a:cubicBezTo>
                    <a:cubicBezTo>
                      <a:pt x="1183952" y="177800"/>
                      <a:pt x="1214432" y="149860"/>
                      <a:pt x="1243642" y="132080"/>
                    </a:cubicBezTo>
                    <a:cubicBezTo>
                      <a:pt x="1265232" y="119380"/>
                      <a:pt x="1283012" y="109220"/>
                      <a:pt x="1303332" y="105410"/>
                    </a:cubicBezTo>
                    <a:cubicBezTo>
                      <a:pt x="1323652" y="102870"/>
                      <a:pt x="1349052" y="104140"/>
                      <a:pt x="1368102" y="110490"/>
                    </a:cubicBezTo>
                    <a:cubicBezTo>
                      <a:pt x="1388422" y="116840"/>
                      <a:pt x="1410012" y="129540"/>
                      <a:pt x="1423982" y="144780"/>
                    </a:cubicBezTo>
                    <a:cubicBezTo>
                      <a:pt x="1439222" y="160020"/>
                      <a:pt x="1451922" y="181610"/>
                      <a:pt x="1458272" y="200660"/>
                    </a:cubicBezTo>
                    <a:cubicBezTo>
                      <a:pt x="1463352" y="220980"/>
                      <a:pt x="1467162" y="238760"/>
                      <a:pt x="1460812" y="266700"/>
                    </a:cubicBezTo>
                    <a:cubicBezTo>
                      <a:pt x="1448112" y="322580"/>
                      <a:pt x="1383342" y="486410"/>
                      <a:pt x="1328732" y="505460"/>
                    </a:cubicBezTo>
                    <a:cubicBezTo>
                      <a:pt x="1290632" y="519430"/>
                      <a:pt x="1196652" y="464820"/>
                      <a:pt x="1197922" y="453390"/>
                    </a:cubicBezTo>
                    <a:cubicBezTo>
                      <a:pt x="1197922" y="444500"/>
                      <a:pt x="1246182" y="436880"/>
                      <a:pt x="1269042" y="438150"/>
                    </a:cubicBezTo>
                    <a:cubicBezTo>
                      <a:pt x="1291902" y="438150"/>
                      <a:pt x="1316032" y="444500"/>
                      <a:pt x="1335082" y="454660"/>
                    </a:cubicBezTo>
                    <a:cubicBezTo>
                      <a:pt x="1355402" y="464820"/>
                      <a:pt x="1373182" y="481330"/>
                      <a:pt x="1385882" y="499110"/>
                    </a:cubicBezTo>
                    <a:cubicBezTo>
                      <a:pt x="1398582" y="518160"/>
                      <a:pt x="1408742" y="539750"/>
                      <a:pt x="1410012" y="562610"/>
                    </a:cubicBezTo>
                    <a:cubicBezTo>
                      <a:pt x="1411282" y="591820"/>
                      <a:pt x="1403662" y="635000"/>
                      <a:pt x="1385882" y="660400"/>
                    </a:cubicBezTo>
                    <a:cubicBezTo>
                      <a:pt x="1366832" y="687070"/>
                      <a:pt x="1307142" y="692150"/>
                      <a:pt x="1302062" y="717550"/>
                    </a:cubicBezTo>
                    <a:cubicBezTo>
                      <a:pt x="1296982" y="748030"/>
                      <a:pt x="1382072" y="795020"/>
                      <a:pt x="1380802" y="834390"/>
                    </a:cubicBezTo>
                    <a:cubicBezTo>
                      <a:pt x="1379532" y="876300"/>
                      <a:pt x="1318572" y="920750"/>
                      <a:pt x="1284282" y="961390"/>
                    </a:cubicBezTo>
                    <a:cubicBezTo>
                      <a:pt x="1249992" y="1002030"/>
                      <a:pt x="1213162" y="1042670"/>
                      <a:pt x="1175062" y="1078230"/>
                    </a:cubicBezTo>
                    <a:cubicBezTo>
                      <a:pt x="1136962" y="1115060"/>
                      <a:pt x="1093782" y="1155700"/>
                      <a:pt x="1051872" y="1178560"/>
                    </a:cubicBezTo>
                    <a:cubicBezTo>
                      <a:pt x="1017582" y="1196340"/>
                      <a:pt x="978212" y="1209040"/>
                      <a:pt x="946462" y="1207770"/>
                    </a:cubicBezTo>
                    <a:cubicBezTo>
                      <a:pt x="922332" y="1207770"/>
                      <a:pt x="900742" y="1200150"/>
                      <a:pt x="881692" y="1188720"/>
                    </a:cubicBezTo>
                    <a:cubicBezTo>
                      <a:pt x="862642" y="1177290"/>
                      <a:pt x="843592" y="1160780"/>
                      <a:pt x="832162" y="1140460"/>
                    </a:cubicBezTo>
                    <a:cubicBezTo>
                      <a:pt x="819462" y="1113790"/>
                      <a:pt x="810572" y="1069340"/>
                      <a:pt x="813112" y="1040130"/>
                    </a:cubicBezTo>
                    <a:cubicBezTo>
                      <a:pt x="816922" y="1016000"/>
                      <a:pt x="823272" y="998220"/>
                      <a:pt x="841052" y="977900"/>
                    </a:cubicBezTo>
                    <a:cubicBezTo>
                      <a:pt x="871532" y="942340"/>
                      <a:pt x="965512" y="882650"/>
                      <a:pt x="1001072" y="867410"/>
                    </a:cubicBezTo>
                    <a:cubicBezTo>
                      <a:pt x="1015042" y="862330"/>
                      <a:pt x="1020122" y="859790"/>
                      <a:pt x="1034092" y="861060"/>
                    </a:cubicBezTo>
                    <a:cubicBezTo>
                      <a:pt x="1059492" y="862330"/>
                      <a:pt x="1107752" y="869950"/>
                      <a:pt x="1133152" y="889000"/>
                    </a:cubicBezTo>
                    <a:cubicBezTo>
                      <a:pt x="1158552" y="908050"/>
                      <a:pt x="1180142" y="947420"/>
                      <a:pt x="1187762" y="975360"/>
                    </a:cubicBezTo>
                    <a:cubicBezTo>
                      <a:pt x="1194112" y="998220"/>
                      <a:pt x="1191572" y="1022350"/>
                      <a:pt x="1185222" y="1043940"/>
                    </a:cubicBezTo>
                    <a:cubicBezTo>
                      <a:pt x="1180142" y="1065530"/>
                      <a:pt x="1167442" y="1088390"/>
                      <a:pt x="1150932" y="1104900"/>
                    </a:cubicBezTo>
                    <a:cubicBezTo>
                      <a:pt x="1135692" y="1120140"/>
                      <a:pt x="1115372" y="1122680"/>
                      <a:pt x="1093782" y="1141730"/>
                    </a:cubicBezTo>
                    <a:cubicBezTo>
                      <a:pt x="1054412" y="1177290"/>
                      <a:pt x="989642" y="1278890"/>
                      <a:pt x="952812" y="1316990"/>
                    </a:cubicBezTo>
                    <a:cubicBezTo>
                      <a:pt x="931222" y="1338580"/>
                      <a:pt x="919792" y="1352550"/>
                      <a:pt x="899472" y="1362710"/>
                    </a:cubicBezTo>
                    <a:cubicBezTo>
                      <a:pt x="879152" y="1372870"/>
                      <a:pt x="855022" y="1379220"/>
                      <a:pt x="830892" y="1377950"/>
                    </a:cubicBezTo>
                    <a:cubicBezTo>
                      <a:pt x="801682" y="1375410"/>
                      <a:pt x="759772" y="1361440"/>
                      <a:pt x="735642" y="1339850"/>
                    </a:cubicBezTo>
                    <a:cubicBezTo>
                      <a:pt x="711512" y="1318260"/>
                      <a:pt x="693732" y="1276350"/>
                      <a:pt x="688652" y="1247140"/>
                    </a:cubicBezTo>
                    <a:cubicBezTo>
                      <a:pt x="684842" y="1223010"/>
                      <a:pt x="692462" y="1196340"/>
                      <a:pt x="698812" y="1178560"/>
                    </a:cubicBezTo>
                    <a:cubicBezTo>
                      <a:pt x="702622" y="1165860"/>
                      <a:pt x="711512" y="1146810"/>
                      <a:pt x="715322" y="1146810"/>
                    </a:cubicBezTo>
                    <a:cubicBezTo>
                      <a:pt x="724212" y="1149350"/>
                      <a:pt x="686112" y="1280160"/>
                      <a:pt x="712782" y="1310640"/>
                    </a:cubicBezTo>
                    <a:cubicBezTo>
                      <a:pt x="740722" y="1341120"/>
                      <a:pt x="861372" y="1292860"/>
                      <a:pt x="889312" y="1324610"/>
                    </a:cubicBezTo>
                    <a:cubicBezTo>
                      <a:pt x="915982" y="1357630"/>
                      <a:pt x="880422" y="1447800"/>
                      <a:pt x="870262" y="1512570"/>
                    </a:cubicBezTo>
                    <a:cubicBezTo>
                      <a:pt x="858832" y="1579880"/>
                      <a:pt x="838512" y="1672590"/>
                      <a:pt x="822002" y="1720850"/>
                    </a:cubicBezTo>
                    <a:cubicBezTo>
                      <a:pt x="813112" y="1748790"/>
                      <a:pt x="806762" y="1766570"/>
                      <a:pt x="792792" y="1784350"/>
                    </a:cubicBezTo>
                    <a:cubicBezTo>
                      <a:pt x="778822" y="1802130"/>
                      <a:pt x="758502" y="1817370"/>
                      <a:pt x="738182" y="1826260"/>
                    </a:cubicBezTo>
                    <a:cubicBezTo>
                      <a:pt x="717862" y="1835150"/>
                      <a:pt x="692462" y="1838960"/>
                      <a:pt x="669602" y="1837690"/>
                    </a:cubicBezTo>
                    <a:cubicBezTo>
                      <a:pt x="648012" y="1836420"/>
                      <a:pt x="623882" y="1830070"/>
                      <a:pt x="603562" y="1816100"/>
                    </a:cubicBezTo>
                    <a:cubicBezTo>
                      <a:pt x="579432" y="1799590"/>
                      <a:pt x="551492" y="1762760"/>
                      <a:pt x="541332" y="1734820"/>
                    </a:cubicBezTo>
                    <a:cubicBezTo>
                      <a:pt x="533712" y="1711960"/>
                      <a:pt x="533712" y="1691640"/>
                      <a:pt x="537522" y="1664970"/>
                    </a:cubicBezTo>
                    <a:cubicBezTo>
                      <a:pt x="543872" y="1628140"/>
                      <a:pt x="564192" y="1569720"/>
                      <a:pt x="589592" y="1536700"/>
                    </a:cubicBezTo>
                    <a:cubicBezTo>
                      <a:pt x="611182" y="1508760"/>
                      <a:pt x="644202" y="1484630"/>
                      <a:pt x="672142" y="1474470"/>
                    </a:cubicBezTo>
                    <a:cubicBezTo>
                      <a:pt x="695002" y="1466850"/>
                      <a:pt x="719132" y="1466850"/>
                      <a:pt x="741992" y="1471930"/>
                    </a:cubicBezTo>
                    <a:cubicBezTo>
                      <a:pt x="763582" y="1477010"/>
                      <a:pt x="787712" y="1487170"/>
                      <a:pt x="804222" y="1502410"/>
                    </a:cubicBezTo>
                    <a:cubicBezTo>
                      <a:pt x="822002" y="1516380"/>
                      <a:pt x="837242" y="1536700"/>
                      <a:pt x="846132" y="1558290"/>
                    </a:cubicBezTo>
                    <a:cubicBezTo>
                      <a:pt x="855022" y="1578610"/>
                      <a:pt x="858832" y="1604010"/>
                      <a:pt x="857562" y="1626870"/>
                    </a:cubicBezTo>
                    <a:cubicBezTo>
                      <a:pt x="855022" y="1648460"/>
                      <a:pt x="847402" y="1667510"/>
                      <a:pt x="834702" y="1692910"/>
                    </a:cubicBezTo>
                    <a:cubicBezTo>
                      <a:pt x="814382" y="1733550"/>
                      <a:pt x="773742" y="1785620"/>
                      <a:pt x="733102" y="1837690"/>
                    </a:cubicBezTo>
                    <a:cubicBezTo>
                      <a:pt x="683572" y="1903730"/>
                      <a:pt x="612452" y="2016760"/>
                      <a:pt x="557842" y="2054860"/>
                    </a:cubicBezTo>
                    <a:cubicBezTo>
                      <a:pt x="523552" y="2077720"/>
                      <a:pt x="491802" y="2089150"/>
                      <a:pt x="460052" y="2087880"/>
                    </a:cubicBezTo>
                    <a:cubicBezTo>
                      <a:pt x="428302" y="2086610"/>
                      <a:pt x="388932" y="2068830"/>
                      <a:pt x="364802" y="2047240"/>
                    </a:cubicBezTo>
                    <a:cubicBezTo>
                      <a:pt x="341942" y="2024380"/>
                      <a:pt x="324162" y="1986280"/>
                      <a:pt x="321622" y="1954530"/>
                    </a:cubicBezTo>
                    <a:cubicBezTo>
                      <a:pt x="319082" y="1922780"/>
                      <a:pt x="347022" y="1855470"/>
                      <a:pt x="349562" y="1855470"/>
                    </a:cubicBezTo>
                    <a:cubicBezTo>
                      <a:pt x="352102" y="1855470"/>
                      <a:pt x="314002" y="1950720"/>
                      <a:pt x="327972" y="1986280"/>
                    </a:cubicBezTo>
                    <a:cubicBezTo>
                      <a:pt x="340672" y="2023110"/>
                      <a:pt x="432112" y="2043430"/>
                      <a:pt x="432112" y="2072640"/>
                    </a:cubicBezTo>
                    <a:cubicBezTo>
                      <a:pt x="432112" y="2100580"/>
                      <a:pt x="364802" y="2125980"/>
                      <a:pt x="334322" y="2157730"/>
                    </a:cubicBezTo>
                    <a:cubicBezTo>
                      <a:pt x="301302" y="2190750"/>
                      <a:pt x="275902" y="2242820"/>
                      <a:pt x="242882" y="2266950"/>
                    </a:cubicBezTo>
                    <a:cubicBezTo>
                      <a:pt x="216212" y="2286000"/>
                      <a:pt x="185732" y="2299970"/>
                      <a:pt x="156522" y="2302510"/>
                    </a:cubicBezTo>
                    <a:cubicBezTo>
                      <a:pt x="127312" y="2303780"/>
                      <a:pt x="90482" y="2294890"/>
                      <a:pt x="66352" y="2278380"/>
                    </a:cubicBezTo>
                    <a:cubicBezTo>
                      <a:pt x="40952" y="2261870"/>
                      <a:pt x="19362" y="2227580"/>
                      <a:pt x="9202" y="2204720"/>
                    </a:cubicBezTo>
                    <a:cubicBezTo>
                      <a:pt x="1582" y="2188210"/>
                      <a:pt x="-958" y="2175510"/>
                      <a:pt x="312" y="2157730"/>
                    </a:cubicBezTo>
                    <a:cubicBezTo>
                      <a:pt x="2852" y="2132330"/>
                      <a:pt x="11742" y="2092960"/>
                      <a:pt x="29522" y="2068830"/>
                    </a:cubicBezTo>
                    <a:cubicBezTo>
                      <a:pt x="47302" y="2044700"/>
                      <a:pt x="82862" y="2024380"/>
                      <a:pt x="106992" y="2015490"/>
                    </a:cubicBezTo>
                    <a:cubicBezTo>
                      <a:pt x="123502" y="2009140"/>
                      <a:pt x="138742" y="2009140"/>
                      <a:pt x="153982" y="2010410"/>
                    </a:cubicBezTo>
                    <a:cubicBezTo>
                      <a:pt x="169222" y="2010410"/>
                      <a:pt x="184462" y="2011680"/>
                      <a:pt x="199702" y="2019300"/>
                    </a:cubicBezTo>
                    <a:cubicBezTo>
                      <a:pt x="222562" y="2030730"/>
                      <a:pt x="256852" y="2059940"/>
                      <a:pt x="272092" y="2080260"/>
                    </a:cubicBezTo>
                    <a:cubicBezTo>
                      <a:pt x="282252" y="2094230"/>
                      <a:pt x="287332" y="2105660"/>
                      <a:pt x="289872" y="2123440"/>
                    </a:cubicBezTo>
                    <a:cubicBezTo>
                      <a:pt x="293682" y="2148840"/>
                      <a:pt x="288602" y="2193290"/>
                      <a:pt x="280982" y="2216150"/>
                    </a:cubicBezTo>
                    <a:cubicBezTo>
                      <a:pt x="274632" y="2233930"/>
                      <a:pt x="267012" y="2244090"/>
                      <a:pt x="254312" y="2255520"/>
                    </a:cubicBezTo>
                    <a:cubicBezTo>
                      <a:pt x="235262" y="2273300"/>
                      <a:pt x="200972" y="2294890"/>
                      <a:pt x="171762" y="2299970"/>
                    </a:cubicBezTo>
                    <a:cubicBezTo>
                      <a:pt x="142552" y="2305050"/>
                      <a:pt x="103182" y="2296160"/>
                      <a:pt x="80322" y="2286000"/>
                    </a:cubicBezTo>
                    <a:cubicBezTo>
                      <a:pt x="63812" y="2279650"/>
                      <a:pt x="53652" y="2272030"/>
                      <a:pt x="42222" y="2258060"/>
                    </a:cubicBezTo>
                    <a:cubicBezTo>
                      <a:pt x="25712" y="2237740"/>
                      <a:pt x="5392" y="2202180"/>
                      <a:pt x="1582" y="2172970"/>
                    </a:cubicBezTo>
                    <a:cubicBezTo>
                      <a:pt x="-2228" y="2143760"/>
                      <a:pt x="9202" y="2109470"/>
                      <a:pt x="20632" y="2081530"/>
                    </a:cubicBezTo>
                    <a:cubicBezTo>
                      <a:pt x="32062" y="2056130"/>
                      <a:pt x="47302" y="2035810"/>
                      <a:pt x="68892" y="2010410"/>
                    </a:cubicBezTo>
                    <a:cubicBezTo>
                      <a:pt x="96832" y="1976120"/>
                      <a:pt x="143822" y="1935480"/>
                      <a:pt x="184462" y="1902460"/>
                    </a:cubicBezTo>
                    <a:cubicBezTo>
                      <a:pt x="223832" y="1870710"/>
                      <a:pt x="260662" y="1832610"/>
                      <a:pt x="308922" y="1813560"/>
                    </a:cubicBezTo>
                    <a:cubicBezTo>
                      <a:pt x="360992" y="1791970"/>
                      <a:pt x="439732" y="1771650"/>
                      <a:pt x="489262" y="1786890"/>
                    </a:cubicBezTo>
                    <a:cubicBezTo>
                      <a:pt x="534982" y="1800860"/>
                      <a:pt x="585782" y="1847850"/>
                      <a:pt x="599752" y="1888490"/>
                    </a:cubicBezTo>
                    <a:cubicBezTo>
                      <a:pt x="614992" y="1929130"/>
                      <a:pt x="594672" y="2002790"/>
                      <a:pt x="581972" y="2029460"/>
                    </a:cubicBezTo>
                    <a:cubicBezTo>
                      <a:pt x="575622" y="2043430"/>
                      <a:pt x="568002" y="2047240"/>
                      <a:pt x="557842" y="2054860"/>
                    </a:cubicBezTo>
                    <a:cubicBezTo>
                      <a:pt x="542602" y="2066290"/>
                      <a:pt x="518472" y="2081530"/>
                      <a:pt x="494342" y="2084070"/>
                    </a:cubicBezTo>
                    <a:cubicBezTo>
                      <a:pt x="465132" y="2089150"/>
                      <a:pt x="419412" y="2081530"/>
                      <a:pt x="392742" y="2067560"/>
                    </a:cubicBezTo>
                    <a:cubicBezTo>
                      <a:pt x="371152" y="2057400"/>
                      <a:pt x="354642" y="2040890"/>
                      <a:pt x="343212" y="2020570"/>
                    </a:cubicBezTo>
                    <a:cubicBezTo>
                      <a:pt x="329242" y="1993900"/>
                      <a:pt x="319082" y="1948180"/>
                      <a:pt x="322892" y="1918970"/>
                    </a:cubicBezTo>
                    <a:cubicBezTo>
                      <a:pt x="325432" y="1894840"/>
                      <a:pt x="333052" y="1883410"/>
                      <a:pt x="349562" y="1855470"/>
                    </a:cubicBezTo>
                    <a:cubicBezTo>
                      <a:pt x="388932" y="1788160"/>
                      <a:pt x="526092" y="1598930"/>
                      <a:pt x="589592" y="1536700"/>
                    </a:cubicBezTo>
                    <a:cubicBezTo>
                      <a:pt x="621342" y="1504950"/>
                      <a:pt x="640392" y="1483360"/>
                      <a:pt x="672142" y="1474470"/>
                    </a:cubicBezTo>
                    <a:cubicBezTo>
                      <a:pt x="702622" y="1465580"/>
                      <a:pt x="745802" y="1469390"/>
                      <a:pt x="775012" y="1483360"/>
                    </a:cubicBezTo>
                    <a:cubicBezTo>
                      <a:pt x="804222" y="1497330"/>
                      <a:pt x="833432" y="1527810"/>
                      <a:pt x="846132" y="1558290"/>
                    </a:cubicBezTo>
                    <a:cubicBezTo>
                      <a:pt x="858832" y="1587500"/>
                      <a:pt x="857562" y="1625600"/>
                      <a:pt x="849942" y="1661160"/>
                    </a:cubicBezTo>
                    <a:cubicBezTo>
                      <a:pt x="842322" y="1700530"/>
                      <a:pt x="815652" y="1755140"/>
                      <a:pt x="792792" y="1784350"/>
                    </a:cubicBezTo>
                    <a:cubicBezTo>
                      <a:pt x="776282" y="1804670"/>
                      <a:pt x="758502" y="1817370"/>
                      <a:pt x="738182" y="1826260"/>
                    </a:cubicBezTo>
                    <a:cubicBezTo>
                      <a:pt x="717862" y="1835150"/>
                      <a:pt x="692462" y="1838960"/>
                      <a:pt x="669602" y="1837690"/>
                    </a:cubicBezTo>
                    <a:cubicBezTo>
                      <a:pt x="648012" y="1836420"/>
                      <a:pt x="623882" y="1830070"/>
                      <a:pt x="603562" y="1816100"/>
                    </a:cubicBezTo>
                    <a:cubicBezTo>
                      <a:pt x="579432" y="1799590"/>
                      <a:pt x="551492" y="1762760"/>
                      <a:pt x="541332" y="1734820"/>
                    </a:cubicBezTo>
                    <a:cubicBezTo>
                      <a:pt x="533712" y="1711960"/>
                      <a:pt x="534982" y="1697990"/>
                      <a:pt x="537522" y="1664970"/>
                    </a:cubicBezTo>
                    <a:cubicBezTo>
                      <a:pt x="546412" y="1587500"/>
                      <a:pt x="588322" y="1369060"/>
                      <a:pt x="635312" y="1272540"/>
                    </a:cubicBezTo>
                    <a:cubicBezTo>
                      <a:pt x="669602" y="1203960"/>
                      <a:pt x="705162" y="1137920"/>
                      <a:pt x="758502" y="1117600"/>
                    </a:cubicBezTo>
                    <a:cubicBezTo>
                      <a:pt x="810572" y="1097280"/>
                      <a:pt x="918522" y="1111250"/>
                      <a:pt x="950272" y="1146810"/>
                    </a:cubicBezTo>
                    <a:cubicBezTo>
                      <a:pt x="979482" y="1181100"/>
                      <a:pt x="969322" y="1280160"/>
                      <a:pt x="952812" y="1316990"/>
                    </a:cubicBezTo>
                    <a:cubicBezTo>
                      <a:pt x="941382" y="1339850"/>
                      <a:pt x="922332" y="1352550"/>
                      <a:pt x="899472" y="1362710"/>
                    </a:cubicBezTo>
                    <a:cubicBezTo>
                      <a:pt x="871532" y="1374140"/>
                      <a:pt x="828352" y="1381760"/>
                      <a:pt x="796602" y="1372870"/>
                    </a:cubicBezTo>
                    <a:cubicBezTo>
                      <a:pt x="764852" y="1365250"/>
                      <a:pt x="730562" y="1339850"/>
                      <a:pt x="712782" y="1313180"/>
                    </a:cubicBezTo>
                    <a:cubicBezTo>
                      <a:pt x="695002" y="1286510"/>
                      <a:pt x="687382" y="1242060"/>
                      <a:pt x="689922" y="1211580"/>
                    </a:cubicBezTo>
                    <a:cubicBezTo>
                      <a:pt x="691192" y="1187450"/>
                      <a:pt x="700082" y="1173480"/>
                      <a:pt x="715322" y="1146810"/>
                    </a:cubicBezTo>
                    <a:cubicBezTo>
                      <a:pt x="744532" y="1098550"/>
                      <a:pt x="824542" y="1004570"/>
                      <a:pt x="877882" y="955040"/>
                    </a:cubicBezTo>
                    <a:cubicBezTo>
                      <a:pt x="918522" y="916940"/>
                      <a:pt x="964242" y="881380"/>
                      <a:pt x="1001072" y="867410"/>
                    </a:cubicBezTo>
                    <a:cubicBezTo>
                      <a:pt x="1025202" y="858520"/>
                      <a:pt x="1045522" y="857250"/>
                      <a:pt x="1069652" y="862330"/>
                    </a:cubicBezTo>
                    <a:cubicBezTo>
                      <a:pt x="1097592" y="868680"/>
                      <a:pt x="1138232" y="887730"/>
                      <a:pt x="1158552" y="913130"/>
                    </a:cubicBezTo>
                    <a:cubicBezTo>
                      <a:pt x="1178872" y="937260"/>
                      <a:pt x="1190302" y="980440"/>
                      <a:pt x="1191572" y="1009650"/>
                    </a:cubicBezTo>
                    <a:cubicBezTo>
                      <a:pt x="1191572" y="1033780"/>
                      <a:pt x="1183952" y="1056640"/>
                      <a:pt x="1172522" y="1076960"/>
                    </a:cubicBezTo>
                    <a:cubicBezTo>
                      <a:pt x="1161092" y="1096010"/>
                      <a:pt x="1144582" y="1109980"/>
                      <a:pt x="1124262" y="1126490"/>
                    </a:cubicBezTo>
                    <a:cubicBezTo>
                      <a:pt x="1096322" y="1149350"/>
                      <a:pt x="1048062" y="1182370"/>
                      <a:pt x="1013772" y="1195070"/>
                    </a:cubicBezTo>
                    <a:cubicBezTo>
                      <a:pt x="989642" y="1205230"/>
                      <a:pt x="969322" y="1209040"/>
                      <a:pt x="946462" y="1207770"/>
                    </a:cubicBezTo>
                    <a:cubicBezTo>
                      <a:pt x="924872" y="1206500"/>
                      <a:pt x="900742" y="1200150"/>
                      <a:pt x="881692" y="1188720"/>
                    </a:cubicBezTo>
                    <a:cubicBezTo>
                      <a:pt x="862642" y="1177290"/>
                      <a:pt x="843592" y="1160780"/>
                      <a:pt x="832162" y="1140460"/>
                    </a:cubicBezTo>
                    <a:cubicBezTo>
                      <a:pt x="819462" y="1113790"/>
                      <a:pt x="810572" y="1069340"/>
                      <a:pt x="813112" y="1040130"/>
                    </a:cubicBezTo>
                    <a:cubicBezTo>
                      <a:pt x="816922" y="1016000"/>
                      <a:pt x="824542" y="998220"/>
                      <a:pt x="841052" y="977900"/>
                    </a:cubicBezTo>
                    <a:cubicBezTo>
                      <a:pt x="866452" y="946150"/>
                      <a:pt x="931222" y="915670"/>
                      <a:pt x="969322" y="881380"/>
                    </a:cubicBezTo>
                    <a:cubicBezTo>
                      <a:pt x="1003612" y="850900"/>
                      <a:pt x="1029012" y="829310"/>
                      <a:pt x="1060762" y="783590"/>
                    </a:cubicBezTo>
                    <a:cubicBezTo>
                      <a:pt x="1115372" y="706120"/>
                      <a:pt x="1180142" y="474980"/>
                      <a:pt x="1236022" y="441960"/>
                    </a:cubicBezTo>
                    <a:cubicBezTo>
                      <a:pt x="1258882" y="427990"/>
                      <a:pt x="1280472" y="434340"/>
                      <a:pt x="1303332" y="441960"/>
                    </a:cubicBezTo>
                    <a:cubicBezTo>
                      <a:pt x="1331272" y="450850"/>
                      <a:pt x="1368102" y="473710"/>
                      <a:pt x="1385882" y="499110"/>
                    </a:cubicBezTo>
                    <a:cubicBezTo>
                      <a:pt x="1403662" y="525780"/>
                      <a:pt x="1411282" y="568960"/>
                      <a:pt x="1410012" y="596900"/>
                    </a:cubicBezTo>
                    <a:cubicBezTo>
                      <a:pt x="1408742" y="621030"/>
                      <a:pt x="1397312" y="642620"/>
                      <a:pt x="1385882" y="660400"/>
                    </a:cubicBezTo>
                    <a:cubicBezTo>
                      <a:pt x="1373182" y="678180"/>
                      <a:pt x="1356672" y="693420"/>
                      <a:pt x="1333812" y="706120"/>
                    </a:cubicBezTo>
                    <a:cubicBezTo>
                      <a:pt x="1303332" y="721360"/>
                      <a:pt x="1249992" y="739140"/>
                      <a:pt x="1209352" y="735330"/>
                    </a:cubicBezTo>
                    <a:cubicBezTo>
                      <a:pt x="1166172" y="731520"/>
                      <a:pt x="1107752" y="715010"/>
                      <a:pt x="1081082" y="676910"/>
                    </a:cubicBezTo>
                    <a:cubicBezTo>
                      <a:pt x="1045522" y="629920"/>
                      <a:pt x="1040442" y="513080"/>
                      <a:pt x="1053142" y="443230"/>
                    </a:cubicBezTo>
                    <a:cubicBezTo>
                      <a:pt x="1065842" y="378460"/>
                      <a:pt x="1109022" y="322580"/>
                      <a:pt x="1142042" y="269240"/>
                    </a:cubicBezTo>
                    <a:cubicBezTo>
                      <a:pt x="1173792" y="219710"/>
                      <a:pt x="1210622" y="158750"/>
                      <a:pt x="1243642" y="132080"/>
                    </a:cubicBezTo>
                    <a:cubicBezTo>
                      <a:pt x="1263962" y="115570"/>
                      <a:pt x="1283012" y="109220"/>
                      <a:pt x="1303332" y="105410"/>
                    </a:cubicBezTo>
                    <a:cubicBezTo>
                      <a:pt x="1323652" y="102870"/>
                      <a:pt x="1347782" y="102870"/>
                      <a:pt x="1368102" y="110490"/>
                    </a:cubicBezTo>
                    <a:cubicBezTo>
                      <a:pt x="1394772" y="120650"/>
                      <a:pt x="1429062" y="148590"/>
                      <a:pt x="1444302" y="171450"/>
                    </a:cubicBezTo>
                    <a:cubicBezTo>
                      <a:pt x="1457002" y="190500"/>
                      <a:pt x="1462082" y="212090"/>
                      <a:pt x="1463352" y="233680"/>
                    </a:cubicBezTo>
                    <a:cubicBezTo>
                      <a:pt x="1464622" y="255270"/>
                      <a:pt x="1459542" y="279400"/>
                      <a:pt x="1450652" y="298450"/>
                    </a:cubicBezTo>
                    <a:cubicBezTo>
                      <a:pt x="1441762" y="317500"/>
                      <a:pt x="1430332" y="328930"/>
                      <a:pt x="1410012" y="349250"/>
                    </a:cubicBezTo>
                    <a:cubicBezTo>
                      <a:pt x="1368102" y="388620"/>
                      <a:pt x="1237292" y="455930"/>
                      <a:pt x="1199192" y="496570"/>
                    </a:cubicBezTo>
                    <a:cubicBezTo>
                      <a:pt x="1180142" y="516890"/>
                      <a:pt x="1180142" y="535940"/>
                      <a:pt x="1166172" y="549910"/>
                    </a:cubicBezTo>
                    <a:cubicBezTo>
                      <a:pt x="1150932" y="565150"/>
                      <a:pt x="1133152" y="577850"/>
                      <a:pt x="1111562" y="582930"/>
                    </a:cubicBezTo>
                    <a:cubicBezTo>
                      <a:pt x="1084892" y="589280"/>
                      <a:pt x="1042982" y="585470"/>
                      <a:pt x="1017582" y="576580"/>
                    </a:cubicBezTo>
                    <a:cubicBezTo>
                      <a:pt x="997262" y="567690"/>
                      <a:pt x="980752" y="552450"/>
                      <a:pt x="968052" y="535940"/>
                    </a:cubicBezTo>
                    <a:cubicBezTo>
                      <a:pt x="955352" y="519430"/>
                      <a:pt x="945192" y="497840"/>
                      <a:pt x="942652" y="477520"/>
                    </a:cubicBezTo>
                    <a:cubicBezTo>
                      <a:pt x="938842" y="458470"/>
                      <a:pt x="940112" y="443230"/>
                      <a:pt x="946462" y="415290"/>
                    </a:cubicBezTo>
                    <a:cubicBezTo>
                      <a:pt x="964242" y="345440"/>
                      <a:pt x="1063302" y="135890"/>
                      <a:pt x="1100132" y="74930"/>
                    </a:cubicBezTo>
                    <a:cubicBezTo>
                      <a:pt x="1115372" y="50800"/>
                      <a:pt x="1120452" y="39370"/>
                      <a:pt x="1139502" y="26670"/>
                    </a:cubicBezTo>
                    <a:cubicBezTo>
                      <a:pt x="1161092" y="11430"/>
                      <a:pt x="1200462" y="0"/>
                      <a:pt x="1227132" y="0"/>
                    </a:cubicBezTo>
                    <a:cubicBezTo>
                      <a:pt x="1248722" y="0"/>
                      <a:pt x="1269042" y="6350"/>
                      <a:pt x="1286822" y="19050"/>
                    </a:cubicBezTo>
                    <a:cubicBezTo>
                      <a:pt x="1308412" y="34290"/>
                      <a:pt x="1333812" y="64770"/>
                      <a:pt x="1342702" y="92710"/>
                    </a:cubicBezTo>
                    <a:cubicBezTo>
                      <a:pt x="1350322" y="119380"/>
                      <a:pt x="1335082" y="184150"/>
                      <a:pt x="1335082" y="184150"/>
                    </a:cubicBezTo>
                  </a:path>
                </a:pathLst>
              </a:custGeom>
              <a:solidFill>
                <a:srgbClr val="D3D0CF"/>
              </a:solidFill>
              <a:ln cap="sq">
                <a:noFill/>
                <a:prstDash val="solid"/>
                <a:miter/>
              </a:ln>
            </p:spPr>
            <p:txBody>
              <a:bodyPr/>
              <a:lstStyle/>
              <a:p>
                <a:endParaRPr lang="nl-NL" sz="1154"/>
              </a:p>
            </p:txBody>
          </p:sp>
        </p:grpSp>
        <p:grpSp>
          <p:nvGrpSpPr>
            <p:cNvPr id="13" name="Group 13">
              <a:extLst>
                <a:ext uri="{FF2B5EF4-FFF2-40B4-BE49-F238E27FC236}">
                  <a16:creationId xmlns:a16="http://schemas.microsoft.com/office/drawing/2014/main" id="{323615E6-9C45-E8AB-0B76-245C9ED09F74}"/>
                </a:ext>
              </a:extLst>
            </p:cNvPr>
            <p:cNvGrpSpPr/>
            <p:nvPr/>
          </p:nvGrpSpPr>
          <p:grpSpPr>
            <a:xfrm>
              <a:off x="4274184" y="2161335"/>
              <a:ext cx="1550564" cy="1550564"/>
              <a:chOff x="0" y="0"/>
              <a:chExt cx="6350000" cy="6350000"/>
            </a:xfrm>
          </p:grpSpPr>
          <p:sp>
            <p:nvSpPr>
              <p:cNvPr id="14" name="Freeform 14">
                <a:extLst>
                  <a:ext uri="{FF2B5EF4-FFF2-40B4-BE49-F238E27FC236}">
                    <a16:creationId xmlns:a16="http://schemas.microsoft.com/office/drawing/2014/main" id="{0FC7EE00-D7A3-43B8-51A7-1190C38B0FFA}"/>
                  </a:ext>
                </a:extLst>
              </p:cNvPr>
              <p:cNvSpPr/>
              <p:nvPr/>
            </p:nvSpPr>
            <p:spPr>
              <a:xfrm>
                <a:off x="0" y="0"/>
                <a:ext cx="6351270" cy="6350000"/>
              </a:xfrm>
              <a:custGeom>
                <a:avLst/>
                <a:gdLst/>
                <a:ahLst/>
                <a:cxnLst/>
                <a:rect l="l" t="t" r="r" b="b"/>
                <a:pathLst>
                  <a:path w="6351270" h="6350000">
                    <a:moveTo>
                      <a:pt x="5985510" y="0"/>
                    </a:moveTo>
                    <a:lnTo>
                      <a:pt x="364490" y="0"/>
                    </a:lnTo>
                    <a:cubicBezTo>
                      <a:pt x="162560" y="0"/>
                      <a:pt x="0" y="162560"/>
                      <a:pt x="0" y="364490"/>
                    </a:cubicBezTo>
                    <a:lnTo>
                      <a:pt x="0" y="5986780"/>
                    </a:lnTo>
                    <a:cubicBezTo>
                      <a:pt x="0" y="6187440"/>
                      <a:pt x="162560" y="6350000"/>
                      <a:pt x="364490" y="6350000"/>
                    </a:cubicBezTo>
                    <a:lnTo>
                      <a:pt x="5986780" y="6350000"/>
                    </a:lnTo>
                    <a:cubicBezTo>
                      <a:pt x="6187440" y="6350000"/>
                      <a:pt x="6351270" y="6187440"/>
                      <a:pt x="6351270" y="5985510"/>
                    </a:cubicBezTo>
                    <a:lnTo>
                      <a:pt x="6351270" y="364490"/>
                    </a:lnTo>
                    <a:cubicBezTo>
                      <a:pt x="6350000" y="162560"/>
                      <a:pt x="6187440" y="0"/>
                      <a:pt x="5985510" y="0"/>
                    </a:cubicBezTo>
                    <a:close/>
                  </a:path>
                </a:pathLst>
              </a:custGeom>
              <a:blipFill>
                <a:blip r:embed="rId7" cstate="screen">
                  <a:duotone>
                    <a:prstClr val="black"/>
                    <a:srgbClr val="D9C3A5">
                      <a:tint val="50000"/>
                      <a:satMod val="180000"/>
                    </a:srgbClr>
                  </a:duotone>
                  <a:extLst>
                    <a:ext uri="{28A0092B-C50C-407E-A947-70E740481C1C}">
                      <a14:useLocalDpi xmlns:a14="http://schemas.microsoft.com/office/drawing/2010/main"/>
                    </a:ext>
                  </a:extLst>
                </a:blip>
                <a:stretch>
                  <a:fillRect/>
                </a:stretch>
              </a:blipFill>
              <a:ln w="104775" cap="sq">
                <a:solidFill>
                  <a:srgbClr val="D3D0CF"/>
                </a:solidFill>
                <a:prstDash val="solid"/>
                <a:miter/>
              </a:ln>
            </p:spPr>
            <p:txBody>
              <a:bodyPr/>
              <a:lstStyle/>
              <a:p>
                <a:endParaRPr lang="nl-NL" sz="1154"/>
              </a:p>
            </p:txBody>
          </p:sp>
        </p:grpSp>
        <p:grpSp>
          <p:nvGrpSpPr>
            <p:cNvPr id="15" name="Group 15">
              <a:extLst>
                <a:ext uri="{FF2B5EF4-FFF2-40B4-BE49-F238E27FC236}">
                  <a16:creationId xmlns:a16="http://schemas.microsoft.com/office/drawing/2014/main" id="{3E2F64F8-9A19-452B-6857-C31E016DD3FD}"/>
                </a:ext>
              </a:extLst>
            </p:cNvPr>
            <p:cNvGrpSpPr/>
            <p:nvPr/>
          </p:nvGrpSpPr>
          <p:grpSpPr>
            <a:xfrm>
              <a:off x="4097644" y="2280563"/>
              <a:ext cx="654238" cy="1827714"/>
              <a:chOff x="0" y="0"/>
              <a:chExt cx="1360170" cy="3799840"/>
            </a:xfrm>
          </p:grpSpPr>
          <p:sp>
            <p:nvSpPr>
              <p:cNvPr id="16" name="Freeform 16">
                <a:extLst>
                  <a:ext uri="{FF2B5EF4-FFF2-40B4-BE49-F238E27FC236}">
                    <a16:creationId xmlns:a16="http://schemas.microsoft.com/office/drawing/2014/main" id="{70C723D7-10DA-ED35-73E2-BF0A51FDAA21}"/>
                  </a:ext>
                </a:extLst>
              </p:cNvPr>
              <p:cNvSpPr/>
              <p:nvPr/>
            </p:nvSpPr>
            <p:spPr>
              <a:xfrm>
                <a:off x="44420" y="50070"/>
                <a:ext cx="1267975" cy="3699718"/>
              </a:xfrm>
              <a:custGeom>
                <a:avLst/>
                <a:gdLst/>
                <a:ahLst/>
                <a:cxnLst/>
                <a:rect l="l" t="t" r="r" b="b"/>
                <a:pathLst>
                  <a:path w="1267975" h="3699718">
                    <a:moveTo>
                      <a:pt x="71150" y="228060"/>
                    </a:moveTo>
                    <a:cubicBezTo>
                      <a:pt x="471200" y="68040"/>
                      <a:pt x="476280" y="137890"/>
                      <a:pt x="504220" y="174720"/>
                    </a:cubicBezTo>
                    <a:cubicBezTo>
                      <a:pt x="530890" y="211550"/>
                      <a:pt x="600740" y="253460"/>
                      <a:pt x="593120" y="277590"/>
                    </a:cubicBezTo>
                    <a:cubicBezTo>
                      <a:pt x="584230" y="305530"/>
                      <a:pt x="466120" y="316960"/>
                      <a:pt x="415320" y="318230"/>
                    </a:cubicBezTo>
                    <a:cubicBezTo>
                      <a:pt x="377220" y="319500"/>
                      <a:pt x="342930" y="319500"/>
                      <a:pt x="316260" y="304260"/>
                    </a:cubicBezTo>
                    <a:cubicBezTo>
                      <a:pt x="289590" y="289020"/>
                      <a:pt x="262920" y="253460"/>
                      <a:pt x="252760" y="226790"/>
                    </a:cubicBezTo>
                    <a:cubicBezTo>
                      <a:pt x="243870" y="205200"/>
                      <a:pt x="241330" y="183610"/>
                      <a:pt x="246410" y="159480"/>
                    </a:cubicBezTo>
                    <a:cubicBezTo>
                      <a:pt x="252760" y="131540"/>
                      <a:pt x="279430" y="90900"/>
                      <a:pt x="295940" y="73120"/>
                    </a:cubicBezTo>
                    <a:cubicBezTo>
                      <a:pt x="304830" y="62960"/>
                      <a:pt x="308640" y="59150"/>
                      <a:pt x="323880" y="55340"/>
                    </a:cubicBezTo>
                    <a:cubicBezTo>
                      <a:pt x="374680" y="42640"/>
                      <a:pt x="579150" y="62960"/>
                      <a:pt x="674400" y="93440"/>
                    </a:cubicBezTo>
                    <a:cubicBezTo>
                      <a:pt x="748060" y="117570"/>
                      <a:pt x="820450" y="144240"/>
                      <a:pt x="857280" y="197580"/>
                    </a:cubicBezTo>
                    <a:cubicBezTo>
                      <a:pt x="897920" y="252190"/>
                      <a:pt x="878870" y="343630"/>
                      <a:pt x="900460" y="422370"/>
                    </a:cubicBezTo>
                    <a:cubicBezTo>
                      <a:pt x="927130" y="515080"/>
                      <a:pt x="996980" y="635730"/>
                      <a:pt x="1014760" y="717010"/>
                    </a:cubicBezTo>
                    <a:cubicBezTo>
                      <a:pt x="1026190" y="771620"/>
                      <a:pt x="1036350" y="805910"/>
                      <a:pt x="1022380" y="857980"/>
                    </a:cubicBezTo>
                    <a:cubicBezTo>
                      <a:pt x="999520" y="937990"/>
                      <a:pt x="833150" y="1063720"/>
                      <a:pt x="835690" y="1133570"/>
                    </a:cubicBezTo>
                    <a:cubicBezTo>
                      <a:pt x="838230" y="1179290"/>
                      <a:pt x="900460" y="1202150"/>
                      <a:pt x="924590" y="1241520"/>
                    </a:cubicBezTo>
                    <a:cubicBezTo>
                      <a:pt x="949990" y="1283430"/>
                      <a:pt x="985550" y="1335500"/>
                      <a:pt x="981740" y="1382490"/>
                    </a:cubicBezTo>
                    <a:cubicBezTo>
                      <a:pt x="979200" y="1433290"/>
                      <a:pt x="891570" y="1491710"/>
                      <a:pt x="894110" y="1538700"/>
                    </a:cubicBezTo>
                    <a:cubicBezTo>
                      <a:pt x="896650" y="1578070"/>
                      <a:pt x="949990" y="1592040"/>
                      <a:pt x="971580" y="1642840"/>
                    </a:cubicBezTo>
                    <a:cubicBezTo>
                      <a:pt x="1008410" y="1735550"/>
                      <a:pt x="994440" y="1957800"/>
                      <a:pt x="1031270" y="2078450"/>
                    </a:cubicBezTo>
                    <a:cubicBezTo>
                      <a:pt x="1059210" y="2172430"/>
                      <a:pt x="1117630" y="2247360"/>
                      <a:pt x="1144300" y="2315940"/>
                    </a:cubicBezTo>
                    <a:cubicBezTo>
                      <a:pt x="1164620" y="2366740"/>
                      <a:pt x="1196370" y="2406110"/>
                      <a:pt x="1188750" y="2450560"/>
                    </a:cubicBezTo>
                    <a:cubicBezTo>
                      <a:pt x="1178590" y="2505170"/>
                      <a:pt x="1049050" y="2606770"/>
                      <a:pt x="1055400" y="2614390"/>
                    </a:cubicBezTo>
                    <a:cubicBezTo>
                      <a:pt x="1060480" y="2620740"/>
                      <a:pt x="1136680" y="2536920"/>
                      <a:pt x="1164620" y="2544540"/>
                    </a:cubicBezTo>
                    <a:cubicBezTo>
                      <a:pt x="1192560" y="2552160"/>
                      <a:pt x="1209070" y="2619470"/>
                      <a:pt x="1223040" y="2658840"/>
                    </a:cubicBezTo>
                    <a:cubicBezTo>
                      <a:pt x="1237010" y="2699480"/>
                      <a:pt x="1244630" y="2735040"/>
                      <a:pt x="1249710" y="2785840"/>
                    </a:cubicBezTo>
                    <a:cubicBezTo>
                      <a:pt x="1257330" y="2863310"/>
                      <a:pt x="1259870" y="2999200"/>
                      <a:pt x="1250980" y="3079210"/>
                    </a:cubicBezTo>
                    <a:cubicBezTo>
                      <a:pt x="1245900" y="3136360"/>
                      <a:pt x="1228120" y="3163030"/>
                      <a:pt x="1220500" y="3221450"/>
                    </a:cubicBezTo>
                    <a:cubicBezTo>
                      <a:pt x="1209070" y="3314160"/>
                      <a:pt x="1225580" y="3513550"/>
                      <a:pt x="1206530" y="3583400"/>
                    </a:cubicBezTo>
                    <a:cubicBezTo>
                      <a:pt x="1197640" y="3615150"/>
                      <a:pt x="1190020" y="3630390"/>
                      <a:pt x="1172240" y="3648170"/>
                    </a:cubicBezTo>
                    <a:cubicBezTo>
                      <a:pt x="1150650" y="3669760"/>
                      <a:pt x="1107470" y="3692620"/>
                      <a:pt x="1076990" y="3697700"/>
                    </a:cubicBezTo>
                    <a:cubicBezTo>
                      <a:pt x="1052860" y="3702780"/>
                      <a:pt x="1027460" y="3697700"/>
                      <a:pt x="1005870" y="3688810"/>
                    </a:cubicBezTo>
                    <a:cubicBezTo>
                      <a:pt x="983010" y="3681190"/>
                      <a:pt x="961420" y="3667220"/>
                      <a:pt x="946180" y="3648170"/>
                    </a:cubicBezTo>
                    <a:cubicBezTo>
                      <a:pt x="927130" y="3624040"/>
                      <a:pt x="913160" y="3589750"/>
                      <a:pt x="908080" y="3547840"/>
                    </a:cubicBezTo>
                    <a:cubicBezTo>
                      <a:pt x="899190" y="3480530"/>
                      <a:pt x="930940" y="3382740"/>
                      <a:pt x="938560" y="3281140"/>
                    </a:cubicBezTo>
                    <a:cubicBezTo>
                      <a:pt x="948720" y="3146520"/>
                      <a:pt x="944910" y="2926810"/>
                      <a:pt x="953800" y="2809970"/>
                    </a:cubicBezTo>
                    <a:cubicBezTo>
                      <a:pt x="958880" y="2741390"/>
                      <a:pt x="970310" y="2707100"/>
                      <a:pt x="972850" y="2644870"/>
                    </a:cubicBezTo>
                    <a:cubicBezTo>
                      <a:pt x="977930" y="2563590"/>
                      <a:pt x="960150" y="2416270"/>
                      <a:pt x="970310" y="2364200"/>
                    </a:cubicBezTo>
                    <a:cubicBezTo>
                      <a:pt x="974120" y="2342610"/>
                      <a:pt x="977930" y="2334990"/>
                      <a:pt x="989360" y="2321020"/>
                    </a:cubicBezTo>
                    <a:cubicBezTo>
                      <a:pt x="1004600" y="2300700"/>
                      <a:pt x="1033810" y="2271490"/>
                      <a:pt x="1061750" y="2261330"/>
                    </a:cubicBezTo>
                    <a:cubicBezTo>
                      <a:pt x="1089690" y="2251170"/>
                      <a:pt x="1130330" y="2253710"/>
                      <a:pt x="1155730" y="2258790"/>
                    </a:cubicBezTo>
                    <a:cubicBezTo>
                      <a:pt x="1173510" y="2262600"/>
                      <a:pt x="1183670" y="2267680"/>
                      <a:pt x="1197640" y="2279110"/>
                    </a:cubicBezTo>
                    <a:cubicBezTo>
                      <a:pt x="1217960" y="2295620"/>
                      <a:pt x="1243360" y="2332450"/>
                      <a:pt x="1253520" y="2355310"/>
                    </a:cubicBezTo>
                    <a:cubicBezTo>
                      <a:pt x="1259870" y="2371820"/>
                      <a:pt x="1259870" y="2387060"/>
                      <a:pt x="1259870" y="2402300"/>
                    </a:cubicBezTo>
                    <a:cubicBezTo>
                      <a:pt x="1259870" y="2417540"/>
                      <a:pt x="1258600" y="2432780"/>
                      <a:pt x="1250980" y="2449290"/>
                    </a:cubicBezTo>
                    <a:cubicBezTo>
                      <a:pt x="1240820" y="2472150"/>
                      <a:pt x="1217960" y="2506440"/>
                      <a:pt x="1192560" y="2522950"/>
                    </a:cubicBezTo>
                    <a:cubicBezTo>
                      <a:pt x="1168430" y="2538190"/>
                      <a:pt x="1131600" y="2548350"/>
                      <a:pt x="1102390" y="2545810"/>
                    </a:cubicBezTo>
                    <a:cubicBezTo>
                      <a:pt x="1071910" y="2543270"/>
                      <a:pt x="1037620" y="2528030"/>
                      <a:pt x="1016030" y="2508980"/>
                    </a:cubicBezTo>
                    <a:cubicBezTo>
                      <a:pt x="993170" y="2488660"/>
                      <a:pt x="975390" y="2451830"/>
                      <a:pt x="969040" y="2427700"/>
                    </a:cubicBezTo>
                    <a:cubicBezTo>
                      <a:pt x="963960" y="2409920"/>
                      <a:pt x="963960" y="2397220"/>
                      <a:pt x="967770" y="2379440"/>
                    </a:cubicBezTo>
                    <a:cubicBezTo>
                      <a:pt x="972850" y="2355310"/>
                      <a:pt x="988090" y="2317210"/>
                      <a:pt x="1008410" y="2295620"/>
                    </a:cubicBezTo>
                    <a:cubicBezTo>
                      <a:pt x="1030000" y="2275300"/>
                      <a:pt x="1063020" y="2257520"/>
                      <a:pt x="1092230" y="2253710"/>
                    </a:cubicBezTo>
                    <a:cubicBezTo>
                      <a:pt x="1121440" y="2249900"/>
                      <a:pt x="1162080" y="2260060"/>
                      <a:pt x="1184940" y="2271490"/>
                    </a:cubicBezTo>
                    <a:cubicBezTo>
                      <a:pt x="1201450" y="2279110"/>
                      <a:pt x="1210340" y="2286730"/>
                      <a:pt x="1221770" y="2300700"/>
                    </a:cubicBezTo>
                    <a:cubicBezTo>
                      <a:pt x="1237010" y="2321020"/>
                      <a:pt x="1250980" y="2348960"/>
                      <a:pt x="1258600" y="2387060"/>
                    </a:cubicBezTo>
                    <a:cubicBezTo>
                      <a:pt x="1272570" y="2448020"/>
                      <a:pt x="1267490" y="2555970"/>
                      <a:pt x="1264950" y="2642330"/>
                    </a:cubicBezTo>
                    <a:cubicBezTo>
                      <a:pt x="1261140" y="2729960"/>
                      <a:pt x="1245900" y="2806160"/>
                      <a:pt x="1240820" y="2909030"/>
                    </a:cubicBezTo>
                    <a:cubicBezTo>
                      <a:pt x="1233200" y="3044920"/>
                      <a:pt x="1244630" y="3258280"/>
                      <a:pt x="1233200" y="3387820"/>
                    </a:cubicBezTo>
                    <a:cubicBezTo>
                      <a:pt x="1224310" y="3479260"/>
                      <a:pt x="1221770" y="3565620"/>
                      <a:pt x="1193830" y="3617690"/>
                    </a:cubicBezTo>
                    <a:cubicBezTo>
                      <a:pt x="1173510" y="3653250"/>
                      <a:pt x="1140490" y="3676110"/>
                      <a:pt x="1112550" y="3688810"/>
                    </a:cubicBezTo>
                    <a:cubicBezTo>
                      <a:pt x="1089690" y="3698970"/>
                      <a:pt x="1064290" y="3700240"/>
                      <a:pt x="1041430" y="3697700"/>
                    </a:cubicBezTo>
                    <a:cubicBezTo>
                      <a:pt x="1017300" y="3695160"/>
                      <a:pt x="991900" y="3685000"/>
                      <a:pt x="972850" y="3672300"/>
                    </a:cubicBezTo>
                    <a:cubicBezTo>
                      <a:pt x="953800" y="3658330"/>
                      <a:pt x="936020" y="3639280"/>
                      <a:pt x="924590" y="3617690"/>
                    </a:cubicBezTo>
                    <a:cubicBezTo>
                      <a:pt x="914430" y="3597370"/>
                      <a:pt x="910620" y="3578320"/>
                      <a:pt x="908080" y="3547840"/>
                    </a:cubicBezTo>
                    <a:cubicBezTo>
                      <a:pt x="901730" y="3494500"/>
                      <a:pt x="905540" y="3405600"/>
                      <a:pt x="910620" y="3325590"/>
                    </a:cubicBezTo>
                    <a:cubicBezTo>
                      <a:pt x="918240" y="3230340"/>
                      <a:pt x="946180" y="3099530"/>
                      <a:pt x="951260" y="3014440"/>
                    </a:cubicBezTo>
                    <a:cubicBezTo>
                      <a:pt x="956340" y="2956020"/>
                      <a:pt x="956340" y="2914110"/>
                      <a:pt x="952530" y="2864580"/>
                    </a:cubicBezTo>
                    <a:cubicBezTo>
                      <a:pt x="947450" y="2817590"/>
                      <a:pt x="938560" y="2771870"/>
                      <a:pt x="927130" y="2727420"/>
                    </a:cubicBezTo>
                    <a:cubicBezTo>
                      <a:pt x="915700" y="2682970"/>
                      <a:pt x="891570" y="2642330"/>
                      <a:pt x="882680" y="2597880"/>
                    </a:cubicBezTo>
                    <a:cubicBezTo>
                      <a:pt x="875060" y="2550890"/>
                      <a:pt x="858550" y="2492470"/>
                      <a:pt x="877600" y="2453100"/>
                    </a:cubicBezTo>
                    <a:cubicBezTo>
                      <a:pt x="899190" y="2409920"/>
                      <a:pt x="1017300" y="2351500"/>
                      <a:pt x="1021110" y="2354040"/>
                    </a:cubicBezTo>
                    <a:cubicBezTo>
                      <a:pt x="1023650" y="2359120"/>
                      <a:pt x="925860" y="2491200"/>
                      <a:pt x="887760" y="2483580"/>
                    </a:cubicBezTo>
                    <a:cubicBezTo>
                      <a:pt x="842040" y="2475960"/>
                      <a:pt x="805210" y="2318480"/>
                      <a:pt x="776000" y="2248630"/>
                    </a:cubicBezTo>
                    <a:cubicBezTo>
                      <a:pt x="754410" y="2194020"/>
                      <a:pt x="736630" y="2161000"/>
                      <a:pt x="725200" y="2102580"/>
                    </a:cubicBezTo>
                    <a:cubicBezTo>
                      <a:pt x="708690" y="2023840"/>
                      <a:pt x="717580" y="1909540"/>
                      <a:pt x="703610" y="1815560"/>
                    </a:cubicBezTo>
                    <a:cubicBezTo>
                      <a:pt x="688370" y="1722850"/>
                      <a:pt x="647730" y="1622520"/>
                      <a:pt x="637570" y="1542510"/>
                    </a:cubicBezTo>
                    <a:cubicBezTo>
                      <a:pt x="631220" y="1482820"/>
                      <a:pt x="614710" y="1420590"/>
                      <a:pt x="638840" y="1382490"/>
                    </a:cubicBezTo>
                    <a:cubicBezTo>
                      <a:pt x="660430" y="1345660"/>
                      <a:pt x="770920" y="1316450"/>
                      <a:pt x="769650" y="1315180"/>
                    </a:cubicBezTo>
                    <a:cubicBezTo>
                      <a:pt x="769650" y="1313910"/>
                      <a:pt x="682020" y="1377410"/>
                      <a:pt x="645190" y="1369790"/>
                    </a:cubicBezTo>
                    <a:cubicBezTo>
                      <a:pt x="608360" y="1362170"/>
                      <a:pt x="571530" y="1305020"/>
                      <a:pt x="549940" y="1265650"/>
                    </a:cubicBezTo>
                    <a:cubicBezTo>
                      <a:pt x="528350" y="1228820"/>
                      <a:pt x="509300" y="1189450"/>
                      <a:pt x="514380" y="1142460"/>
                    </a:cubicBezTo>
                    <a:cubicBezTo>
                      <a:pt x="519460" y="1075150"/>
                      <a:pt x="585500" y="955770"/>
                      <a:pt x="631220" y="903700"/>
                    </a:cubicBezTo>
                    <a:cubicBezTo>
                      <a:pt x="662970" y="866870"/>
                      <a:pt x="726470" y="871950"/>
                      <a:pt x="737900" y="833850"/>
                    </a:cubicBezTo>
                    <a:cubicBezTo>
                      <a:pt x="755680" y="770350"/>
                      <a:pt x="612170" y="614140"/>
                      <a:pt x="598200" y="526510"/>
                    </a:cubicBezTo>
                    <a:cubicBezTo>
                      <a:pt x="589310" y="465550"/>
                      <a:pt x="643920" y="403320"/>
                      <a:pt x="617250" y="365220"/>
                    </a:cubicBezTo>
                    <a:cubicBezTo>
                      <a:pt x="580420" y="314420"/>
                      <a:pt x="314990" y="308070"/>
                      <a:pt x="316260" y="301720"/>
                    </a:cubicBezTo>
                    <a:cubicBezTo>
                      <a:pt x="316260" y="296640"/>
                      <a:pt x="447070" y="302990"/>
                      <a:pt x="447070" y="308070"/>
                    </a:cubicBezTo>
                    <a:cubicBezTo>
                      <a:pt x="447070" y="310610"/>
                      <a:pt x="402620" y="322040"/>
                      <a:pt x="381030" y="322040"/>
                    </a:cubicBezTo>
                    <a:cubicBezTo>
                      <a:pt x="359440" y="320770"/>
                      <a:pt x="335310" y="314420"/>
                      <a:pt x="316260" y="304260"/>
                    </a:cubicBezTo>
                    <a:cubicBezTo>
                      <a:pt x="297210" y="292830"/>
                      <a:pt x="279430" y="276320"/>
                      <a:pt x="266730" y="257270"/>
                    </a:cubicBezTo>
                    <a:cubicBezTo>
                      <a:pt x="255300" y="239490"/>
                      <a:pt x="246410" y="217900"/>
                      <a:pt x="245140" y="193770"/>
                    </a:cubicBezTo>
                    <a:cubicBezTo>
                      <a:pt x="245140" y="165830"/>
                      <a:pt x="252760" y="125190"/>
                      <a:pt x="271810" y="98520"/>
                    </a:cubicBezTo>
                    <a:cubicBezTo>
                      <a:pt x="294670" y="68040"/>
                      <a:pt x="336580" y="43910"/>
                      <a:pt x="379760" y="27400"/>
                    </a:cubicBezTo>
                    <a:cubicBezTo>
                      <a:pt x="431830" y="8350"/>
                      <a:pt x="509300" y="-3080"/>
                      <a:pt x="563910" y="730"/>
                    </a:cubicBezTo>
                    <a:cubicBezTo>
                      <a:pt x="609630" y="3270"/>
                      <a:pt x="661700" y="3270"/>
                      <a:pt x="688370" y="32480"/>
                    </a:cubicBezTo>
                    <a:cubicBezTo>
                      <a:pt x="721390" y="70580"/>
                      <a:pt x="741710" y="188690"/>
                      <a:pt x="718850" y="234410"/>
                    </a:cubicBezTo>
                    <a:cubicBezTo>
                      <a:pt x="699800" y="273780"/>
                      <a:pt x="635030" y="285210"/>
                      <a:pt x="588040" y="304260"/>
                    </a:cubicBezTo>
                    <a:cubicBezTo>
                      <a:pt x="538510" y="323310"/>
                      <a:pt x="485170" y="325850"/>
                      <a:pt x="425480" y="347440"/>
                    </a:cubicBezTo>
                    <a:cubicBezTo>
                      <a:pt x="345470" y="376650"/>
                      <a:pt x="224820" y="463010"/>
                      <a:pt x="157510" y="471900"/>
                    </a:cubicBezTo>
                    <a:cubicBezTo>
                      <a:pt x="120680" y="478250"/>
                      <a:pt x="91470" y="473170"/>
                      <a:pt x="66070" y="459200"/>
                    </a:cubicBezTo>
                    <a:cubicBezTo>
                      <a:pt x="40670" y="445230"/>
                      <a:pt x="16540" y="416020"/>
                      <a:pt x="6380" y="388080"/>
                    </a:cubicBezTo>
                    <a:cubicBezTo>
                      <a:pt x="-2510" y="361410"/>
                      <a:pt x="-2510" y="323310"/>
                      <a:pt x="8920" y="296640"/>
                    </a:cubicBezTo>
                    <a:cubicBezTo>
                      <a:pt x="19080" y="269970"/>
                      <a:pt x="71150" y="228060"/>
                      <a:pt x="71150" y="228060"/>
                    </a:cubicBezTo>
                  </a:path>
                </a:pathLst>
              </a:custGeom>
              <a:solidFill>
                <a:srgbClr val="D3D0CF"/>
              </a:solidFill>
              <a:ln cap="sq">
                <a:noFill/>
                <a:prstDash val="solid"/>
                <a:miter/>
              </a:ln>
            </p:spPr>
            <p:txBody>
              <a:bodyPr/>
              <a:lstStyle/>
              <a:p>
                <a:endParaRPr lang="nl-NL" sz="1154"/>
              </a:p>
            </p:txBody>
          </p:sp>
        </p:grpSp>
        <p:grpSp>
          <p:nvGrpSpPr>
            <p:cNvPr id="17" name="Group 17">
              <a:extLst>
                <a:ext uri="{FF2B5EF4-FFF2-40B4-BE49-F238E27FC236}">
                  <a16:creationId xmlns:a16="http://schemas.microsoft.com/office/drawing/2014/main" id="{0C4F1CD9-8A10-C05D-4260-7483FC47F382}"/>
                </a:ext>
              </a:extLst>
            </p:cNvPr>
            <p:cNvGrpSpPr/>
            <p:nvPr/>
          </p:nvGrpSpPr>
          <p:grpSpPr>
            <a:xfrm>
              <a:off x="3519763" y="3954339"/>
              <a:ext cx="1184471" cy="195477"/>
              <a:chOff x="0" y="0"/>
              <a:chExt cx="2462530" cy="406400"/>
            </a:xfrm>
          </p:grpSpPr>
          <p:sp>
            <p:nvSpPr>
              <p:cNvPr id="18" name="Freeform 18">
                <a:extLst>
                  <a:ext uri="{FF2B5EF4-FFF2-40B4-BE49-F238E27FC236}">
                    <a16:creationId xmlns:a16="http://schemas.microsoft.com/office/drawing/2014/main" id="{7ADDB632-B173-48B4-7EA8-B898A32398A0}"/>
                  </a:ext>
                </a:extLst>
              </p:cNvPr>
              <p:cNvSpPr/>
              <p:nvPr/>
            </p:nvSpPr>
            <p:spPr>
              <a:xfrm>
                <a:off x="50319" y="49530"/>
                <a:ext cx="2361017" cy="307995"/>
              </a:xfrm>
              <a:custGeom>
                <a:avLst/>
                <a:gdLst/>
                <a:ahLst/>
                <a:cxnLst/>
                <a:rect l="l" t="t" r="r" b="b"/>
                <a:pathLst>
                  <a:path w="2361017" h="307995">
                    <a:moveTo>
                      <a:pt x="2234411" y="283210"/>
                    </a:moveTo>
                    <a:cubicBezTo>
                      <a:pt x="1135861" y="269240"/>
                      <a:pt x="1110461" y="231140"/>
                      <a:pt x="1063471" y="228600"/>
                    </a:cubicBezTo>
                    <a:cubicBezTo>
                      <a:pt x="1017751" y="226060"/>
                      <a:pt x="991081" y="256540"/>
                      <a:pt x="928851" y="265430"/>
                    </a:cubicBezTo>
                    <a:cubicBezTo>
                      <a:pt x="801851" y="284480"/>
                      <a:pt x="488161" y="274320"/>
                      <a:pt x="335761" y="283210"/>
                    </a:cubicBezTo>
                    <a:cubicBezTo>
                      <a:pt x="239241" y="288290"/>
                      <a:pt x="155421" y="317500"/>
                      <a:pt x="100811" y="303530"/>
                    </a:cubicBezTo>
                    <a:cubicBezTo>
                      <a:pt x="67791" y="294640"/>
                      <a:pt x="43661" y="270510"/>
                      <a:pt x="27151" y="252730"/>
                    </a:cubicBezTo>
                    <a:cubicBezTo>
                      <a:pt x="15721" y="238760"/>
                      <a:pt x="10641" y="228600"/>
                      <a:pt x="6831" y="212090"/>
                    </a:cubicBezTo>
                    <a:cubicBezTo>
                      <a:pt x="481" y="187960"/>
                      <a:pt x="-2059" y="148590"/>
                      <a:pt x="6831" y="121920"/>
                    </a:cubicBezTo>
                    <a:cubicBezTo>
                      <a:pt x="16991" y="95250"/>
                      <a:pt x="38581" y="67310"/>
                      <a:pt x="62711" y="50800"/>
                    </a:cubicBezTo>
                    <a:cubicBezTo>
                      <a:pt x="85571" y="35560"/>
                      <a:pt x="119861" y="26670"/>
                      <a:pt x="149071" y="27940"/>
                    </a:cubicBezTo>
                    <a:cubicBezTo>
                      <a:pt x="177011" y="30480"/>
                      <a:pt x="210031" y="43180"/>
                      <a:pt x="231621" y="62230"/>
                    </a:cubicBezTo>
                    <a:cubicBezTo>
                      <a:pt x="253211" y="80010"/>
                      <a:pt x="269721" y="115570"/>
                      <a:pt x="277341" y="139700"/>
                    </a:cubicBezTo>
                    <a:cubicBezTo>
                      <a:pt x="282421" y="154940"/>
                      <a:pt x="281151" y="170180"/>
                      <a:pt x="278611" y="184150"/>
                    </a:cubicBezTo>
                    <a:cubicBezTo>
                      <a:pt x="277341" y="199390"/>
                      <a:pt x="274801" y="213360"/>
                      <a:pt x="267181" y="228600"/>
                    </a:cubicBezTo>
                    <a:cubicBezTo>
                      <a:pt x="254481" y="248920"/>
                      <a:pt x="229081" y="279400"/>
                      <a:pt x="204951" y="292100"/>
                    </a:cubicBezTo>
                    <a:cubicBezTo>
                      <a:pt x="179551" y="306070"/>
                      <a:pt x="143991" y="311150"/>
                      <a:pt x="116051" y="306070"/>
                    </a:cubicBezTo>
                    <a:cubicBezTo>
                      <a:pt x="88111" y="300990"/>
                      <a:pt x="56361" y="284480"/>
                      <a:pt x="37311" y="264160"/>
                    </a:cubicBezTo>
                    <a:cubicBezTo>
                      <a:pt x="18261" y="242570"/>
                      <a:pt x="3021" y="210820"/>
                      <a:pt x="481" y="181610"/>
                    </a:cubicBezTo>
                    <a:cubicBezTo>
                      <a:pt x="-2059" y="153670"/>
                      <a:pt x="5561" y="119380"/>
                      <a:pt x="20801" y="95250"/>
                    </a:cubicBezTo>
                    <a:cubicBezTo>
                      <a:pt x="34771" y="71120"/>
                      <a:pt x="56361" y="52070"/>
                      <a:pt x="89381" y="36830"/>
                    </a:cubicBezTo>
                    <a:cubicBezTo>
                      <a:pt x="143991" y="13970"/>
                      <a:pt x="235431" y="12700"/>
                      <a:pt x="335761" y="6350"/>
                    </a:cubicBezTo>
                    <a:cubicBezTo>
                      <a:pt x="490701" y="-3810"/>
                      <a:pt x="799311" y="1270"/>
                      <a:pt x="930121" y="1270"/>
                    </a:cubicBezTo>
                    <a:cubicBezTo>
                      <a:pt x="996161" y="2540"/>
                      <a:pt x="1030451" y="0"/>
                      <a:pt x="1077441" y="5080"/>
                    </a:cubicBezTo>
                    <a:cubicBezTo>
                      <a:pt x="1121891" y="8890"/>
                      <a:pt x="1142211" y="22860"/>
                      <a:pt x="1206981" y="29210"/>
                    </a:cubicBezTo>
                    <a:cubicBezTo>
                      <a:pt x="1388591" y="45720"/>
                      <a:pt x="2118841" y="-12700"/>
                      <a:pt x="2264891" y="33020"/>
                    </a:cubicBezTo>
                    <a:cubicBezTo>
                      <a:pt x="2306801" y="45720"/>
                      <a:pt x="2322041" y="60960"/>
                      <a:pt x="2338551" y="83820"/>
                    </a:cubicBezTo>
                    <a:cubicBezTo>
                      <a:pt x="2355061" y="106680"/>
                      <a:pt x="2363951" y="143510"/>
                      <a:pt x="2360141" y="171450"/>
                    </a:cubicBezTo>
                    <a:cubicBezTo>
                      <a:pt x="2356331" y="199390"/>
                      <a:pt x="2339821" y="232410"/>
                      <a:pt x="2318231" y="250190"/>
                    </a:cubicBezTo>
                    <a:cubicBezTo>
                      <a:pt x="2296641" y="269240"/>
                      <a:pt x="2234411" y="283210"/>
                      <a:pt x="2234411" y="283210"/>
                    </a:cubicBezTo>
                  </a:path>
                </a:pathLst>
              </a:custGeom>
              <a:solidFill>
                <a:srgbClr val="D3D0CF"/>
              </a:solidFill>
              <a:ln cap="sq">
                <a:noFill/>
                <a:prstDash val="solid"/>
                <a:miter/>
              </a:ln>
            </p:spPr>
            <p:txBody>
              <a:bodyPr/>
              <a:lstStyle/>
              <a:p>
                <a:endParaRPr lang="nl-NL" sz="1154"/>
              </a:p>
            </p:txBody>
          </p:sp>
        </p:grpSp>
        <p:sp>
          <p:nvSpPr>
            <p:cNvPr id="19" name="Freeform 19">
              <a:extLst>
                <a:ext uri="{FF2B5EF4-FFF2-40B4-BE49-F238E27FC236}">
                  <a16:creationId xmlns:a16="http://schemas.microsoft.com/office/drawing/2014/main" id="{18E41399-6499-D7AB-9EE0-934FFC94AD62}"/>
                </a:ext>
              </a:extLst>
            </p:cNvPr>
            <p:cNvSpPr/>
            <p:nvPr/>
          </p:nvSpPr>
          <p:spPr>
            <a:xfrm>
              <a:off x="3451514" y="2249153"/>
              <a:ext cx="1187824" cy="1778895"/>
            </a:xfrm>
            <a:custGeom>
              <a:avLst/>
              <a:gdLst/>
              <a:ahLst/>
              <a:cxnLst/>
              <a:rect l="l" t="t" r="r" b="b"/>
              <a:pathLst>
                <a:path w="1852126" h="2773759">
                  <a:moveTo>
                    <a:pt x="0" y="0"/>
                  </a:moveTo>
                  <a:lnTo>
                    <a:pt x="1852126" y="0"/>
                  </a:lnTo>
                  <a:lnTo>
                    <a:pt x="1852126" y="2773758"/>
                  </a:lnTo>
                  <a:lnTo>
                    <a:pt x="0" y="2773758"/>
                  </a:lnTo>
                  <a:lnTo>
                    <a:pt x="0" y="0"/>
                  </a:lnTo>
                  <a:close/>
                </a:path>
              </a:pathLst>
            </a:custGeom>
            <a:blipFill>
              <a:blip r:embed="rId8" cstate="screen">
                <a:duotone>
                  <a:prstClr val="black"/>
                  <a:srgbClr val="D9C3A5">
                    <a:tint val="50000"/>
                    <a:satMod val="180000"/>
                  </a:srgbClr>
                </a:duotone>
                <a:extLst>
                  <a:ext uri="{28A0092B-C50C-407E-A947-70E740481C1C}">
                    <a14:useLocalDpi xmlns:a14="http://schemas.microsoft.com/office/drawing/2010/main"/>
                  </a:ext>
                </a:extLst>
              </a:blip>
              <a:stretch>
                <a:fillRect/>
              </a:stretch>
            </a:blipFill>
          </p:spPr>
          <p:txBody>
            <a:bodyPr/>
            <a:lstStyle/>
            <a:p>
              <a:endParaRPr lang="nl-NL" sz="1154"/>
            </a:p>
          </p:txBody>
        </p:sp>
        <p:grpSp>
          <p:nvGrpSpPr>
            <p:cNvPr id="20" name="Group 20">
              <a:extLst>
                <a:ext uri="{FF2B5EF4-FFF2-40B4-BE49-F238E27FC236}">
                  <a16:creationId xmlns:a16="http://schemas.microsoft.com/office/drawing/2014/main" id="{DBA14121-19C2-EE2F-3A11-E3778ACB08A9}"/>
                </a:ext>
              </a:extLst>
            </p:cNvPr>
            <p:cNvGrpSpPr/>
            <p:nvPr/>
          </p:nvGrpSpPr>
          <p:grpSpPr>
            <a:xfrm>
              <a:off x="3803525" y="130675"/>
              <a:ext cx="1321254" cy="1272795"/>
              <a:chOff x="0" y="0"/>
              <a:chExt cx="6350000" cy="6117106"/>
            </a:xfrm>
          </p:grpSpPr>
          <p:sp>
            <p:nvSpPr>
              <p:cNvPr id="21" name="Freeform 21">
                <a:extLst>
                  <a:ext uri="{FF2B5EF4-FFF2-40B4-BE49-F238E27FC236}">
                    <a16:creationId xmlns:a16="http://schemas.microsoft.com/office/drawing/2014/main" id="{9E280B45-2961-E83C-F611-5A371F5F5B1F}"/>
                  </a:ext>
                </a:extLst>
              </p:cNvPr>
              <p:cNvSpPr/>
              <p:nvPr/>
            </p:nvSpPr>
            <p:spPr>
              <a:xfrm>
                <a:off x="0" y="0"/>
                <a:ext cx="6351270" cy="6117106"/>
              </a:xfrm>
              <a:custGeom>
                <a:avLst/>
                <a:gdLst/>
                <a:ahLst/>
                <a:cxnLst/>
                <a:rect l="l" t="t" r="r" b="b"/>
                <a:pathLst>
                  <a:path w="6351270" h="6117106">
                    <a:moveTo>
                      <a:pt x="5985510" y="0"/>
                    </a:moveTo>
                    <a:lnTo>
                      <a:pt x="364490" y="0"/>
                    </a:lnTo>
                    <a:cubicBezTo>
                      <a:pt x="162560" y="0"/>
                      <a:pt x="0" y="156598"/>
                      <a:pt x="0" y="351122"/>
                    </a:cubicBezTo>
                    <a:lnTo>
                      <a:pt x="0" y="5767208"/>
                    </a:lnTo>
                    <a:cubicBezTo>
                      <a:pt x="0" y="5960509"/>
                      <a:pt x="162560" y="6117106"/>
                      <a:pt x="364490" y="6117106"/>
                    </a:cubicBezTo>
                    <a:lnTo>
                      <a:pt x="5986780" y="6117106"/>
                    </a:lnTo>
                    <a:cubicBezTo>
                      <a:pt x="6187440" y="6117106"/>
                      <a:pt x="6351270" y="5960509"/>
                      <a:pt x="6351270" y="5765984"/>
                    </a:cubicBezTo>
                    <a:lnTo>
                      <a:pt x="6351270" y="351122"/>
                    </a:lnTo>
                    <a:cubicBezTo>
                      <a:pt x="6350000" y="156598"/>
                      <a:pt x="6187440" y="0"/>
                      <a:pt x="5985510" y="0"/>
                    </a:cubicBezTo>
                    <a:close/>
                  </a:path>
                </a:pathLst>
              </a:custGeom>
              <a:blipFill>
                <a:blip r:embed="rId9" cstate="screen">
                  <a:duotone>
                    <a:prstClr val="black"/>
                    <a:srgbClr val="D9C3A5">
                      <a:tint val="50000"/>
                      <a:satMod val="180000"/>
                    </a:srgbClr>
                  </a:duotone>
                  <a:extLst>
                    <a:ext uri="{28A0092B-C50C-407E-A947-70E740481C1C}">
                      <a14:useLocalDpi xmlns:a14="http://schemas.microsoft.com/office/drawing/2010/main"/>
                    </a:ext>
                  </a:extLst>
                </a:blip>
                <a:stretch>
                  <a:fillRect/>
                </a:stretch>
              </a:blipFill>
              <a:ln w="104775" cap="sq">
                <a:solidFill>
                  <a:srgbClr val="D3D0CF"/>
                </a:solidFill>
                <a:prstDash val="solid"/>
                <a:miter/>
              </a:ln>
            </p:spPr>
            <p:txBody>
              <a:bodyPr/>
              <a:lstStyle/>
              <a:p>
                <a:endParaRPr lang="nl-NL" sz="1154"/>
              </a:p>
            </p:txBody>
          </p:sp>
        </p:grpSp>
        <p:grpSp>
          <p:nvGrpSpPr>
            <p:cNvPr id="22" name="Group 22">
              <a:extLst>
                <a:ext uri="{FF2B5EF4-FFF2-40B4-BE49-F238E27FC236}">
                  <a16:creationId xmlns:a16="http://schemas.microsoft.com/office/drawing/2014/main" id="{3474FE24-5890-2DC2-C767-D93E2AD9F3BB}"/>
                </a:ext>
              </a:extLst>
            </p:cNvPr>
            <p:cNvGrpSpPr/>
            <p:nvPr/>
          </p:nvGrpSpPr>
          <p:grpSpPr>
            <a:xfrm>
              <a:off x="4379192" y="1383180"/>
              <a:ext cx="1614389" cy="637508"/>
              <a:chOff x="0" y="0"/>
              <a:chExt cx="4325620" cy="1708150"/>
            </a:xfrm>
          </p:grpSpPr>
          <p:sp>
            <p:nvSpPr>
              <p:cNvPr id="23" name="Freeform 23">
                <a:extLst>
                  <a:ext uri="{FF2B5EF4-FFF2-40B4-BE49-F238E27FC236}">
                    <a16:creationId xmlns:a16="http://schemas.microsoft.com/office/drawing/2014/main" id="{365D4920-1717-7A5C-E331-DBC16846744F}"/>
                  </a:ext>
                </a:extLst>
              </p:cNvPr>
              <p:cNvSpPr/>
              <p:nvPr/>
            </p:nvSpPr>
            <p:spPr>
              <a:xfrm>
                <a:off x="50704" y="50607"/>
                <a:ext cx="4225343" cy="1608578"/>
              </a:xfrm>
              <a:custGeom>
                <a:avLst/>
                <a:gdLst/>
                <a:ahLst/>
                <a:cxnLst/>
                <a:rect l="l" t="t" r="r" b="b"/>
                <a:pathLst>
                  <a:path w="4225343" h="1608578">
                    <a:moveTo>
                      <a:pt x="1950816" y="139893"/>
                    </a:moveTo>
                    <a:cubicBezTo>
                      <a:pt x="1897476" y="622493"/>
                      <a:pt x="1873346" y="658053"/>
                      <a:pt x="1847946" y="699963"/>
                    </a:cubicBezTo>
                    <a:cubicBezTo>
                      <a:pt x="1825086" y="739333"/>
                      <a:pt x="1802226" y="774893"/>
                      <a:pt x="1769206" y="807913"/>
                    </a:cubicBezTo>
                    <a:cubicBezTo>
                      <a:pt x="1733646" y="846013"/>
                      <a:pt x="1693006" y="880303"/>
                      <a:pt x="1638396" y="912053"/>
                    </a:cubicBezTo>
                    <a:cubicBezTo>
                      <a:pt x="1566006" y="951423"/>
                      <a:pt x="1454246" y="983173"/>
                      <a:pt x="1362806" y="1012383"/>
                    </a:cubicBezTo>
                    <a:cubicBezTo>
                      <a:pt x="1273906" y="1040323"/>
                      <a:pt x="1191356" y="1065723"/>
                      <a:pt x="1099916" y="1083503"/>
                    </a:cubicBezTo>
                    <a:cubicBezTo>
                      <a:pt x="1000856" y="1102553"/>
                      <a:pt x="872586" y="1098743"/>
                      <a:pt x="788766" y="1117793"/>
                    </a:cubicBezTo>
                    <a:cubicBezTo>
                      <a:pt x="731616" y="1130493"/>
                      <a:pt x="702406" y="1152083"/>
                      <a:pt x="646526" y="1168593"/>
                    </a:cubicBezTo>
                    <a:cubicBezTo>
                      <a:pt x="567786" y="1191453"/>
                      <a:pt x="360776" y="1235903"/>
                      <a:pt x="359506" y="1230823"/>
                    </a:cubicBezTo>
                    <a:cubicBezTo>
                      <a:pt x="358236" y="1228283"/>
                      <a:pt x="442056" y="1195263"/>
                      <a:pt x="496666" y="1183833"/>
                    </a:cubicBezTo>
                    <a:cubicBezTo>
                      <a:pt x="571596" y="1167323"/>
                      <a:pt x="663036" y="1162243"/>
                      <a:pt x="772256" y="1155893"/>
                    </a:cubicBezTo>
                    <a:cubicBezTo>
                      <a:pt x="925926" y="1148273"/>
                      <a:pt x="1200246" y="1147003"/>
                      <a:pt x="1331056" y="1153353"/>
                    </a:cubicBezTo>
                    <a:cubicBezTo>
                      <a:pt x="1402176" y="1157163"/>
                      <a:pt x="1428846" y="1160973"/>
                      <a:pt x="1494886" y="1169863"/>
                    </a:cubicBezTo>
                    <a:cubicBezTo>
                      <a:pt x="1596486" y="1183833"/>
                      <a:pt x="1718406" y="1220663"/>
                      <a:pt x="1880966" y="1239713"/>
                    </a:cubicBezTo>
                    <a:cubicBezTo>
                      <a:pt x="2148936" y="1272733"/>
                      <a:pt x="2716626" y="1299403"/>
                      <a:pt x="2960466" y="1307023"/>
                    </a:cubicBezTo>
                    <a:cubicBezTo>
                      <a:pt x="3086196" y="1310833"/>
                      <a:pt x="3152236" y="1312103"/>
                      <a:pt x="3246216" y="1308293"/>
                    </a:cubicBezTo>
                    <a:cubicBezTo>
                      <a:pt x="3340196" y="1304483"/>
                      <a:pt x="3434176" y="1296863"/>
                      <a:pt x="3526886" y="1282893"/>
                    </a:cubicBezTo>
                    <a:cubicBezTo>
                      <a:pt x="3619596" y="1268923"/>
                      <a:pt x="3711036" y="1234633"/>
                      <a:pt x="3803746" y="1223203"/>
                    </a:cubicBezTo>
                    <a:cubicBezTo>
                      <a:pt x="3892646" y="1211773"/>
                      <a:pt x="4006946" y="1205423"/>
                      <a:pt x="4071716" y="1214313"/>
                    </a:cubicBezTo>
                    <a:cubicBezTo>
                      <a:pt x="4111086" y="1220663"/>
                      <a:pt x="4139026" y="1227013"/>
                      <a:pt x="4164426" y="1246063"/>
                    </a:cubicBezTo>
                    <a:cubicBezTo>
                      <a:pt x="4188556" y="1263843"/>
                      <a:pt x="4210146" y="1301943"/>
                      <a:pt x="4219036" y="1326073"/>
                    </a:cubicBezTo>
                    <a:cubicBezTo>
                      <a:pt x="4225386" y="1343853"/>
                      <a:pt x="4226656" y="1356553"/>
                      <a:pt x="4224116" y="1375603"/>
                    </a:cubicBezTo>
                    <a:cubicBezTo>
                      <a:pt x="4220306" y="1401003"/>
                      <a:pt x="4207606" y="1441643"/>
                      <a:pt x="4187286" y="1465773"/>
                    </a:cubicBezTo>
                    <a:cubicBezTo>
                      <a:pt x="4168236" y="1488633"/>
                      <a:pt x="4135216" y="1508953"/>
                      <a:pt x="4104736" y="1515303"/>
                    </a:cubicBezTo>
                    <a:cubicBezTo>
                      <a:pt x="4074256" y="1521653"/>
                      <a:pt x="4032346" y="1514033"/>
                      <a:pt x="4008216" y="1505143"/>
                    </a:cubicBezTo>
                    <a:cubicBezTo>
                      <a:pt x="3990436" y="1498793"/>
                      <a:pt x="3980276" y="1491173"/>
                      <a:pt x="3967576" y="1477203"/>
                    </a:cubicBezTo>
                    <a:cubicBezTo>
                      <a:pt x="3949796" y="1458153"/>
                      <a:pt x="3928206" y="1416243"/>
                      <a:pt x="3921856" y="1390843"/>
                    </a:cubicBezTo>
                    <a:cubicBezTo>
                      <a:pt x="3918046" y="1373063"/>
                      <a:pt x="3918046" y="1360363"/>
                      <a:pt x="3921856" y="1342583"/>
                    </a:cubicBezTo>
                    <a:cubicBezTo>
                      <a:pt x="3928206" y="1317183"/>
                      <a:pt x="3944716" y="1277813"/>
                      <a:pt x="3967576" y="1256223"/>
                    </a:cubicBezTo>
                    <a:cubicBezTo>
                      <a:pt x="3989166" y="1235903"/>
                      <a:pt x="4024726" y="1219393"/>
                      <a:pt x="4055206" y="1215583"/>
                    </a:cubicBezTo>
                    <a:cubicBezTo>
                      <a:pt x="4085686" y="1211773"/>
                      <a:pt x="4127596" y="1224473"/>
                      <a:pt x="4150456" y="1235903"/>
                    </a:cubicBezTo>
                    <a:cubicBezTo>
                      <a:pt x="4166966" y="1244793"/>
                      <a:pt x="4177126" y="1253683"/>
                      <a:pt x="4188556" y="1268923"/>
                    </a:cubicBezTo>
                    <a:cubicBezTo>
                      <a:pt x="4203796" y="1289243"/>
                      <a:pt x="4221576" y="1327343"/>
                      <a:pt x="4224116" y="1359093"/>
                    </a:cubicBezTo>
                    <a:cubicBezTo>
                      <a:pt x="4225386" y="1389573"/>
                      <a:pt x="4215226" y="1426403"/>
                      <a:pt x="4197446" y="1451803"/>
                    </a:cubicBezTo>
                    <a:cubicBezTo>
                      <a:pt x="4180936" y="1477203"/>
                      <a:pt x="4158076" y="1497523"/>
                      <a:pt x="4119976" y="1510223"/>
                    </a:cubicBezTo>
                    <a:cubicBezTo>
                      <a:pt x="4052666" y="1535623"/>
                      <a:pt x="3885026" y="1516573"/>
                      <a:pt x="3801206" y="1529273"/>
                    </a:cubicBezTo>
                    <a:cubicBezTo>
                      <a:pt x="3744056" y="1538163"/>
                      <a:pt x="3721196" y="1555943"/>
                      <a:pt x="3661506" y="1566103"/>
                    </a:cubicBezTo>
                    <a:cubicBezTo>
                      <a:pt x="3559906" y="1585153"/>
                      <a:pt x="3403696" y="1601663"/>
                      <a:pt x="3246216" y="1606743"/>
                    </a:cubicBezTo>
                    <a:cubicBezTo>
                      <a:pt x="3039206" y="1614363"/>
                      <a:pt x="2764886" y="1596583"/>
                      <a:pt x="2523586" y="1583883"/>
                    </a:cubicBezTo>
                    <a:cubicBezTo>
                      <a:pt x="2282286" y="1571183"/>
                      <a:pt x="2010506" y="1559753"/>
                      <a:pt x="1797146" y="1534353"/>
                    </a:cubicBezTo>
                    <a:cubicBezTo>
                      <a:pt x="1628236" y="1512763"/>
                      <a:pt x="1505046" y="1468313"/>
                      <a:pt x="1345026" y="1455613"/>
                    </a:cubicBezTo>
                    <a:cubicBezTo>
                      <a:pt x="1168496" y="1440373"/>
                      <a:pt x="953866" y="1445453"/>
                      <a:pt x="779876" y="1456883"/>
                    </a:cubicBezTo>
                    <a:cubicBezTo>
                      <a:pt x="630016" y="1465773"/>
                      <a:pt x="467456" y="1503873"/>
                      <a:pt x="360776" y="1508953"/>
                    </a:cubicBezTo>
                    <a:cubicBezTo>
                      <a:pt x="296006" y="1512763"/>
                      <a:pt x="254096" y="1519113"/>
                      <a:pt x="202026" y="1506413"/>
                    </a:cubicBezTo>
                    <a:cubicBezTo>
                      <a:pt x="147416" y="1492443"/>
                      <a:pt x="72486" y="1464503"/>
                      <a:pt x="39466" y="1425133"/>
                    </a:cubicBezTo>
                    <a:cubicBezTo>
                      <a:pt x="10256" y="1389573"/>
                      <a:pt x="1366" y="1334963"/>
                      <a:pt x="96" y="1290513"/>
                    </a:cubicBezTo>
                    <a:cubicBezTo>
                      <a:pt x="-1174" y="1247333"/>
                      <a:pt x="10256" y="1204153"/>
                      <a:pt x="29306" y="1162243"/>
                    </a:cubicBezTo>
                    <a:cubicBezTo>
                      <a:pt x="50896" y="1116523"/>
                      <a:pt x="90266" y="1063183"/>
                      <a:pt x="129636" y="1028893"/>
                    </a:cubicBezTo>
                    <a:cubicBezTo>
                      <a:pt x="166466" y="997143"/>
                      <a:pt x="210916" y="979363"/>
                      <a:pt x="255366" y="961583"/>
                    </a:cubicBezTo>
                    <a:cubicBezTo>
                      <a:pt x="301086" y="942533"/>
                      <a:pt x="350616" y="932373"/>
                      <a:pt x="401416" y="920943"/>
                    </a:cubicBezTo>
                    <a:cubicBezTo>
                      <a:pt x="452216" y="908243"/>
                      <a:pt x="508096" y="903163"/>
                      <a:pt x="560166" y="889193"/>
                    </a:cubicBezTo>
                    <a:cubicBezTo>
                      <a:pt x="613506" y="875223"/>
                      <a:pt x="655416" y="848553"/>
                      <a:pt x="716376" y="834583"/>
                    </a:cubicBezTo>
                    <a:cubicBezTo>
                      <a:pt x="800196" y="814263"/>
                      <a:pt x="924656" y="816803"/>
                      <a:pt x="1021176" y="800293"/>
                    </a:cubicBezTo>
                    <a:cubicBezTo>
                      <a:pt x="1112616" y="783783"/>
                      <a:pt x="1195166" y="763463"/>
                      <a:pt x="1281526" y="736793"/>
                    </a:cubicBezTo>
                    <a:cubicBezTo>
                      <a:pt x="1370426" y="708853"/>
                      <a:pt x="1483456" y="680913"/>
                      <a:pt x="1544416" y="636463"/>
                    </a:cubicBezTo>
                    <a:cubicBezTo>
                      <a:pt x="1588866" y="604713"/>
                      <a:pt x="1614266" y="564073"/>
                      <a:pt x="1635856" y="523433"/>
                    </a:cubicBezTo>
                    <a:cubicBezTo>
                      <a:pt x="1656176" y="484063"/>
                      <a:pt x="1663796" y="445963"/>
                      <a:pt x="1672686" y="395163"/>
                    </a:cubicBezTo>
                    <a:cubicBezTo>
                      <a:pt x="1685386" y="321503"/>
                      <a:pt x="1673956" y="184343"/>
                      <a:pt x="1690466" y="120843"/>
                    </a:cubicBezTo>
                    <a:cubicBezTo>
                      <a:pt x="1700626" y="84013"/>
                      <a:pt x="1709516" y="57343"/>
                      <a:pt x="1729836" y="37023"/>
                    </a:cubicBezTo>
                    <a:cubicBezTo>
                      <a:pt x="1750156" y="16703"/>
                      <a:pt x="1788256" y="4003"/>
                      <a:pt x="1814926" y="193"/>
                    </a:cubicBezTo>
                    <a:cubicBezTo>
                      <a:pt x="1836516" y="-1077"/>
                      <a:pt x="1858106" y="4003"/>
                      <a:pt x="1875886" y="12893"/>
                    </a:cubicBezTo>
                    <a:cubicBezTo>
                      <a:pt x="1893666" y="21783"/>
                      <a:pt x="1912716" y="33213"/>
                      <a:pt x="1924146" y="52263"/>
                    </a:cubicBezTo>
                    <a:cubicBezTo>
                      <a:pt x="1939386" y="73853"/>
                      <a:pt x="1950816" y="139893"/>
                      <a:pt x="1950816" y="139893"/>
                    </a:cubicBezTo>
                  </a:path>
                </a:pathLst>
              </a:custGeom>
              <a:solidFill>
                <a:srgbClr val="D3D0CF"/>
              </a:solidFill>
              <a:ln cap="sq">
                <a:noFill/>
                <a:prstDash val="solid"/>
                <a:miter/>
              </a:ln>
            </p:spPr>
            <p:txBody>
              <a:bodyPr/>
              <a:lstStyle/>
              <a:p>
                <a:endParaRPr lang="nl-NL" sz="1154"/>
              </a:p>
            </p:txBody>
          </p:sp>
        </p:grpSp>
        <p:grpSp>
          <p:nvGrpSpPr>
            <p:cNvPr id="24" name="Group 24">
              <a:extLst>
                <a:ext uri="{FF2B5EF4-FFF2-40B4-BE49-F238E27FC236}">
                  <a16:creationId xmlns:a16="http://schemas.microsoft.com/office/drawing/2014/main" id="{2FF16984-099E-672A-9370-149827B1663F}"/>
                </a:ext>
              </a:extLst>
            </p:cNvPr>
            <p:cNvGrpSpPr/>
            <p:nvPr/>
          </p:nvGrpSpPr>
          <p:grpSpPr>
            <a:xfrm>
              <a:off x="4863129" y="520056"/>
              <a:ext cx="1130452" cy="1003898"/>
              <a:chOff x="0" y="0"/>
              <a:chExt cx="3028950" cy="2689860"/>
            </a:xfrm>
          </p:grpSpPr>
          <p:sp>
            <p:nvSpPr>
              <p:cNvPr id="25" name="Freeform 25">
                <a:extLst>
                  <a:ext uri="{FF2B5EF4-FFF2-40B4-BE49-F238E27FC236}">
                    <a16:creationId xmlns:a16="http://schemas.microsoft.com/office/drawing/2014/main" id="{7F6265DC-59FB-3182-A185-A2681CCF4D4D}"/>
                  </a:ext>
                </a:extLst>
              </p:cNvPr>
              <p:cNvSpPr/>
              <p:nvPr/>
            </p:nvSpPr>
            <p:spPr>
              <a:xfrm>
                <a:off x="44889" y="45507"/>
                <a:ext cx="2934072" cy="2593980"/>
              </a:xfrm>
              <a:custGeom>
                <a:avLst/>
                <a:gdLst/>
                <a:ahLst/>
                <a:cxnLst/>
                <a:rect l="l" t="t" r="r" b="b"/>
                <a:pathLst>
                  <a:path w="2934072" h="2593980">
                    <a:moveTo>
                      <a:pt x="362781" y="2493223"/>
                    </a:moveTo>
                    <a:cubicBezTo>
                      <a:pt x="281501" y="2246843"/>
                      <a:pt x="238321" y="2222713"/>
                      <a:pt x="212921" y="2183343"/>
                    </a:cubicBezTo>
                    <a:cubicBezTo>
                      <a:pt x="186251" y="2143973"/>
                      <a:pt x="171011" y="2109683"/>
                      <a:pt x="150691" y="2052533"/>
                    </a:cubicBezTo>
                    <a:cubicBezTo>
                      <a:pt x="115131" y="1950933"/>
                      <a:pt x="71951" y="1783293"/>
                      <a:pt x="47821" y="1622003"/>
                    </a:cubicBezTo>
                    <a:cubicBezTo>
                      <a:pt x="17341" y="1416263"/>
                      <a:pt x="-13139" y="1065743"/>
                      <a:pt x="5911" y="917153"/>
                    </a:cubicBezTo>
                    <a:cubicBezTo>
                      <a:pt x="14801" y="846033"/>
                      <a:pt x="23691" y="804123"/>
                      <a:pt x="54171" y="762213"/>
                    </a:cubicBezTo>
                    <a:cubicBezTo>
                      <a:pt x="85921" y="717763"/>
                      <a:pt x="143071" y="680933"/>
                      <a:pt x="195141" y="660613"/>
                    </a:cubicBezTo>
                    <a:cubicBezTo>
                      <a:pt x="244671" y="640293"/>
                      <a:pt x="303091" y="639023"/>
                      <a:pt x="356431" y="636483"/>
                    </a:cubicBezTo>
                    <a:cubicBezTo>
                      <a:pt x="408501" y="632673"/>
                      <a:pt x="464381" y="630133"/>
                      <a:pt x="511371" y="640293"/>
                    </a:cubicBezTo>
                    <a:cubicBezTo>
                      <a:pt x="557091" y="647913"/>
                      <a:pt x="597731" y="663153"/>
                      <a:pt x="637101" y="687283"/>
                    </a:cubicBezTo>
                    <a:cubicBezTo>
                      <a:pt x="677741" y="712683"/>
                      <a:pt x="718381" y="753323"/>
                      <a:pt x="748861" y="791423"/>
                    </a:cubicBezTo>
                    <a:cubicBezTo>
                      <a:pt x="778071" y="825713"/>
                      <a:pt x="798391" y="863813"/>
                      <a:pt x="816171" y="904453"/>
                    </a:cubicBezTo>
                    <a:cubicBezTo>
                      <a:pt x="835221" y="946363"/>
                      <a:pt x="853001" y="992083"/>
                      <a:pt x="859351" y="1039073"/>
                    </a:cubicBezTo>
                    <a:cubicBezTo>
                      <a:pt x="865701" y="1084793"/>
                      <a:pt x="863161" y="1136863"/>
                      <a:pt x="851731" y="1182583"/>
                    </a:cubicBezTo>
                    <a:cubicBezTo>
                      <a:pt x="841571" y="1229573"/>
                      <a:pt x="811091" y="1265133"/>
                      <a:pt x="793311" y="1318473"/>
                    </a:cubicBezTo>
                    <a:cubicBezTo>
                      <a:pt x="770451" y="1390863"/>
                      <a:pt x="732351" y="1508973"/>
                      <a:pt x="738701" y="1581363"/>
                    </a:cubicBezTo>
                    <a:cubicBezTo>
                      <a:pt x="742511" y="1634703"/>
                      <a:pt x="799661" y="1677883"/>
                      <a:pt x="790771" y="1715983"/>
                    </a:cubicBezTo>
                    <a:cubicBezTo>
                      <a:pt x="783151" y="1752813"/>
                      <a:pt x="710761" y="1816313"/>
                      <a:pt x="695521" y="1808693"/>
                    </a:cubicBezTo>
                    <a:cubicBezTo>
                      <a:pt x="680281" y="1801073"/>
                      <a:pt x="686631" y="1704553"/>
                      <a:pt x="708221" y="1652483"/>
                    </a:cubicBezTo>
                    <a:cubicBezTo>
                      <a:pt x="736161" y="1582633"/>
                      <a:pt x="825061" y="1495003"/>
                      <a:pt x="882211" y="1442933"/>
                    </a:cubicBezTo>
                    <a:cubicBezTo>
                      <a:pt x="926661" y="1402293"/>
                      <a:pt x="1000321" y="1395943"/>
                      <a:pt x="1013021" y="1351493"/>
                    </a:cubicBezTo>
                    <a:cubicBezTo>
                      <a:pt x="1029531" y="1293073"/>
                      <a:pt x="922851" y="1188933"/>
                      <a:pt x="899991" y="1100033"/>
                    </a:cubicBezTo>
                    <a:cubicBezTo>
                      <a:pt x="878401" y="1011133"/>
                      <a:pt x="897451" y="909533"/>
                      <a:pt x="882211" y="819363"/>
                    </a:cubicBezTo>
                    <a:cubicBezTo>
                      <a:pt x="865701" y="733003"/>
                      <a:pt x="816171" y="641563"/>
                      <a:pt x="807281" y="570443"/>
                    </a:cubicBezTo>
                    <a:cubicBezTo>
                      <a:pt x="800931" y="517103"/>
                      <a:pt x="799661" y="475193"/>
                      <a:pt x="813631" y="432013"/>
                    </a:cubicBezTo>
                    <a:cubicBezTo>
                      <a:pt x="827601" y="385023"/>
                      <a:pt x="859351" y="330413"/>
                      <a:pt x="897451" y="298663"/>
                    </a:cubicBezTo>
                    <a:cubicBezTo>
                      <a:pt x="934281" y="268183"/>
                      <a:pt x="988891" y="258023"/>
                      <a:pt x="1035881" y="242783"/>
                    </a:cubicBezTo>
                    <a:cubicBezTo>
                      <a:pt x="1081601" y="228813"/>
                      <a:pt x="1128591" y="217383"/>
                      <a:pt x="1176851" y="209763"/>
                    </a:cubicBezTo>
                    <a:cubicBezTo>
                      <a:pt x="1225111" y="202143"/>
                      <a:pt x="1274641" y="198333"/>
                      <a:pt x="1321631" y="199603"/>
                    </a:cubicBezTo>
                    <a:cubicBezTo>
                      <a:pt x="1368621" y="200873"/>
                      <a:pt x="1419421" y="230083"/>
                      <a:pt x="1458791" y="217383"/>
                    </a:cubicBezTo>
                    <a:cubicBezTo>
                      <a:pt x="1498161" y="203413"/>
                      <a:pt x="1523561" y="144993"/>
                      <a:pt x="1559121" y="115783"/>
                    </a:cubicBezTo>
                    <a:cubicBezTo>
                      <a:pt x="1593411" y="89113"/>
                      <a:pt x="1630241" y="64983"/>
                      <a:pt x="1669611" y="48473"/>
                    </a:cubicBezTo>
                    <a:cubicBezTo>
                      <a:pt x="1708981" y="31963"/>
                      <a:pt x="1745811" y="24343"/>
                      <a:pt x="1797881" y="16723"/>
                    </a:cubicBezTo>
                    <a:cubicBezTo>
                      <a:pt x="1870271" y="5293"/>
                      <a:pt x="1993461" y="-7407"/>
                      <a:pt x="2065851" y="5293"/>
                    </a:cubicBezTo>
                    <a:cubicBezTo>
                      <a:pt x="2120461" y="15453"/>
                      <a:pt x="2166181" y="33233"/>
                      <a:pt x="2201741" y="62443"/>
                    </a:cubicBezTo>
                    <a:cubicBezTo>
                      <a:pt x="2237301" y="89113"/>
                      <a:pt x="2258891" y="132293"/>
                      <a:pt x="2283021" y="170393"/>
                    </a:cubicBezTo>
                    <a:cubicBezTo>
                      <a:pt x="2307151" y="208493"/>
                      <a:pt x="2330011" y="246593"/>
                      <a:pt x="2345251" y="291043"/>
                    </a:cubicBezTo>
                    <a:cubicBezTo>
                      <a:pt x="2363031" y="339303"/>
                      <a:pt x="2375731" y="396453"/>
                      <a:pt x="2378271" y="448523"/>
                    </a:cubicBezTo>
                    <a:cubicBezTo>
                      <a:pt x="2382081" y="498053"/>
                      <a:pt x="2385891" y="542503"/>
                      <a:pt x="2366841" y="594573"/>
                    </a:cubicBezTo>
                    <a:cubicBezTo>
                      <a:pt x="2342711" y="665693"/>
                      <a:pt x="2230951" y="743163"/>
                      <a:pt x="2209361" y="826983"/>
                    </a:cubicBezTo>
                    <a:cubicBezTo>
                      <a:pt x="2189041" y="908263"/>
                      <a:pt x="2243651" y="1021293"/>
                      <a:pt x="2234761" y="1092413"/>
                    </a:cubicBezTo>
                    <a:cubicBezTo>
                      <a:pt x="2228411" y="1141943"/>
                      <a:pt x="2216981" y="1178773"/>
                      <a:pt x="2191581" y="1216873"/>
                    </a:cubicBezTo>
                    <a:cubicBezTo>
                      <a:pt x="2161101" y="1261323"/>
                      <a:pt x="2069661" y="1342603"/>
                      <a:pt x="2056961" y="1333713"/>
                    </a:cubicBezTo>
                    <a:cubicBezTo>
                      <a:pt x="2045531" y="1326093"/>
                      <a:pt x="2070931" y="1219413"/>
                      <a:pt x="2102681" y="1195283"/>
                    </a:cubicBezTo>
                    <a:cubicBezTo>
                      <a:pt x="2133161" y="1171153"/>
                      <a:pt x="2195391" y="1181313"/>
                      <a:pt x="2242381" y="1188933"/>
                    </a:cubicBezTo>
                    <a:cubicBezTo>
                      <a:pt x="2290641" y="1195283"/>
                      <a:pt x="2341441" y="1218143"/>
                      <a:pt x="2385891" y="1237193"/>
                    </a:cubicBezTo>
                    <a:cubicBezTo>
                      <a:pt x="2427801" y="1253703"/>
                      <a:pt x="2463361" y="1271483"/>
                      <a:pt x="2500191" y="1295613"/>
                    </a:cubicBezTo>
                    <a:cubicBezTo>
                      <a:pt x="2538291" y="1319743"/>
                      <a:pt x="2571311" y="1345143"/>
                      <a:pt x="2610681" y="1380703"/>
                    </a:cubicBezTo>
                    <a:cubicBezTo>
                      <a:pt x="2664021" y="1431503"/>
                      <a:pt x="2738951" y="1516593"/>
                      <a:pt x="2787211" y="1576283"/>
                    </a:cubicBezTo>
                    <a:cubicBezTo>
                      <a:pt x="2824041" y="1622003"/>
                      <a:pt x="2859601" y="1658833"/>
                      <a:pt x="2881191" y="1703283"/>
                    </a:cubicBezTo>
                    <a:cubicBezTo>
                      <a:pt x="2900241" y="1746463"/>
                      <a:pt x="2905321" y="1782023"/>
                      <a:pt x="2914211" y="1837903"/>
                    </a:cubicBezTo>
                    <a:cubicBezTo>
                      <a:pt x="2926911" y="1928073"/>
                      <a:pt x="2937071" y="2130003"/>
                      <a:pt x="2933261" y="2194773"/>
                    </a:cubicBezTo>
                    <a:cubicBezTo>
                      <a:pt x="2930721" y="2218903"/>
                      <a:pt x="2929451" y="2227793"/>
                      <a:pt x="2923101" y="2243033"/>
                    </a:cubicBezTo>
                    <a:cubicBezTo>
                      <a:pt x="2918021" y="2258273"/>
                      <a:pt x="2911671" y="2273513"/>
                      <a:pt x="2898971" y="2286213"/>
                    </a:cubicBezTo>
                    <a:cubicBezTo>
                      <a:pt x="2879921" y="2305263"/>
                      <a:pt x="2845631" y="2331933"/>
                      <a:pt x="2815151" y="2339553"/>
                    </a:cubicBezTo>
                    <a:cubicBezTo>
                      <a:pt x="2785941" y="2345903"/>
                      <a:pt x="2746571" y="2343363"/>
                      <a:pt x="2717361" y="2330663"/>
                    </a:cubicBezTo>
                    <a:cubicBezTo>
                      <a:pt x="2689421" y="2317963"/>
                      <a:pt x="2660211" y="2291293"/>
                      <a:pt x="2644971" y="2264623"/>
                    </a:cubicBezTo>
                    <a:cubicBezTo>
                      <a:pt x="2629731" y="2237953"/>
                      <a:pt x="2624651" y="2194773"/>
                      <a:pt x="2627191" y="2168103"/>
                    </a:cubicBezTo>
                    <a:cubicBezTo>
                      <a:pt x="2627191" y="2149053"/>
                      <a:pt x="2632271" y="2136353"/>
                      <a:pt x="2641161" y="2121113"/>
                    </a:cubicBezTo>
                    <a:cubicBezTo>
                      <a:pt x="2655131" y="2098253"/>
                      <a:pt x="2688151" y="2065233"/>
                      <a:pt x="2711011" y="2051263"/>
                    </a:cubicBezTo>
                    <a:cubicBezTo>
                      <a:pt x="2727521" y="2042373"/>
                      <a:pt x="2742761" y="2038563"/>
                      <a:pt x="2759271" y="2037293"/>
                    </a:cubicBezTo>
                    <a:cubicBezTo>
                      <a:pt x="2775781" y="2034753"/>
                      <a:pt x="2791021" y="2033483"/>
                      <a:pt x="2808801" y="2038563"/>
                    </a:cubicBezTo>
                    <a:cubicBezTo>
                      <a:pt x="2834201" y="2046183"/>
                      <a:pt x="2874841" y="2069043"/>
                      <a:pt x="2893891" y="2086823"/>
                    </a:cubicBezTo>
                    <a:cubicBezTo>
                      <a:pt x="2907861" y="2100793"/>
                      <a:pt x="2914211" y="2110953"/>
                      <a:pt x="2920561" y="2128733"/>
                    </a:cubicBezTo>
                    <a:cubicBezTo>
                      <a:pt x="2929451" y="2154133"/>
                      <a:pt x="2935801" y="2197313"/>
                      <a:pt x="2928181" y="2227793"/>
                    </a:cubicBezTo>
                    <a:cubicBezTo>
                      <a:pt x="2920561" y="2257003"/>
                      <a:pt x="2898971" y="2290023"/>
                      <a:pt x="2874841" y="2310343"/>
                    </a:cubicBezTo>
                    <a:cubicBezTo>
                      <a:pt x="2850711" y="2329393"/>
                      <a:pt x="2813881" y="2343363"/>
                      <a:pt x="2782131" y="2343363"/>
                    </a:cubicBezTo>
                    <a:cubicBezTo>
                      <a:pt x="2751651" y="2344633"/>
                      <a:pt x="2713551" y="2331933"/>
                      <a:pt x="2688151" y="2314153"/>
                    </a:cubicBezTo>
                    <a:cubicBezTo>
                      <a:pt x="2664021" y="2296373"/>
                      <a:pt x="2644971" y="2273513"/>
                      <a:pt x="2632271" y="2234143"/>
                    </a:cubicBezTo>
                    <a:cubicBezTo>
                      <a:pt x="2605601" y="2157943"/>
                      <a:pt x="2641161" y="1948393"/>
                      <a:pt x="2611951" y="1864573"/>
                    </a:cubicBezTo>
                    <a:cubicBezTo>
                      <a:pt x="2594171" y="1816313"/>
                      <a:pt x="2568771" y="1798533"/>
                      <a:pt x="2535751" y="1759163"/>
                    </a:cubicBezTo>
                    <a:cubicBezTo>
                      <a:pt x="2488761" y="1702013"/>
                      <a:pt x="2408751" y="1608033"/>
                      <a:pt x="2351601" y="1564853"/>
                    </a:cubicBezTo>
                    <a:cubicBezTo>
                      <a:pt x="2310961" y="1534373"/>
                      <a:pt x="2285561" y="1524213"/>
                      <a:pt x="2237301" y="1506433"/>
                    </a:cubicBezTo>
                    <a:cubicBezTo>
                      <a:pt x="2166181" y="1481033"/>
                      <a:pt x="2025211" y="1477223"/>
                      <a:pt x="1955361" y="1446743"/>
                    </a:cubicBezTo>
                    <a:cubicBezTo>
                      <a:pt x="1908371" y="1425153"/>
                      <a:pt x="1870271" y="1407373"/>
                      <a:pt x="1847411" y="1369273"/>
                    </a:cubicBezTo>
                    <a:cubicBezTo>
                      <a:pt x="1818201" y="1321013"/>
                      <a:pt x="1810581" y="1224493"/>
                      <a:pt x="1823281" y="1162263"/>
                    </a:cubicBezTo>
                    <a:cubicBezTo>
                      <a:pt x="1834711" y="1107653"/>
                      <a:pt x="1900751" y="1065743"/>
                      <a:pt x="1908371" y="1014943"/>
                    </a:cubicBezTo>
                    <a:cubicBezTo>
                      <a:pt x="1915991" y="967953"/>
                      <a:pt x="1879161" y="917153"/>
                      <a:pt x="1879161" y="871433"/>
                    </a:cubicBezTo>
                    <a:cubicBezTo>
                      <a:pt x="1879161" y="826983"/>
                      <a:pt x="1890591" y="782533"/>
                      <a:pt x="1907101" y="741893"/>
                    </a:cubicBezTo>
                    <a:cubicBezTo>
                      <a:pt x="1924881" y="699983"/>
                      <a:pt x="1952821" y="659343"/>
                      <a:pt x="1980761" y="623783"/>
                    </a:cubicBezTo>
                    <a:cubicBezTo>
                      <a:pt x="2007431" y="588223"/>
                      <a:pt x="2060771" y="566633"/>
                      <a:pt x="2073471" y="528533"/>
                    </a:cubicBezTo>
                    <a:cubicBezTo>
                      <a:pt x="2086171" y="490433"/>
                      <a:pt x="2077281" y="430743"/>
                      <a:pt x="2055691" y="395183"/>
                    </a:cubicBezTo>
                    <a:cubicBezTo>
                      <a:pt x="2034101" y="358353"/>
                      <a:pt x="1983301" y="325333"/>
                      <a:pt x="1941391" y="313903"/>
                    </a:cubicBezTo>
                    <a:cubicBezTo>
                      <a:pt x="1900751" y="302473"/>
                      <a:pt x="1853761" y="303743"/>
                      <a:pt x="1809311" y="322793"/>
                    </a:cubicBezTo>
                    <a:cubicBezTo>
                      <a:pt x="1744541" y="352003"/>
                      <a:pt x="1678501" y="477733"/>
                      <a:pt x="1608651" y="509483"/>
                    </a:cubicBezTo>
                    <a:cubicBezTo>
                      <a:pt x="1552771" y="536153"/>
                      <a:pt x="1491811" y="532343"/>
                      <a:pt x="1435931" y="532343"/>
                    </a:cubicBezTo>
                    <a:cubicBezTo>
                      <a:pt x="1382591" y="532343"/>
                      <a:pt x="1330521" y="506943"/>
                      <a:pt x="1278451" y="509483"/>
                    </a:cubicBezTo>
                    <a:cubicBezTo>
                      <a:pt x="1227651" y="512023"/>
                      <a:pt x="1138751" y="519643"/>
                      <a:pt x="1126051" y="547583"/>
                    </a:cubicBezTo>
                    <a:cubicBezTo>
                      <a:pt x="1113351" y="572983"/>
                      <a:pt x="1167961" y="611083"/>
                      <a:pt x="1181931" y="663153"/>
                    </a:cubicBezTo>
                    <a:cubicBezTo>
                      <a:pt x="1206061" y="753323"/>
                      <a:pt x="1180661" y="970493"/>
                      <a:pt x="1211141" y="1056853"/>
                    </a:cubicBezTo>
                    <a:cubicBezTo>
                      <a:pt x="1227651" y="1106383"/>
                      <a:pt x="1260671" y="1122893"/>
                      <a:pt x="1283531" y="1162263"/>
                    </a:cubicBezTo>
                    <a:cubicBezTo>
                      <a:pt x="1307661" y="1204173"/>
                      <a:pt x="1340681" y="1256243"/>
                      <a:pt x="1350841" y="1303233"/>
                    </a:cubicBezTo>
                    <a:cubicBezTo>
                      <a:pt x="1358461" y="1346413"/>
                      <a:pt x="1357191" y="1390863"/>
                      <a:pt x="1343221" y="1431503"/>
                    </a:cubicBezTo>
                    <a:cubicBezTo>
                      <a:pt x="1327981" y="1477223"/>
                      <a:pt x="1293691" y="1529293"/>
                      <a:pt x="1255591" y="1562313"/>
                    </a:cubicBezTo>
                    <a:cubicBezTo>
                      <a:pt x="1220031" y="1595333"/>
                      <a:pt x="1162881" y="1604223"/>
                      <a:pt x="1123511" y="1633433"/>
                    </a:cubicBezTo>
                    <a:cubicBezTo>
                      <a:pt x="1086681" y="1662643"/>
                      <a:pt x="1060011" y="1691853"/>
                      <a:pt x="1026991" y="1736303"/>
                    </a:cubicBezTo>
                    <a:cubicBezTo>
                      <a:pt x="980001" y="1799803"/>
                      <a:pt x="938091" y="1936963"/>
                      <a:pt x="880941" y="1989033"/>
                    </a:cubicBezTo>
                    <a:cubicBezTo>
                      <a:pt x="839031" y="2025863"/>
                      <a:pt x="788231" y="2051263"/>
                      <a:pt x="743781" y="2049993"/>
                    </a:cubicBezTo>
                    <a:cubicBezTo>
                      <a:pt x="701871" y="2049993"/>
                      <a:pt x="657421" y="2018243"/>
                      <a:pt x="623131" y="1991573"/>
                    </a:cubicBezTo>
                    <a:cubicBezTo>
                      <a:pt x="588841" y="1964903"/>
                      <a:pt x="565981" y="1928073"/>
                      <a:pt x="539311" y="1891243"/>
                    </a:cubicBezTo>
                    <a:cubicBezTo>
                      <a:pt x="510101" y="1849333"/>
                      <a:pt x="474541" y="1801073"/>
                      <a:pt x="456761" y="1751543"/>
                    </a:cubicBezTo>
                    <a:cubicBezTo>
                      <a:pt x="438981" y="1702013"/>
                      <a:pt x="433901" y="1644863"/>
                      <a:pt x="432631" y="1594063"/>
                    </a:cubicBezTo>
                    <a:cubicBezTo>
                      <a:pt x="430091" y="1547073"/>
                      <a:pt x="435171" y="1510243"/>
                      <a:pt x="444061" y="1456903"/>
                    </a:cubicBezTo>
                    <a:cubicBezTo>
                      <a:pt x="459301" y="1379433"/>
                      <a:pt x="506291" y="1256243"/>
                      <a:pt x="522801" y="1177503"/>
                    </a:cubicBezTo>
                    <a:cubicBezTo>
                      <a:pt x="534231" y="1121623"/>
                      <a:pt x="554551" y="1073363"/>
                      <a:pt x="540581" y="1032723"/>
                    </a:cubicBezTo>
                    <a:cubicBezTo>
                      <a:pt x="527881" y="993353"/>
                      <a:pt x="485971" y="948903"/>
                      <a:pt x="447871" y="936203"/>
                    </a:cubicBezTo>
                    <a:cubicBezTo>
                      <a:pt x="407231" y="922233"/>
                      <a:pt x="323411" y="931123"/>
                      <a:pt x="303091" y="957793"/>
                    </a:cubicBezTo>
                    <a:cubicBezTo>
                      <a:pt x="284041" y="983193"/>
                      <a:pt x="318331" y="1031453"/>
                      <a:pt x="322141" y="1088603"/>
                    </a:cubicBezTo>
                    <a:cubicBezTo>
                      <a:pt x="329761" y="1188933"/>
                      <a:pt x="311981" y="1388323"/>
                      <a:pt x="323411" y="1515323"/>
                    </a:cubicBezTo>
                    <a:cubicBezTo>
                      <a:pt x="332301" y="1618193"/>
                      <a:pt x="357701" y="1718523"/>
                      <a:pt x="372941" y="1795993"/>
                    </a:cubicBezTo>
                    <a:cubicBezTo>
                      <a:pt x="383101" y="1850603"/>
                      <a:pt x="383101" y="1882353"/>
                      <a:pt x="403421" y="1934423"/>
                    </a:cubicBezTo>
                    <a:cubicBezTo>
                      <a:pt x="431361" y="2008083"/>
                      <a:pt x="511371" y="2096983"/>
                      <a:pt x="546931" y="2185883"/>
                    </a:cubicBezTo>
                    <a:cubicBezTo>
                      <a:pt x="582491" y="2274783"/>
                      <a:pt x="623131" y="2399243"/>
                      <a:pt x="619321" y="2465283"/>
                    </a:cubicBezTo>
                    <a:cubicBezTo>
                      <a:pt x="616781" y="2503383"/>
                      <a:pt x="604081" y="2530053"/>
                      <a:pt x="585031" y="2551643"/>
                    </a:cubicBezTo>
                    <a:cubicBezTo>
                      <a:pt x="565981" y="2573233"/>
                      <a:pt x="531691" y="2589743"/>
                      <a:pt x="502481" y="2593553"/>
                    </a:cubicBezTo>
                    <a:cubicBezTo>
                      <a:pt x="474541" y="2596093"/>
                      <a:pt x="437711" y="2587203"/>
                      <a:pt x="413581" y="2569423"/>
                    </a:cubicBezTo>
                    <a:cubicBezTo>
                      <a:pt x="390721" y="2552913"/>
                      <a:pt x="362781" y="2493223"/>
                      <a:pt x="362781" y="2493223"/>
                    </a:cubicBezTo>
                  </a:path>
                </a:pathLst>
              </a:custGeom>
              <a:solidFill>
                <a:srgbClr val="D3D0CF"/>
              </a:solidFill>
              <a:ln cap="sq">
                <a:noFill/>
                <a:prstDash val="solid"/>
                <a:miter/>
              </a:ln>
            </p:spPr>
            <p:txBody>
              <a:bodyPr/>
              <a:lstStyle/>
              <a:p>
                <a:endParaRPr lang="nl-NL" sz="1154"/>
              </a:p>
            </p:txBody>
          </p:sp>
        </p:grpSp>
        <p:grpSp>
          <p:nvGrpSpPr>
            <p:cNvPr id="26" name="Group 26">
              <a:extLst>
                <a:ext uri="{FF2B5EF4-FFF2-40B4-BE49-F238E27FC236}">
                  <a16:creationId xmlns:a16="http://schemas.microsoft.com/office/drawing/2014/main" id="{DFC7F11A-61EB-A2EC-8AA4-1FF6AC4720D9}"/>
                </a:ext>
              </a:extLst>
            </p:cNvPr>
            <p:cNvGrpSpPr/>
            <p:nvPr/>
          </p:nvGrpSpPr>
          <p:grpSpPr>
            <a:xfrm>
              <a:off x="5420253" y="1245558"/>
              <a:ext cx="1191191" cy="799625"/>
              <a:chOff x="0" y="0"/>
              <a:chExt cx="2476500" cy="1662430"/>
            </a:xfrm>
          </p:grpSpPr>
          <p:sp>
            <p:nvSpPr>
              <p:cNvPr id="27" name="Freeform 27">
                <a:extLst>
                  <a:ext uri="{FF2B5EF4-FFF2-40B4-BE49-F238E27FC236}">
                    <a16:creationId xmlns:a16="http://schemas.microsoft.com/office/drawing/2014/main" id="{564CFF67-7750-62FD-7D83-89989F28F8B8}"/>
                  </a:ext>
                </a:extLst>
              </p:cNvPr>
              <p:cNvSpPr/>
              <p:nvPr/>
            </p:nvSpPr>
            <p:spPr>
              <a:xfrm>
                <a:off x="49835" y="50800"/>
                <a:ext cx="2375726" cy="1564368"/>
              </a:xfrm>
              <a:custGeom>
                <a:avLst/>
                <a:gdLst/>
                <a:ahLst/>
                <a:cxnLst/>
                <a:rect l="l" t="t" r="r" b="b"/>
                <a:pathLst>
                  <a:path w="2375726" h="1564368">
                    <a:moveTo>
                      <a:pt x="133045" y="1189990"/>
                    </a:moveTo>
                    <a:cubicBezTo>
                      <a:pt x="698195" y="1201420"/>
                      <a:pt x="714705" y="1211580"/>
                      <a:pt x="768045" y="1217930"/>
                    </a:cubicBezTo>
                    <a:cubicBezTo>
                      <a:pt x="863295" y="1226820"/>
                      <a:pt x="1043635" y="1225550"/>
                      <a:pt x="1164285" y="1234440"/>
                    </a:cubicBezTo>
                    <a:cubicBezTo>
                      <a:pt x="1267155" y="1242060"/>
                      <a:pt x="1370025" y="1263650"/>
                      <a:pt x="1447495" y="1264920"/>
                    </a:cubicBezTo>
                    <a:cubicBezTo>
                      <a:pt x="1502105" y="1264920"/>
                      <a:pt x="1526235" y="1266190"/>
                      <a:pt x="1584655" y="1250950"/>
                    </a:cubicBezTo>
                    <a:cubicBezTo>
                      <a:pt x="1702765" y="1217930"/>
                      <a:pt x="2091385" y="1023620"/>
                      <a:pt x="2087575" y="1017270"/>
                    </a:cubicBezTo>
                    <a:cubicBezTo>
                      <a:pt x="2086305" y="1013460"/>
                      <a:pt x="2006295" y="1054100"/>
                      <a:pt x="1961845" y="1057910"/>
                    </a:cubicBezTo>
                    <a:cubicBezTo>
                      <a:pt x="1913585" y="1062990"/>
                      <a:pt x="1853895" y="1055370"/>
                      <a:pt x="1806905" y="1040130"/>
                    </a:cubicBezTo>
                    <a:cubicBezTo>
                      <a:pt x="1763725" y="1024890"/>
                      <a:pt x="1724355" y="1000760"/>
                      <a:pt x="1690065" y="969010"/>
                    </a:cubicBezTo>
                    <a:cubicBezTo>
                      <a:pt x="1651965" y="935990"/>
                      <a:pt x="1639265" y="864870"/>
                      <a:pt x="1591005" y="845820"/>
                    </a:cubicBezTo>
                    <a:cubicBezTo>
                      <a:pt x="1528775" y="821690"/>
                      <a:pt x="1417015" y="891540"/>
                      <a:pt x="1330655" y="883920"/>
                    </a:cubicBezTo>
                    <a:cubicBezTo>
                      <a:pt x="1243025" y="875030"/>
                      <a:pt x="1132535" y="830580"/>
                      <a:pt x="1069035" y="792480"/>
                    </a:cubicBezTo>
                    <a:cubicBezTo>
                      <a:pt x="1024585" y="764540"/>
                      <a:pt x="995375" y="735330"/>
                      <a:pt x="971245" y="698500"/>
                    </a:cubicBezTo>
                    <a:cubicBezTo>
                      <a:pt x="947115" y="661670"/>
                      <a:pt x="930605" y="615950"/>
                      <a:pt x="925525" y="571500"/>
                    </a:cubicBezTo>
                    <a:cubicBezTo>
                      <a:pt x="919175" y="527050"/>
                      <a:pt x="929335" y="477520"/>
                      <a:pt x="938225" y="434340"/>
                    </a:cubicBezTo>
                    <a:cubicBezTo>
                      <a:pt x="947115" y="391160"/>
                      <a:pt x="989025" y="342900"/>
                      <a:pt x="980135" y="312420"/>
                    </a:cubicBezTo>
                    <a:cubicBezTo>
                      <a:pt x="972515" y="288290"/>
                      <a:pt x="931875" y="278130"/>
                      <a:pt x="915365" y="260350"/>
                    </a:cubicBezTo>
                    <a:cubicBezTo>
                      <a:pt x="903935" y="246380"/>
                      <a:pt x="895045" y="236220"/>
                      <a:pt x="888695" y="218440"/>
                    </a:cubicBezTo>
                    <a:cubicBezTo>
                      <a:pt x="879805" y="193040"/>
                      <a:pt x="872185" y="149860"/>
                      <a:pt x="879805" y="119380"/>
                    </a:cubicBezTo>
                    <a:cubicBezTo>
                      <a:pt x="887425" y="88900"/>
                      <a:pt x="909015" y="54610"/>
                      <a:pt x="933145" y="35560"/>
                    </a:cubicBezTo>
                    <a:cubicBezTo>
                      <a:pt x="957275" y="15240"/>
                      <a:pt x="995375" y="1270"/>
                      <a:pt x="1025855" y="0"/>
                    </a:cubicBezTo>
                    <a:cubicBezTo>
                      <a:pt x="1057605" y="0"/>
                      <a:pt x="1098245" y="15240"/>
                      <a:pt x="1121105" y="29210"/>
                    </a:cubicBezTo>
                    <a:cubicBezTo>
                      <a:pt x="1137615" y="39370"/>
                      <a:pt x="1147775" y="50800"/>
                      <a:pt x="1156665" y="64770"/>
                    </a:cubicBezTo>
                    <a:cubicBezTo>
                      <a:pt x="1166825" y="77470"/>
                      <a:pt x="1175715" y="91440"/>
                      <a:pt x="1179525" y="109220"/>
                    </a:cubicBezTo>
                    <a:cubicBezTo>
                      <a:pt x="1185875" y="135890"/>
                      <a:pt x="1184605" y="182880"/>
                      <a:pt x="1176985" y="208280"/>
                    </a:cubicBezTo>
                    <a:cubicBezTo>
                      <a:pt x="1171905" y="227330"/>
                      <a:pt x="1165555" y="238760"/>
                      <a:pt x="1152855" y="252730"/>
                    </a:cubicBezTo>
                    <a:cubicBezTo>
                      <a:pt x="1133805" y="271780"/>
                      <a:pt x="1094435" y="298450"/>
                      <a:pt x="1069035" y="306070"/>
                    </a:cubicBezTo>
                    <a:cubicBezTo>
                      <a:pt x="1051255" y="312420"/>
                      <a:pt x="1038555" y="313690"/>
                      <a:pt x="1019505" y="311150"/>
                    </a:cubicBezTo>
                    <a:cubicBezTo>
                      <a:pt x="992835" y="306070"/>
                      <a:pt x="950925" y="293370"/>
                      <a:pt x="928065" y="271780"/>
                    </a:cubicBezTo>
                    <a:cubicBezTo>
                      <a:pt x="903935" y="251460"/>
                      <a:pt x="884885" y="217170"/>
                      <a:pt x="878535" y="185420"/>
                    </a:cubicBezTo>
                    <a:cubicBezTo>
                      <a:pt x="872185" y="154940"/>
                      <a:pt x="882345" y="111760"/>
                      <a:pt x="891235" y="87630"/>
                    </a:cubicBezTo>
                    <a:cubicBezTo>
                      <a:pt x="898855" y="69850"/>
                      <a:pt x="906475" y="58420"/>
                      <a:pt x="920445" y="46990"/>
                    </a:cubicBezTo>
                    <a:cubicBezTo>
                      <a:pt x="940765" y="29210"/>
                      <a:pt x="978865" y="6350"/>
                      <a:pt x="1009345" y="2540"/>
                    </a:cubicBezTo>
                    <a:cubicBezTo>
                      <a:pt x="1041095" y="-2540"/>
                      <a:pt x="1076655" y="3810"/>
                      <a:pt x="1107135" y="20320"/>
                    </a:cubicBezTo>
                    <a:cubicBezTo>
                      <a:pt x="1146505" y="41910"/>
                      <a:pt x="1187145" y="97790"/>
                      <a:pt x="1217625" y="138430"/>
                    </a:cubicBezTo>
                    <a:cubicBezTo>
                      <a:pt x="1244295" y="173990"/>
                      <a:pt x="1268425" y="208280"/>
                      <a:pt x="1279855" y="248920"/>
                    </a:cubicBezTo>
                    <a:cubicBezTo>
                      <a:pt x="1292555" y="290830"/>
                      <a:pt x="1297635" y="344170"/>
                      <a:pt x="1288745" y="387350"/>
                    </a:cubicBezTo>
                    <a:cubicBezTo>
                      <a:pt x="1281125" y="427990"/>
                      <a:pt x="1225245" y="471170"/>
                      <a:pt x="1232865" y="501650"/>
                    </a:cubicBezTo>
                    <a:cubicBezTo>
                      <a:pt x="1241755" y="533400"/>
                      <a:pt x="1301445" y="568960"/>
                      <a:pt x="1339545" y="574040"/>
                    </a:cubicBezTo>
                    <a:cubicBezTo>
                      <a:pt x="1377645" y="579120"/>
                      <a:pt x="1419555" y="541020"/>
                      <a:pt x="1462735" y="532130"/>
                    </a:cubicBezTo>
                    <a:cubicBezTo>
                      <a:pt x="1510995" y="521970"/>
                      <a:pt x="1566875" y="514350"/>
                      <a:pt x="1617675" y="519430"/>
                    </a:cubicBezTo>
                    <a:cubicBezTo>
                      <a:pt x="1668475" y="524510"/>
                      <a:pt x="1726895" y="532130"/>
                      <a:pt x="1766265" y="560070"/>
                    </a:cubicBezTo>
                    <a:cubicBezTo>
                      <a:pt x="1806905" y="589280"/>
                      <a:pt x="1818335" y="661670"/>
                      <a:pt x="1856435" y="694690"/>
                    </a:cubicBezTo>
                    <a:cubicBezTo>
                      <a:pt x="1891995" y="723900"/>
                      <a:pt x="1937715" y="740410"/>
                      <a:pt x="1982165" y="750570"/>
                    </a:cubicBezTo>
                    <a:cubicBezTo>
                      <a:pt x="2025345" y="760730"/>
                      <a:pt x="2073605" y="745490"/>
                      <a:pt x="2118055" y="754380"/>
                    </a:cubicBezTo>
                    <a:cubicBezTo>
                      <a:pt x="2162505" y="763270"/>
                      <a:pt x="2208225" y="778510"/>
                      <a:pt x="2247595" y="802640"/>
                    </a:cubicBezTo>
                    <a:cubicBezTo>
                      <a:pt x="2288235" y="828040"/>
                      <a:pt x="2333955" y="863600"/>
                      <a:pt x="2355545" y="906780"/>
                    </a:cubicBezTo>
                    <a:cubicBezTo>
                      <a:pt x="2377135" y="949960"/>
                      <a:pt x="2377135" y="1010920"/>
                      <a:pt x="2374595" y="1059180"/>
                    </a:cubicBezTo>
                    <a:cubicBezTo>
                      <a:pt x="2373325" y="1103630"/>
                      <a:pt x="2368245" y="1150620"/>
                      <a:pt x="2347925" y="1187450"/>
                    </a:cubicBezTo>
                    <a:cubicBezTo>
                      <a:pt x="2326335" y="1224280"/>
                      <a:pt x="2284425" y="1250950"/>
                      <a:pt x="2247595" y="1277620"/>
                    </a:cubicBezTo>
                    <a:cubicBezTo>
                      <a:pt x="2208225" y="1305560"/>
                      <a:pt x="2170125" y="1324610"/>
                      <a:pt x="2119325" y="1348740"/>
                    </a:cubicBezTo>
                    <a:cubicBezTo>
                      <a:pt x="2049475" y="1380490"/>
                      <a:pt x="1930095" y="1416050"/>
                      <a:pt x="1860245" y="1446530"/>
                    </a:cubicBezTo>
                    <a:cubicBezTo>
                      <a:pt x="1809445" y="1469390"/>
                      <a:pt x="1776425" y="1492250"/>
                      <a:pt x="1734515" y="1510030"/>
                    </a:cubicBezTo>
                    <a:cubicBezTo>
                      <a:pt x="1693875" y="1529080"/>
                      <a:pt x="1654505" y="1549400"/>
                      <a:pt x="1610055" y="1558290"/>
                    </a:cubicBezTo>
                    <a:cubicBezTo>
                      <a:pt x="1560525" y="1568450"/>
                      <a:pt x="1521155" y="1563370"/>
                      <a:pt x="1448765" y="1560830"/>
                    </a:cubicBezTo>
                    <a:cubicBezTo>
                      <a:pt x="1300175" y="1555750"/>
                      <a:pt x="936955" y="1520190"/>
                      <a:pt x="762965" y="1499870"/>
                    </a:cubicBezTo>
                    <a:cubicBezTo>
                      <a:pt x="657555" y="1485900"/>
                      <a:pt x="602945" y="1469390"/>
                      <a:pt x="506425" y="1460500"/>
                    </a:cubicBezTo>
                    <a:cubicBezTo>
                      <a:pt x="385775" y="1449070"/>
                      <a:pt x="174955" y="1474470"/>
                      <a:pt x="96215" y="1446530"/>
                    </a:cubicBezTo>
                    <a:cubicBezTo>
                      <a:pt x="58115" y="1433830"/>
                      <a:pt x="36525" y="1416050"/>
                      <a:pt x="21285" y="1391920"/>
                    </a:cubicBezTo>
                    <a:cubicBezTo>
                      <a:pt x="4775" y="1367790"/>
                      <a:pt x="-2845" y="1330960"/>
                      <a:pt x="965" y="1301750"/>
                    </a:cubicBezTo>
                    <a:cubicBezTo>
                      <a:pt x="4775" y="1273810"/>
                      <a:pt x="23825" y="1239520"/>
                      <a:pt x="46685" y="1221740"/>
                    </a:cubicBezTo>
                    <a:cubicBezTo>
                      <a:pt x="68275" y="1202690"/>
                      <a:pt x="133045" y="1189990"/>
                      <a:pt x="133045" y="1189990"/>
                    </a:cubicBezTo>
                  </a:path>
                </a:pathLst>
              </a:custGeom>
              <a:solidFill>
                <a:srgbClr val="D3D0CF"/>
              </a:solidFill>
              <a:ln cap="sq">
                <a:noFill/>
                <a:prstDash val="solid"/>
                <a:miter/>
              </a:ln>
            </p:spPr>
            <p:txBody>
              <a:bodyPr/>
              <a:lstStyle/>
              <a:p>
                <a:endParaRPr lang="nl-NL" sz="1154"/>
              </a:p>
            </p:txBody>
          </p:sp>
        </p:grpSp>
        <p:sp>
          <p:nvSpPr>
            <p:cNvPr id="28" name="Freeform 28">
              <a:extLst>
                <a:ext uri="{FF2B5EF4-FFF2-40B4-BE49-F238E27FC236}">
                  <a16:creationId xmlns:a16="http://schemas.microsoft.com/office/drawing/2014/main" id="{13FE79CA-C181-8A70-CAB9-C82919EEC66E}"/>
                </a:ext>
              </a:extLst>
            </p:cNvPr>
            <p:cNvSpPr/>
            <p:nvPr/>
          </p:nvSpPr>
          <p:spPr>
            <a:xfrm>
              <a:off x="4289429" y="437737"/>
              <a:ext cx="2324775" cy="1656403"/>
            </a:xfrm>
            <a:custGeom>
              <a:avLst/>
              <a:gdLst/>
              <a:ahLst/>
              <a:cxnLst/>
              <a:rect l="l" t="t" r="r" b="b"/>
              <a:pathLst>
                <a:path w="3624927" h="2582761">
                  <a:moveTo>
                    <a:pt x="0" y="0"/>
                  </a:moveTo>
                  <a:lnTo>
                    <a:pt x="3624927" y="0"/>
                  </a:lnTo>
                  <a:lnTo>
                    <a:pt x="3624927" y="2582761"/>
                  </a:lnTo>
                  <a:lnTo>
                    <a:pt x="0" y="2582761"/>
                  </a:lnTo>
                  <a:lnTo>
                    <a:pt x="0" y="0"/>
                  </a:lnTo>
                  <a:close/>
                </a:path>
              </a:pathLst>
            </a:custGeom>
            <a:blipFill>
              <a:blip r:embed="rId10" cstate="screen">
                <a:duotone>
                  <a:prstClr val="black"/>
                  <a:srgbClr val="D9C3A5">
                    <a:tint val="50000"/>
                    <a:satMod val="180000"/>
                  </a:srgbClr>
                </a:duotone>
                <a:extLst>
                  <a:ext uri="{28A0092B-C50C-407E-A947-70E740481C1C}">
                    <a14:useLocalDpi xmlns:a14="http://schemas.microsoft.com/office/drawing/2010/main"/>
                  </a:ext>
                </a:extLst>
              </a:blip>
              <a:stretch>
                <a:fillRect/>
              </a:stretch>
            </a:blipFill>
          </p:spPr>
          <p:txBody>
            <a:bodyPr/>
            <a:lstStyle/>
            <a:p>
              <a:endParaRPr lang="nl-NL" sz="1154"/>
            </a:p>
          </p:txBody>
        </p:sp>
        <p:grpSp>
          <p:nvGrpSpPr>
            <p:cNvPr id="29" name="Group 29">
              <a:extLst>
                <a:ext uri="{FF2B5EF4-FFF2-40B4-BE49-F238E27FC236}">
                  <a16:creationId xmlns:a16="http://schemas.microsoft.com/office/drawing/2014/main" id="{D0EFF828-15BE-52EF-EA8B-40A96BAB11A2}"/>
                </a:ext>
              </a:extLst>
            </p:cNvPr>
            <p:cNvGrpSpPr/>
            <p:nvPr/>
          </p:nvGrpSpPr>
          <p:grpSpPr>
            <a:xfrm>
              <a:off x="4399920" y="4307664"/>
              <a:ext cx="1495892" cy="1324813"/>
              <a:chOff x="0" y="0"/>
              <a:chExt cx="6350000" cy="5623776"/>
            </a:xfrm>
          </p:grpSpPr>
          <p:sp>
            <p:nvSpPr>
              <p:cNvPr id="30" name="Freeform 30">
                <a:extLst>
                  <a:ext uri="{FF2B5EF4-FFF2-40B4-BE49-F238E27FC236}">
                    <a16:creationId xmlns:a16="http://schemas.microsoft.com/office/drawing/2014/main" id="{F690F160-8801-6475-AD15-2288A5F812EC}"/>
                  </a:ext>
                </a:extLst>
              </p:cNvPr>
              <p:cNvSpPr/>
              <p:nvPr/>
            </p:nvSpPr>
            <p:spPr>
              <a:xfrm>
                <a:off x="0" y="0"/>
                <a:ext cx="6351270" cy="5623776"/>
              </a:xfrm>
              <a:custGeom>
                <a:avLst/>
                <a:gdLst/>
                <a:ahLst/>
                <a:cxnLst/>
                <a:rect l="l" t="t" r="r" b="b"/>
                <a:pathLst>
                  <a:path w="6351270" h="5623776">
                    <a:moveTo>
                      <a:pt x="5985510" y="0"/>
                    </a:moveTo>
                    <a:lnTo>
                      <a:pt x="364490" y="0"/>
                    </a:lnTo>
                    <a:cubicBezTo>
                      <a:pt x="162560" y="0"/>
                      <a:pt x="0" y="143969"/>
                      <a:pt x="0" y="322805"/>
                    </a:cubicBezTo>
                    <a:lnTo>
                      <a:pt x="0" y="5302096"/>
                    </a:lnTo>
                    <a:cubicBezTo>
                      <a:pt x="0" y="5479807"/>
                      <a:pt x="162560" y="5623776"/>
                      <a:pt x="364490" y="5623776"/>
                    </a:cubicBezTo>
                    <a:lnTo>
                      <a:pt x="5986780" y="5623776"/>
                    </a:lnTo>
                    <a:cubicBezTo>
                      <a:pt x="6187440" y="5623776"/>
                      <a:pt x="6351270" y="5479807"/>
                      <a:pt x="6351270" y="5300971"/>
                    </a:cubicBezTo>
                    <a:lnTo>
                      <a:pt x="6351270" y="322805"/>
                    </a:lnTo>
                    <a:cubicBezTo>
                      <a:pt x="6350000" y="143969"/>
                      <a:pt x="6187440" y="0"/>
                      <a:pt x="5985510" y="0"/>
                    </a:cubicBezTo>
                    <a:close/>
                  </a:path>
                </a:pathLst>
              </a:custGeom>
              <a:blipFill>
                <a:blip r:embed="rId11" cstate="screen">
                  <a:duotone>
                    <a:prstClr val="black"/>
                    <a:srgbClr val="D9C3A5">
                      <a:tint val="50000"/>
                      <a:satMod val="180000"/>
                    </a:srgbClr>
                  </a:duotone>
                  <a:extLst>
                    <a:ext uri="{28A0092B-C50C-407E-A947-70E740481C1C}">
                      <a14:useLocalDpi xmlns:a14="http://schemas.microsoft.com/office/drawing/2010/main"/>
                    </a:ext>
                  </a:extLst>
                </a:blip>
                <a:stretch>
                  <a:fillRect/>
                </a:stretch>
              </a:blipFill>
              <a:ln w="104775" cap="sq">
                <a:solidFill>
                  <a:srgbClr val="D3D0CF"/>
                </a:solidFill>
                <a:prstDash val="solid"/>
                <a:miter/>
              </a:ln>
            </p:spPr>
            <p:txBody>
              <a:bodyPr/>
              <a:lstStyle/>
              <a:p>
                <a:endParaRPr lang="nl-NL" sz="1154"/>
              </a:p>
            </p:txBody>
          </p:sp>
        </p:grpSp>
        <p:grpSp>
          <p:nvGrpSpPr>
            <p:cNvPr id="31" name="Group 31">
              <a:extLst>
                <a:ext uri="{FF2B5EF4-FFF2-40B4-BE49-F238E27FC236}">
                  <a16:creationId xmlns:a16="http://schemas.microsoft.com/office/drawing/2014/main" id="{1DD9DE26-465F-94AC-6751-0F9D6997D790}"/>
                </a:ext>
              </a:extLst>
            </p:cNvPr>
            <p:cNvGrpSpPr/>
            <p:nvPr/>
          </p:nvGrpSpPr>
          <p:grpSpPr>
            <a:xfrm>
              <a:off x="3386975" y="5139271"/>
              <a:ext cx="1611467" cy="1365899"/>
              <a:chOff x="0" y="0"/>
              <a:chExt cx="3350260" cy="2839720"/>
            </a:xfrm>
          </p:grpSpPr>
          <p:sp>
            <p:nvSpPr>
              <p:cNvPr id="32" name="Freeform 32">
                <a:extLst>
                  <a:ext uri="{FF2B5EF4-FFF2-40B4-BE49-F238E27FC236}">
                    <a16:creationId xmlns:a16="http://schemas.microsoft.com/office/drawing/2014/main" id="{38CCA64E-EF6D-E683-7A5A-2BCC2E1480CF}"/>
                  </a:ext>
                </a:extLst>
              </p:cNvPr>
              <p:cNvSpPr/>
              <p:nvPr/>
            </p:nvSpPr>
            <p:spPr>
              <a:xfrm>
                <a:off x="49574" y="49213"/>
                <a:ext cx="3253217" cy="2748876"/>
              </a:xfrm>
              <a:custGeom>
                <a:avLst/>
                <a:gdLst/>
                <a:ahLst/>
                <a:cxnLst/>
                <a:rect l="l" t="t" r="r" b="b"/>
                <a:pathLst>
                  <a:path w="3253217" h="2748876">
                    <a:moveTo>
                      <a:pt x="279356" y="387667"/>
                    </a:moveTo>
                    <a:cubicBezTo>
                      <a:pt x="827996" y="204787"/>
                      <a:pt x="996906" y="184467"/>
                      <a:pt x="1120096" y="143827"/>
                    </a:cubicBezTo>
                    <a:cubicBezTo>
                      <a:pt x="1216616" y="113347"/>
                      <a:pt x="1296626" y="62547"/>
                      <a:pt x="1371556" y="39687"/>
                    </a:cubicBezTo>
                    <a:cubicBezTo>
                      <a:pt x="1428706" y="20637"/>
                      <a:pt x="1475696" y="10477"/>
                      <a:pt x="1526496" y="5397"/>
                    </a:cubicBezTo>
                    <a:cubicBezTo>
                      <a:pt x="1574756" y="-953"/>
                      <a:pt x="1623016" y="-953"/>
                      <a:pt x="1670006" y="1587"/>
                    </a:cubicBezTo>
                    <a:cubicBezTo>
                      <a:pt x="1713186" y="5397"/>
                      <a:pt x="1755096" y="11747"/>
                      <a:pt x="1797006" y="23177"/>
                    </a:cubicBezTo>
                    <a:cubicBezTo>
                      <a:pt x="1841456" y="34607"/>
                      <a:pt x="1878286" y="48577"/>
                      <a:pt x="1929086" y="70167"/>
                    </a:cubicBezTo>
                    <a:cubicBezTo>
                      <a:pt x="2001476" y="101917"/>
                      <a:pt x="2097996" y="167957"/>
                      <a:pt x="2190706" y="204787"/>
                    </a:cubicBezTo>
                    <a:cubicBezTo>
                      <a:pt x="2285956" y="241617"/>
                      <a:pt x="2393906" y="255587"/>
                      <a:pt x="2491696" y="287337"/>
                    </a:cubicBezTo>
                    <a:cubicBezTo>
                      <a:pt x="2586946" y="319087"/>
                      <a:pt x="2689816" y="380047"/>
                      <a:pt x="2768556" y="397827"/>
                    </a:cubicBezTo>
                    <a:cubicBezTo>
                      <a:pt x="2823166" y="409257"/>
                      <a:pt x="2859996" y="396557"/>
                      <a:pt x="2910796" y="404177"/>
                    </a:cubicBezTo>
                    <a:cubicBezTo>
                      <a:pt x="2970486" y="414337"/>
                      <a:pt x="3058116" y="419417"/>
                      <a:pt x="3105106" y="456247"/>
                    </a:cubicBezTo>
                    <a:cubicBezTo>
                      <a:pt x="3148286" y="489267"/>
                      <a:pt x="3173686" y="552767"/>
                      <a:pt x="3187656" y="603567"/>
                    </a:cubicBezTo>
                    <a:cubicBezTo>
                      <a:pt x="3201626" y="648017"/>
                      <a:pt x="3199086" y="695007"/>
                      <a:pt x="3196546" y="740727"/>
                    </a:cubicBezTo>
                    <a:cubicBezTo>
                      <a:pt x="3195276" y="785177"/>
                      <a:pt x="3194006" y="866457"/>
                      <a:pt x="3176226" y="871537"/>
                    </a:cubicBezTo>
                    <a:cubicBezTo>
                      <a:pt x="3158446" y="876617"/>
                      <a:pt x="3088596" y="775017"/>
                      <a:pt x="3091136" y="771207"/>
                    </a:cubicBezTo>
                    <a:cubicBezTo>
                      <a:pt x="3093676" y="768667"/>
                      <a:pt x="3167336" y="819467"/>
                      <a:pt x="3192736" y="855027"/>
                    </a:cubicBezTo>
                    <a:cubicBezTo>
                      <a:pt x="3219406" y="890587"/>
                      <a:pt x="3235916" y="942657"/>
                      <a:pt x="3246076" y="988377"/>
                    </a:cubicBezTo>
                    <a:cubicBezTo>
                      <a:pt x="3253696" y="1031557"/>
                      <a:pt x="3256236" y="1073467"/>
                      <a:pt x="3248616" y="1117917"/>
                    </a:cubicBezTo>
                    <a:cubicBezTo>
                      <a:pt x="3239726" y="1168717"/>
                      <a:pt x="3218136" y="1230947"/>
                      <a:pt x="3188926" y="1272857"/>
                    </a:cubicBezTo>
                    <a:cubicBezTo>
                      <a:pt x="3162256" y="1308417"/>
                      <a:pt x="3125426" y="1332547"/>
                      <a:pt x="3087326" y="1356677"/>
                    </a:cubicBezTo>
                    <a:cubicBezTo>
                      <a:pt x="3045416" y="1383347"/>
                      <a:pt x="2995886" y="1417637"/>
                      <a:pt x="2947626" y="1423987"/>
                    </a:cubicBezTo>
                    <a:cubicBezTo>
                      <a:pt x="2900636" y="1430337"/>
                      <a:pt x="2801576" y="1407477"/>
                      <a:pt x="2801576" y="1397317"/>
                    </a:cubicBezTo>
                    <a:cubicBezTo>
                      <a:pt x="2801576" y="1385887"/>
                      <a:pt x="2934926" y="1341437"/>
                      <a:pt x="2952706" y="1359217"/>
                    </a:cubicBezTo>
                    <a:cubicBezTo>
                      <a:pt x="2969216" y="1375727"/>
                      <a:pt x="2912066" y="1449387"/>
                      <a:pt x="2919686" y="1488757"/>
                    </a:cubicBezTo>
                    <a:cubicBezTo>
                      <a:pt x="2927306" y="1528127"/>
                      <a:pt x="2985726" y="1556067"/>
                      <a:pt x="3002236" y="1596707"/>
                    </a:cubicBezTo>
                    <a:cubicBezTo>
                      <a:pt x="3018746" y="1638617"/>
                      <a:pt x="3026366" y="1693227"/>
                      <a:pt x="3016206" y="1737677"/>
                    </a:cubicBezTo>
                    <a:cubicBezTo>
                      <a:pt x="3003506" y="1784667"/>
                      <a:pt x="2966676" y="1840547"/>
                      <a:pt x="2928576" y="1868487"/>
                    </a:cubicBezTo>
                    <a:cubicBezTo>
                      <a:pt x="2891746" y="1895157"/>
                      <a:pt x="2839676" y="1902777"/>
                      <a:pt x="2792686" y="1906587"/>
                    </a:cubicBezTo>
                    <a:cubicBezTo>
                      <a:pt x="2741886" y="1909127"/>
                      <a:pt x="2679656" y="1901507"/>
                      <a:pt x="2632666" y="1884997"/>
                    </a:cubicBezTo>
                    <a:cubicBezTo>
                      <a:pt x="2590756" y="1868487"/>
                      <a:pt x="2561546" y="1831657"/>
                      <a:pt x="2522176" y="1811337"/>
                    </a:cubicBezTo>
                    <a:cubicBezTo>
                      <a:pt x="2485346" y="1791017"/>
                      <a:pt x="2445976" y="1769427"/>
                      <a:pt x="2404066" y="1761807"/>
                    </a:cubicBezTo>
                    <a:cubicBezTo>
                      <a:pt x="2362156" y="1754187"/>
                      <a:pt x="2316436" y="1773237"/>
                      <a:pt x="2274526" y="1765617"/>
                    </a:cubicBezTo>
                    <a:cubicBezTo>
                      <a:pt x="2231346" y="1757997"/>
                      <a:pt x="2180546" y="1742757"/>
                      <a:pt x="2150066" y="1712277"/>
                    </a:cubicBezTo>
                    <a:cubicBezTo>
                      <a:pt x="2118316" y="1681797"/>
                      <a:pt x="2090376" y="1628457"/>
                      <a:pt x="2086566" y="1581467"/>
                    </a:cubicBezTo>
                    <a:cubicBezTo>
                      <a:pt x="2082756" y="1531937"/>
                      <a:pt x="2099266" y="1472247"/>
                      <a:pt x="2131016" y="1422717"/>
                    </a:cubicBezTo>
                    <a:cubicBezTo>
                      <a:pt x="2171656" y="1360487"/>
                      <a:pt x="2305006" y="1237297"/>
                      <a:pt x="2336756" y="1251267"/>
                    </a:cubicBezTo>
                    <a:cubicBezTo>
                      <a:pt x="2360886" y="1261427"/>
                      <a:pt x="2379936" y="1366837"/>
                      <a:pt x="2350726" y="1397317"/>
                    </a:cubicBezTo>
                    <a:cubicBezTo>
                      <a:pt x="2294846" y="1455737"/>
                      <a:pt x="1827486" y="1342707"/>
                      <a:pt x="1816056" y="1374457"/>
                    </a:cubicBezTo>
                    <a:cubicBezTo>
                      <a:pt x="1810976" y="1390967"/>
                      <a:pt x="1882096" y="1439227"/>
                      <a:pt x="1922736" y="1451927"/>
                    </a:cubicBezTo>
                    <a:cubicBezTo>
                      <a:pt x="1963376" y="1464627"/>
                      <a:pt x="2019256" y="1436687"/>
                      <a:pt x="2061166" y="1448117"/>
                    </a:cubicBezTo>
                    <a:cubicBezTo>
                      <a:pt x="2101806" y="1458277"/>
                      <a:pt x="2142446" y="1483677"/>
                      <a:pt x="2172926" y="1512887"/>
                    </a:cubicBezTo>
                    <a:cubicBezTo>
                      <a:pt x="2204676" y="1542097"/>
                      <a:pt x="2232616" y="1585277"/>
                      <a:pt x="2246586" y="1627187"/>
                    </a:cubicBezTo>
                    <a:cubicBezTo>
                      <a:pt x="2260556" y="1667827"/>
                      <a:pt x="2270716" y="1716087"/>
                      <a:pt x="2260556" y="1757997"/>
                    </a:cubicBezTo>
                    <a:cubicBezTo>
                      <a:pt x="2249126" y="1804987"/>
                      <a:pt x="2213566" y="1859597"/>
                      <a:pt x="2176736" y="1891347"/>
                    </a:cubicBezTo>
                    <a:cubicBezTo>
                      <a:pt x="2143716" y="1920557"/>
                      <a:pt x="2053546" y="1949767"/>
                      <a:pt x="2052276" y="1944687"/>
                    </a:cubicBezTo>
                    <a:cubicBezTo>
                      <a:pt x="2049736" y="1940877"/>
                      <a:pt x="2118316" y="1876107"/>
                      <a:pt x="2156416" y="1869757"/>
                    </a:cubicBezTo>
                    <a:cubicBezTo>
                      <a:pt x="2198326" y="1863407"/>
                      <a:pt x="2251666" y="1896427"/>
                      <a:pt x="2296116" y="1914207"/>
                    </a:cubicBezTo>
                    <a:cubicBezTo>
                      <a:pt x="2336756" y="1931987"/>
                      <a:pt x="2374856" y="1948497"/>
                      <a:pt x="2410416" y="1973897"/>
                    </a:cubicBezTo>
                    <a:cubicBezTo>
                      <a:pt x="2448516" y="2001837"/>
                      <a:pt x="2487886" y="2038667"/>
                      <a:pt x="2514556" y="2078037"/>
                    </a:cubicBezTo>
                    <a:cubicBezTo>
                      <a:pt x="2538686" y="2113597"/>
                      <a:pt x="2541226" y="2160587"/>
                      <a:pt x="2565356" y="2197417"/>
                    </a:cubicBezTo>
                    <a:cubicBezTo>
                      <a:pt x="2589486" y="2234247"/>
                      <a:pt x="2637746" y="2257107"/>
                      <a:pt x="2660606" y="2295207"/>
                    </a:cubicBezTo>
                    <a:cubicBezTo>
                      <a:pt x="2683466" y="2334577"/>
                      <a:pt x="2703786" y="2382837"/>
                      <a:pt x="2703786" y="2429827"/>
                    </a:cubicBezTo>
                    <a:cubicBezTo>
                      <a:pt x="2703786" y="2481897"/>
                      <a:pt x="2679656" y="2554287"/>
                      <a:pt x="2646636" y="2593657"/>
                    </a:cubicBezTo>
                    <a:cubicBezTo>
                      <a:pt x="2616156" y="2630487"/>
                      <a:pt x="2565356" y="2650807"/>
                      <a:pt x="2520906" y="2663507"/>
                    </a:cubicBezTo>
                    <a:cubicBezTo>
                      <a:pt x="2473916" y="2677477"/>
                      <a:pt x="2434546" y="2677477"/>
                      <a:pt x="2371046" y="2676207"/>
                    </a:cubicBezTo>
                    <a:cubicBezTo>
                      <a:pt x="2259286" y="2673667"/>
                      <a:pt x="2061166" y="2631757"/>
                      <a:pt x="1910036" y="2619057"/>
                    </a:cubicBezTo>
                    <a:cubicBezTo>
                      <a:pt x="1763986" y="2607627"/>
                      <a:pt x="1639526" y="2593657"/>
                      <a:pt x="1478236" y="2605087"/>
                    </a:cubicBezTo>
                    <a:cubicBezTo>
                      <a:pt x="1271226" y="2619057"/>
                      <a:pt x="998176" y="2704147"/>
                      <a:pt x="769576" y="2727007"/>
                    </a:cubicBezTo>
                    <a:cubicBezTo>
                      <a:pt x="557486" y="2747327"/>
                      <a:pt x="266656" y="2757487"/>
                      <a:pt x="152356" y="2739707"/>
                    </a:cubicBezTo>
                    <a:cubicBezTo>
                      <a:pt x="107906" y="2732087"/>
                      <a:pt x="82506" y="2721927"/>
                      <a:pt x="60916" y="2707957"/>
                    </a:cubicBezTo>
                    <a:cubicBezTo>
                      <a:pt x="44406" y="2697797"/>
                      <a:pt x="35516" y="2688907"/>
                      <a:pt x="26626" y="2672397"/>
                    </a:cubicBezTo>
                    <a:cubicBezTo>
                      <a:pt x="13926" y="2649537"/>
                      <a:pt x="1226" y="2605087"/>
                      <a:pt x="1226" y="2578417"/>
                    </a:cubicBezTo>
                    <a:cubicBezTo>
                      <a:pt x="-44" y="2560637"/>
                      <a:pt x="2496" y="2546667"/>
                      <a:pt x="11386" y="2530157"/>
                    </a:cubicBezTo>
                    <a:cubicBezTo>
                      <a:pt x="22816" y="2507297"/>
                      <a:pt x="48216" y="2471737"/>
                      <a:pt x="74886" y="2456497"/>
                    </a:cubicBezTo>
                    <a:cubicBezTo>
                      <a:pt x="100286" y="2439987"/>
                      <a:pt x="143466" y="2434907"/>
                      <a:pt x="168866" y="2434907"/>
                    </a:cubicBezTo>
                    <a:cubicBezTo>
                      <a:pt x="187916" y="2436177"/>
                      <a:pt x="200616" y="2439987"/>
                      <a:pt x="217126" y="2448877"/>
                    </a:cubicBezTo>
                    <a:cubicBezTo>
                      <a:pt x="239986" y="2461577"/>
                      <a:pt x="273006" y="2493327"/>
                      <a:pt x="288246" y="2514917"/>
                    </a:cubicBezTo>
                    <a:cubicBezTo>
                      <a:pt x="298406" y="2531427"/>
                      <a:pt x="302216" y="2544127"/>
                      <a:pt x="303486" y="2561907"/>
                    </a:cubicBezTo>
                    <a:cubicBezTo>
                      <a:pt x="306026" y="2588577"/>
                      <a:pt x="298406" y="2634297"/>
                      <a:pt x="288246" y="2658427"/>
                    </a:cubicBezTo>
                    <a:cubicBezTo>
                      <a:pt x="280626" y="2674937"/>
                      <a:pt x="273006" y="2686367"/>
                      <a:pt x="257766" y="2697797"/>
                    </a:cubicBezTo>
                    <a:cubicBezTo>
                      <a:pt x="237446" y="2714307"/>
                      <a:pt x="195536" y="2733357"/>
                      <a:pt x="168866" y="2738437"/>
                    </a:cubicBezTo>
                    <a:cubicBezTo>
                      <a:pt x="151086" y="2742247"/>
                      <a:pt x="138386" y="2740977"/>
                      <a:pt x="120606" y="2735897"/>
                    </a:cubicBezTo>
                    <a:cubicBezTo>
                      <a:pt x="95206" y="2728277"/>
                      <a:pt x="57106" y="2709227"/>
                      <a:pt x="36786" y="2685097"/>
                    </a:cubicBezTo>
                    <a:cubicBezTo>
                      <a:pt x="16466" y="2662237"/>
                      <a:pt x="3766" y="2621597"/>
                      <a:pt x="1226" y="2594927"/>
                    </a:cubicBezTo>
                    <a:cubicBezTo>
                      <a:pt x="-1314" y="2577147"/>
                      <a:pt x="-44" y="2563177"/>
                      <a:pt x="6306" y="2546667"/>
                    </a:cubicBezTo>
                    <a:cubicBezTo>
                      <a:pt x="15196" y="2521267"/>
                      <a:pt x="36786" y="2484437"/>
                      <a:pt x="60916" y="2465387"/>
                    </a:cubicBezTo>
                    <a:cubicBezTo>
                      <a:pt x="85046" y="2446337"/>
                      <a:pt x="109176" y="2441257"/>
                      <a:pt x="152356" y="2434907"/>
                    </a:cubicBezTo>
                    <a:cubicBezTo>
                      <a:pt x="253956" y="2418397"/>
                      <a:pt x="492716" y="2450147"/>
                      <a:pt x="667976" y="2434907"/>
                    </a:cubicBezTo>
                    <a:cubicBezTo>
                      <a:pt x="853396" y="2418397"/>
                      <a:pt x="1080726" y="2354897"/>
                      <a:pt x="1235666" y="2333307"/>
                    </a:cubicBezTo>
                    <a:cubicBezTo>
                      <a:pt x="1342346" y="2316797"/>
                      <a:pt x="1399496" y="2306637"/>
                      <a:pt x="1506176" y="2302827"/>
                    </a:cubicBezTo>
                    <a:cubicBezTo>
                      <a:pt x="1661116" y="2297747"/>
                      <a:pt x="1950676" y="2314257"/>
                      <a:pt x="2075136" y="2328227"/>
                    </a:cubicBezTo>
                    <a:cubicBezTo>
                      <a:pt x="2136096" y="2334577"/>
                      <a:pt x="2169116" y="2339657"/>
                      <a:pt x="2212296" y="2351087"/>
                    </a:cubicBezTo>
                    <a:cubicBezTo>
                      <a:pt x="2254206" y="2363787"/>
                      <a:pt x="2324056" y="2410777"/>
                      <a:pt x="2334216" y="2399347"/>
                    </a:cubicBezTo>
                    <a:cubicBezTo>
                      <a:pt x="2344376" y="2386647"/>
                      <a:pt x="2297386" y="2309177"/>
                      <a:pt x="2268176" y="2273617"/>
                    </a:cubicBezTo>
                    <a:cubicBezTo>
                      <a:pt x="2240236" y="2240597"/>
                      <a:pt x="2202136" y="2212657"/>
                      <a:pt x="2162766" y="2193607"/>
                    </a:cubicBezTo>
                    <a:cubicBezTo>
                      <a:pt x="2124666" y="2173287"/>
                      <a:pt x="2078946" y="2173287"/>
                      <a:pt x="2038306" y="2155507"/>
                    </a:cubicBezTo>
                    <a:cubicBezTo>
                      <a:pt x="1996396" y="2136457"/>
                      <a:pt x="1950676" y="2109787"/>
                      <a:pt x="1916386" y="2080577"/>
                    </a:cubicBezTo>
                    <a:cubicBezTo>
                      <a:pt x="1883366" y="2051367"/>
                      <a:pt x="1851616" y="2018347"/>
                      <a:pt x="1832566" y="1980247"/>
                    </a:cubicBezTo>
                    <a:cubicBezTo>
                      <a:pt x="1814786" y="1942147"/>
                      <a:pt x="1805896" y="1895157"/>
                      <a:pt x="1808436" y="1851977"/>
                    </a:cubicBezTo>
                    <a:cubicBezTo>
                      <a:pt x="1809706" y="1810067"/>
                      <a:pt x="1816056" y="1746567"/>
                      <a:pt x="1843996" y="1728787"/>
                    </a:cubicBezTo>
                    <a:cubicBezTo>
                      <a:pt x="1871936" y="1709737"/>
                      <a:pt x="1981156" y="1746567"/>
                      <a:pt x="1981156" y="1749107"/>
                    </a:cubicBezTo>
                    <a:cubicBezTo>
                      <a:pt x="1979886" y="1751647"/>
                      <a:pt x="1894796" y="1754187"/>
                      <a:pt x="1852886" y="1744027"/>
                    </a:cubicBezTo>
                    <a:cubicBezTo>
                      <a:pt x="1810976" y="1733867"/>
                      <a:pt x="1765256" y="1714817"/>
                      <a:pt x="1729696" y="1689417"/>
                    </a:cubicBezTo>
                    <a:cubicBezTo>
                      <a:pt x="1694136" y="1664017"/>
                      <a:pt x="1663656" y="1627187"/>
                      <a:pt x="1638256" y="1591627"/>
                    </a:cubicBezTo>
                    <a:cubicBezTo>
                      <a:pt x="1612856" y="1556067"/>
                      <a:pt x="1589996" y="1519237"/>
                      <a:pt x="1578566" y="1474787"/>
                    </a:cubicBezTo>
                    <a:cubicBezTo>
                      <a:pt x="1564596" y="1422717"/>
                      <a:pt x="1562056" y="1349057"/>
                      <a:pt x="1572216" y="1294447"/>
                    </a:cubicBezTo>
                    <a:cubicBezTo>
                      <a:pt x="1579836" y="1246187"/>
                      <a:pt x="1597616" y="1199197"/>
                      <a:pt x="1624286" y="1163637"/>
                    </a:cubicBezTo>
                    <a:cubicBezTo>
                      <a:pt x="1650956" y="1128077"/>
                      <a:pt x="1677626" y="1096327"/>
                      <a:pt x="1732236" y="1077277"/>
                    </a:cubicBezTo>
                    <a:cubicBezTo>
                      <a:pt x="1843996" y="1039177"/>
                      <a:pt x="2172926" y="1070927"/>
                      <a:pt x="2294846" y="1079817"/>
                    </a:cubicBezTo>
                    <a:cubicBezTo>
                      <a:pt x="2351996" y="1084897"/>
                      <a:pt x="2378666" y="1083627"/>
                      <a:pt x="2421846" y="1100137"/>
                    </a:cubicBezTo>
                    <a:cubicBezTo>
                      <a:pt x="2476456" y="1119187"/>
                      <a:pt x="2557736" y="1154747"/>
                      <a:pt x="2588216" y="1204277"/>
                    </a:cubicBezTo>
                    <a:cubicBezTo>
                      <a:pt x="2617426" y="1252537"/>
                      <a:pt x="2621236" y="1341437"/>
                      <a:pt x="2604726" y="1392237"/>
                    </a:cubicBezTo>
                    <a:cubicBezTo>
                      <a:pt x="2590756" y="1437957"/>
                      <a:pt x="2548846" y="1468437"/>
                      <a:pt x="2513286" y="1501457"/>
                    </a:cubicBezTo>
                    <a:cubicBezTo>
                      <a:pt x="2476456" y="1535747"/>
                      <a:pt x="2412956" y="1603057"/>
                      <a:pt x="2386286" y="1592897"/>
                    </a:cubicBezTo>
                    <a:cubicBezTo>
                      <a:pt x="2360886" y="1584007"/>
                      <a:pt x="2334216" y="1483677"/>
                      <a:pt x="2351996" y="1460817"/>
                    </a:cubicBezTo>
                    <a:cubicBezTo>
                      <a:pt x="2371046" y="1436687"/>
                      <a:pt x="2458676" y="1453197"/>
                      <a:pt x="2510746" y="1463357"/>
                    </a:cubicBezTo>
                    <a:cubicBezTo>
                      <a:pt x="2561546" y="1473517"/>
                      <a:pt x="2631396" y="1483677"/>
                      <a:pt x="2659336" y="1519237"/>
                    </a:cubicBezTo>
                    <a:cubicBezTo>
                      <a:pt x="2686006" y="1552257"/>
                      <a:pt x="2687276" y="1664017"/>
                      <a:pt x="2679656" y="1666557"/>
                    </a:cubicBezTo>
                    <a:cubicBezTo>
                      <a:pt x="2672036" y="1667827"/>
                      <a:pt x="2627586" y="1592897"/>
                      <a:pt x="2618696" y="1550987"/>
                    </a:cubicBezTo>
                    <a:cubicBezTo>
                      <a:pt x="2609806" y="1505267"/>
                      <a:pt x="2621236" y="1449387"/>
                      <a:pt x="2630126" y="1399857"/>
                    </a:cubicBezTo>
                    <a:cubicBezTo>
                      <a:pt x="2639016" y="1350327"/>
                      <a:pt x="2647906" y="1296987"/>
                      <a:pt x="2673306" y="1253807"/>
                    </a:cubicBezTo>
                    <a:cubicBezTo>
                      <a:pt x="2698706" y="1210627"/>
                      <a:pt x="2740616" y="1166177"/>
                      <a:pt x="2786336" y="1140777"/>
                    </a:cubicBezTo>
                    <a:cubicBezTo>
                      <a:pt x="2833326" y="1114107"/>
                      <a:pt x="2934926" y="1130617"/>
                      <a:pt x="2950166" y="1100137"/>
                    </a:cubicBezTo>
                    <a:cubicBezTo>
                      <a:pt x="2962866" y="1073467"/>
                      <a:pt x="2910796" y="1022667"/>
                      <a:pt x="2896826" y="982027"/>
                    </a:cubicBezTo>
                    <a:cubicBezTo>
                      <a:pt x="2882856" y="940117"/>
                      <a:pt x="2871426" y="895667"/>
                      <a:pt x="2863806" y="849947"/>
                    </a:cubicBezTo>
                    <a:cubicBezTo>
                      <a:pt x="2856186" y="800417"/>
                      <a:pt x="2879046" y="720407"/>
                      <a:pt x="2853646" y="693737"/>
                    </a:cubicBezTo>
                    <a:cubicBezTo>
                      <a:pt x="2828246" y="669607"/>
                      <a:pt x="2773636" y="696277"/>
                      <a:pt x="2722836" y="684847"/>
                    </a:cubicBezTo>
                    <a:cubicBezTo>
                      <a:pt x="2642826" y="667067"/>
                      <a:pt x="2527256" y="603567"/>
                      <a:pt x="2425656" y="571817"/>
                    </a:cubicBezTo>
                    <a:cubicBezTo>
                      <a:pt x="2322786" y="537527"/>
                      <a:pt x="2216106" y="526097"/>
                      <a:pt x="2106886" y="485457"/>
                    </a:cubicBezTo>
                    <a:cubicBezTo>
                      <a:pt x="1982426" y="441007"/>
                      <a:pt x="1816056" y="331787"/>
                      <a:pt x="1720806" y="305117"/>
                    </a:cubicBezTo>
                    <a:cubicBezTo>
                      <a:pt x="1668736" y="291147"/>
                      <a:pt x="1635716" y="291147"/>
                      <a:pt x="1593806" y="292417"/>
                    </a:cubicBezTo>
                    <a:cubicBezTo>
                      <a:pt x="1550626" y="293687"/>
                      <a:pt x="1513796" y="297497"/>
                      <a:pt x="1464266" y="310197"/>
                    </a:cubicBezTo>
                    <a:cubicBezTo>
                      <a:pt x="1388066" y="329247"/>
                      <a:pt x="1289006" y="386397"/>
                      <a:pt x="1187406" y="416877"/>
                    </a:cubicBezTo>
                    <a:cubicBezTo>
                      <a:pt x="1069296" y="451167"/>
                      <a:pt x="927056" y="462597"/>
                      <a:pt x="792436" y="498157"/>
                    </a:cubicBezTo>
                    <a:cubicBezTo>
                      <a:pt x="643846" y="536257"/>
                      <a:pt x="429216" y="639127"/>
                      <a:pt x="335236" y="641667"/>
                    </a:cubicBezTo>
                    <a:cubicBezTo>
                      <a:pt x="294596" y="641667"/>
                      <a:pt x="269196" y="634047"/>
                      <a:pt x="246336" y="616267"/>
                    </a:cubicBezTo>
                    <a:cubicBezTo>
                      <a:pt x="222206" y="599757"/>
                      <a:pt x="201886" y="568007"/>
                      <a:pt x="195536" y="540067"/>
                    </a:cubicBezTo>
                    <a:cubicBezTo>
                      <a:pt x="189186" y="510857"/>
                      <a:pt x="194266" y="472757"/>
                      <a:pt x="208236" y="447357"/>
                    </a:cubicBezTo>
                    <a:cubicBezTo>
                      <a:pt x="222206" y="421957"/>
                      <a:pt x="279356" y="387667"/>
                      <a:pt x="279356" y="387667"/>
                    </a:cubicBezTo>
                  </a:path>
                </a:pathLst>
              </a:custGeom>
              <a:solidFill>
                <a:srgbClr val="D3D0CF"/>
              </a:solidFill>
              <a:ln cap="sq">
                <a:noFill/>
                <a:prstDash val="solid"/>
                <a:miter/>
              </a:ln>
            </p:spPr>
            <p:txBody>
              <a:bodyPr/>
              <a:lstStyle/>
              <a:p>
                <a:endParaRPr lang="nl-NL" sz="1154"/>
              </a:p>
            </p:txBody>
          </p:sp>
        </p:grpSp>
        <p:grpSp>
          <p:nvGrpSpPr>
            <p:cNvPr id="33" name="Group 33">
              <a:extLst>
                <a:ext uri="{FF2B5EF4-FFF2-40B4-BE49-F238E27FC236}">
                  <a16:creationId xmlns:a16="http://schemas.microsoft.com/office/drawing/2014/main" id="{667CFF36-665E-9BFE-258D-EAEA6EFFB9D0}"/>
                </a:ext>
              </a:extLst>
            </p:cNvPr>
            <p:cNvGrpSpPr/>
            <p:nvPr/>
          </p:nvGrpSpPr>
          <p:grpSpPr>
            <a:xfrm>
              <a:off x="3364372" y="5130144"/>
              <a:ext cx="825281" cy="382403"/>
              <a:chOff x="0" y="0"/>
              <a:chExt cx="1715770" cy="795020"/>
            </a:xfrm>
          </p:grpSpPr>
          <p:sp>
            <p:nvSpPr>
              <p:cNvPr id="34" name="Freeform 34">
                <a:extLst>
                  <a:ext uri="{FF2B5EF4-FFF2-40B4-BE49-F238E27FC236}">
                    <a16:creationId xmlns:a16="http://schemas.microsoft.com/office/drawing/2014/main" id="{37A7E1F8-CBC1-EF0F-8FD8-4C7C73755271}"/>
                  </a:ext>
                </a:extLst>
              </p:cNvPr>
              <p:cNvSpPr/>
              <p:nvPr/>
            </p:nvSpPr>
            <p:spPr>
              <a:xfrm>
                <a:off x="50371" y="38925"/>
                <a:ext cx="1615028" cy="706429"/>
              </a:xfrm>
              <a:custGeom>
                <a:avLst/>
                <a:gdLst/>
                <a:ahLst/>
                <a:cxnLst/>
                <a:rect l="l" t="t" r="r" b="b"/>
                <a:pathLst>
                  <a:path w="1615028" h="706429">
                    <a:moveTo>
                      <a:pt x="1485059" y="277305"/>
                    </a:moveTo>
                    <a:cubicBezTo>
                      <a:pt x="912289" y="319215"/>
                      <a:pt x="632889" y="451295"/>
                      <a:pt x="470329" y="532575"/>
                    </a:cubicBezTo>
                    <a:cubicBezTo>
                      <a:pt x="359839" y="588455"/>
                      <a:pt x="256969" y="673545"/>
                      <a:pt x="202359" y="695135"/>
                    </a:cubicBezTo>
                    <a:cubicBezTo>
                      <a:pt x="182039" y="704025"/>
                      <a:pt x="174419" y="706565"/>
                      <a:pt x="156639" y="705295"/>
                    </a:cubicBezTo>
                    <a:cubicBezTo>
                      <a:pt x="131239" y="705295"/>
                      <a:pt x="86789" y="692595"/>
                      <a:pt x="65199" y="679895"/>
                    </a:cubicBezTo>
                    <a:cubicBezTo>
                      <a:pt x="49959" y="671005"/>
                      <a:pt x="39799" y="663385"/>
                      <a:pt x="30909" y="648145"/>
                    </a:cubicBezTo>
                    <a:cubicBezTo>
                      <a:pt x="16939" y="626555"/>
                      <a:pt x="2969" y="583375"/>
                      <a:pt x="429" y="557975"/>
                    </a:cubicBezTo>
                    <a:cubicBezTo>
                      <a:pt x="-841" y="540195"/>
                      <a:pt x="429" y="527495"/>
                      <a:pt x="8049" y="510985"/>
                    </a:cubicBezTo>
                    <a:cubicBezTo>
                      <a:pt x="18209" y="488125"/>
                      <a:pt x="39799" y="452565"/>
                      <a:pt x="65199" y="436055"/>
                    </a:cubicBezTo>
                    <a:cubicBezTo>
                      <a:pt x="89329" y="419545"/>
                      <a:pt x="129969" y="411925"/>
                      <a:pt x="155369" y="410655"/>
                    </a:cubicBezTo>
                    <a:cubicBezTo>
                      <a:pt x="174419" y="410655"/>
                      <a:pt x="185849" y="413195"/>
                      <a:pt x="202359" y="420815"/>
                    </a:cubicBezTo>
                    <a:cubicBezTo>
                      <a:pt x="225219" y="432245"/>
                      <a:pt x="259509" y="456375"/>
                      <a:pt x="274749" y="481775"/>
                    </a:cubicBezTo>
                    <a:cubicBezTo>
                      <a:pt x="289989" y="507175"/>
                      <a:pt x="297609" y="544005"/>
                      <a:pt x="295069" y="574485"/>
                    </a:cubicBezTo>
                    <a:cubicBezTo>
                      <a:pt x="291259" y="603695"/>
                      <a:pt x="276019" y="637985"/>
                      <a:pt x="255699" y="659575"/>
                    </a:cubicBezTo>
                    <a:cubicBezTo>
                      <a:pt x="234109" y="681165"/>
                      <a:pt x="196009" y="697675"/>
                      <a:pt x="171879" y="704025"/>
                    </a:cubicBezTo>
                    <a:cubicBezTo>
                      <a:pt x="154099" y="707835"/>
                      <a:pt x="140129" y="706565"/>
                      <a:pt x="123619" y="704025"/>
                    </a:cubicBezTo>
                    <a:cubicBezTo>
                      <a:pt x="108379" y="701485"/>
                      <a:pt x="94409" y="698945"/>
                      <a:pt x="79169" y="688785"/>
                    </a:cubicBezTo>
                    <a:cubicBezTo>
                      <a:pt x="57579" y="674815"/>
                      <a:pt x="27099" y="646875"/>
                      <a:pt x="14399" y="620205"/>
                    </a:cubicBezTo>
                    <a:cubicBezTo>
                      <a:pt x="1699" y="593535"/>
                      <a:pt x="-2111" y="555435"/>
                      <a:pt x="4239" y="526225"/>
                    </a:cubicBezTo>
                    <a:cubicBezTo>
                      <a:pt x="10589" y="497015"/>
                      <a:pt x="25829" y="474155"/>
                      <a:pt x="52499" y="446215"/>
                    </a:cubicBezTo>
                    <a:cubicBezTo>
                      <a:pt x="98219" y="397955"/>
                      <a:pt x="189659" y="345885"/>
                      <a:pt x="287449" y="297625"/>
                    </a:cubicBezTo>
                    <a:cubicBezTo>
                      <a:pt x="427149" y="227775"/>
                      <a:pt x="674799" y="142685"/>
                      <a:pt x="824659" y="91885"/>
                    </a:cubicBezTo>
                    <a:cubicBezTo>
                      <a:pt x="930069" y="56325"/>
                      <a:pt x="997379" y="25845"/>
                      <a:pt x="1098979" y="11875"/>
                    </a:cubicBezTo>
                    <a:cubicBezTo>
                      <a:pt x="1222169" y="-4635"/>
                      <a:pt x="1435529" y="-5905"/>
                      <a:pt x="1515539" y="20765"/>
                    </a:cubicBezTo>
                    <a:cubicBezTo>
                      <a:pt x="1554909" y="32195"/>
                      <a:pt x="1575229" y="48705"/>
                      <a:pt x="1591739" y="72835"/>
                    </a:cubicBezTo>
                    <a:cubicBezTo>
                      <a:pt x="1608249" y="96965"/>
                      <a:pt x="1617139" y="133795"/>
                      <a:pt x="1614599" y="163005"/>
                    </a:cubicBezTo>
                    <a:cubicBezTo>
                      <a:pt x="1610789" y="190945"/>
                      <a:pt x="1593009" y="225235"/>
                      <a:pt x="1571419" y="244285"/>
                    </a:cubicBezTo>
                    <a:cubicBezTo>
                      <a:pt x="1549829" y="263335"/>
                      <a:pt x="1485059" y="277305"/>
                      <a:pt x="1485059" y="277305"/>
                    </a:cubicBezTo>
                  </a:path>
                </a:pathLst>
              </a:custGeom>
              <a:solidFill>
                <a:srgbClr val="D3D0CF"/>
              </a:solidFill>
              <a:ln cap="sq">
                <a:noFill/>
                <a:prstDash val="solid"/>
                <a:miter/>
              </a:ln>
            </p:spPr>
            <p:txBody>
              <a:bodyPr/>
              <a:lstStyle/>
              <a:p>
                <a:endParaRPr lang="nl-NL" sz="1154"/>
              </a:p>
            </p:txBody>
          </p:sp>
        </p:grpSp>
        <p:grpSp>
          <p:nvGrpSpPr>
            <p:cNvPr id="35" name="Group 35">
              <a:extLst>
                <a:ext uri="{FF2B5EF4-FFF2-40B4-BE49-F238E27FC236}">
                  <a16:creationId xmlns:a16="http://schemas.microsoft.com/office/drawing/2014/main" id="{03B40800-35BD-5E5B-A569-BFFB19D08DB3}"/>
                </a:ext>
              </a:extLst>
            </p:cNvPr>
            <p:cNvGrpSpPr/>
            <p:nvPr/>
          </p:nvGrpSpPr>
          <p:grpSpPr>
            <a:xfrm>
              <a:off x="4162165" y="5725129"/>
              <a:ext cx="387290" cy="306655"/>
              <a:chOff x="0" y="0"/>
              <a:chExt cx="805180" cy="637540"/>
            </a:xfrm>
          </p:grpSpPr>
          <p:sp>
            <p:nvSpPr>
              <p:cNvPr id="36" name="Freeform 36">
                <a:extLst>
                  <a:ext uri="{FF2B5EF4-FFF2-40B4-BE49-F238E27FC236}">
                    <a16:creationId xmlns:a16="http://schemas.microsoft.com/office/drawing/2014/main" id="{F1569E1F-ADB8-581F-FE8C-5C7F5DE12AE7}"/>
                  </a:ext>
                </a:extLst>
              </p:cNvPr>
              <p:cNvSpPr/>
              <p:nvPr/>
            </p:nvSpPr>
            <p:spPr>
              <a:xfrm>
                <a:off x="50726" y="47343"/>
                <a:ext cx="711303" cy="543207"/>
              </a:xfrm>
              <a:custGeom>
                <a:avLst/>
                <a:gdLst/>
                <a:ahLst/>
                <a:cxnLst/>
                <a:rect l="l" t="t" r="r" b="b"/>
                <a:pathLst>
                  <a:path w="711303" h="543207">
                    <a:moveTo>
                      <a:pt x="259154" y="458117"/>
                    </a:moveTo>
                    <a:cubicBezTo>
                      <a:pt x="228674" y="360327"/>
                      <a:pt x="213434" y="275237"/>
                      <a:pt x="229944" y="221897"/>
                    </a:cubicBezTo>
                    <a:cubicBezTo>
                      <a:pt x="245184" y="172367"/>
                      <a:pt x="288364" y="129187"/>
                      <a:pt x="329004" y="94897"/>
                    </a:cubicBezTo>
                    <a:cubicBezTo>
                      <a:pt x="367104" y="60607"/>
                      <a:pt x="420444" y="30127"/>
                      <a:pt x="464894" y="14887"/>
                    </a:cubicBezTo>
                    <a:cubicBezTo>
                      <a:pt x="501724" y="3457"/>
                      <a:pt x="539824" y="-353"/>
                      <a:pt x="574114" y="3457"/>
                    </a:cubicBezTo>
                    <a:cubicBezTo>
                      <a:pt x="605864" y="7267"/>
                      <a:pt x="643964" y="21237"/>
                      <a:pt x="665554" y="37747"/>
                    </a:cubicBezTo>
                    <a:cubicBezTo>
                      <a:pt x="684604" y="52987"/>
                      <a:pt x="696034" y="70767"/>
                      <a:pt x="703654" y="92357"/>
                    </a:cubicBezTo>
                    <a:cubicBezTo>
                      <a:pt x="712544" y="120297"/>
                      <a:pt x="715084" y="162207"/>
                      <a:pt x="703654" y="191417"/>
                    </a:cubicBezTo>
                    <a:cubicBezTo>
                      <a:pt x="692224" y="219357"/>
                      <a:pt x="674444" y="246027"/>
                      <a:pt x="638884" y="265077"/>
                    </a:cubicBezTo>
                    <a:cubicBezTo>
                      <a:pt x="567764" y="300637"/>
                      <a:pt x="269314" y="322227"/>
                      <a:pt x="261694" y="305717"/>
                    </a:cubicBezTo>
                    <a:cubicBezTo>
                      <a:pt x="259154" y="300637"/>
                      <a:pt x="284554" y="279047"/>
                      <a:pt x="287094" y="281587"/>
                    </a:cubicBezTo>
                    <a:cubicBezTo>
                      <a:pt x="290904" y="284127"/>
                      <a:pt x="274394" y="345087"/>
                      <a:pt x="256614" y="367947"/>
                    </a:cubicBezTo>
                    <a:cubicBezTo>
                      <a:pt x="238834" y="390807"/>
                      <a:pt x="203274" y="409857"/>
                      <a:pt x="180414" y="417477"/>
                    </a:cubicBezTo>
                    <a:cubicBezTo>
                      <a:pt x="163904" y="423827"/>
                      <a:pt x="151204" y="425097"/>
                      <a:pt x="134694" y="422557"/>
                    </a:cubicBezTo>
                    <a:cubicBezTo>
                      <a:pt x="109294" y="418747"/>
                      <a:pt x="71194" y="406047"/>
                      <a:pt x="49604" y="386997"/>
                    </a:cubicBezTo>
                    <a:cubicBezTo>
                      <a:pt x="28014" y="367947"/>
                      <a:pt x="8964" y="336197"/>
                      <a:pt x="3884" y="308257"/>
                    </a:cubicBezTo>
                    <a:cubicBezTo>
                      <a:pt x="-2466" y="280317"/>
                      <a:pt x="6424" y="240947"/>
                      <a:pt x="14044" y="218087"/>
                    </a:cubicBezTo>
                    <a:cubicBezTo>
                      <a:pt x="20394" y="201577"/>
                      <a:pt x="28014" y="191417"/>
                      <a:pt x="40714" y="179987"/>
                    </a:cubicBezTo>
                    <a:cubicBezTo>
                      <a:pt x="59764" y="163477"/>
                      <a:pt x="94054" y="141887"/>
                      <a:pt x="121994" y="138077"/>
                    </a:cubicBezTo>
                    <a:cubicBezTo>
                      <a:pt x="151204" y="134267"/>
                      <a:pt x="189304" y="144427"/>
                      <a:pt x="212164" y="153317"/>
                    </a:cubicBezTo>
                    <a:cubicBezTo>
                      <a:pt x="228674" y="160937"/>
                      <a:pt x="237564" y="168557"/>
                      <a:pt x="248994" y="182527"/>
                    </a:cubicBezTo>
                    <a:cubicBezTo>
                      <a:pt x="264234" y="201577"/>
                      <a:pt x="283284" y="237137"/>
                      <a:pt x="285824" y="266347"/>
                    </a:cubicBezTo>
                    <a:cubicBezTo>
                      <a:pt x="288364" y="294287"/>
                      <a:pt x="280744" y="329847"/>
                      <a:pt x="265504" y="355247"/>
                    </a:cubicBezTo>
                    <a:cubicBezTo>
                      <a:pt x="250264" y="379377"/>
                      <a:pt x="222324" y="402237"/>
                      <a:pt x="195654" y="413667"/>
                    </a:cubicBezTo>
                    <a:cubicBezTo>
                      <a:pt x="167714" y="423827"/>
                      <a:pt x="130884" y="425097"/>
                      <a:pt x="104214" y="417477"/>
                    </a:cubicBezTo>
                    <a:cubicBezTo>
                      <a:pt x="76274" y="408587"/>
                      <a:pt x="45794" y="388267"/>
                      <a:pt x="29284" y="364137"/>
                    </a:cubicBezTo>
                    <a:cubicBezTo>
                      <a:pt x="11504" y="341277"/>
                      <a:pt x="1344" y="310797"/>
                      <a:pt x="74" y="277777"/>
                    </a:cubicBezTo>
                    <a:cubicBezTo>
                      <a:pt x="-1196" y="233327"/>
                      <a:pt x="14044" y="160937"/>
                      <a:pt x="39444" y="119027"/>
                    </a:cubicBezTo>
                    <a:cubicBezTo>
                      <a:pt x="63574" y="82197"/>
                      <a:pt x="91514" y="52987"/>
                      <a:pt x="142314" y="32667"/>
                    </a:cubicBezTo>
                    <a:cubicBezTo>
                      <a:pt x="232484" y="-4163"/>
                      <a:pt x="494104" y="-2893"/>
                      <a:pt x="574114" y="3457"/>
                    </a:cubicBezTo>
                    <a:cubicBezTo>
                      <a:pt x="604594" y="5997"/>
                      <a:pt x="618564" y="7267"/>
                      <a:pt x="638884" y="19967"/>
                    </a:cubicBezTo>
                    <a:cubicBezTo>
                      <a:pt x="663014" y="33937"/>
                      <a:pt x="692224" y="64417"/>
                      <a:pt x="703654" y="92357"/>
                    </a:cubicBezTo>
                    <a:cubicBezTo>
                      <a:pt x="713814" y="121567"/>
                      <a:pt x="712544" y="164747"/>
                      <a:pt x="703654" y="191417"/>
                    </a:cubicBezTo>
                    <a:cubicBezTo>
                      <a:pt x="697304" y="213007"/>
                      <a:pt x="687144" y="229517"/>
                      <a:pt x="665554" y="246027"/>
                    </a:cubicBezTo>
                    <a:cubicBezTo>
                      <a:pt x="629994" y="273967"/>
                      <a:pt x="502994" y="273967"/>
                      <a:pt x="482674" y="310797"/>
                    </a:cubicBezTo>
                    <a:cubicBezTo>
                      <a:pt x="466164" y="340007"/>
                      <a:pt x="514424" y="394617"/>
                      <a:pt x="509344" y="428907"/>
                    </a:cubicBezTo>
                    <a:cubicBezTo>
                      <a:pt x="505534" y="459387"/>
                      <a:pt x="485214" y="492407"/>
                      <a:pt x="466164" y="510187"/>
                    </a:cubicBezTo>
                    <a:cubicBezTo>
                      <a:pt x="450924" y="525427"/>
                      <a:pt x="430604" y="534317"/>
                      <a:pt x="411554" y="539397"/>
                    </a:cubicBezTo>
                    <a:cubicBezTo>
                      <a:pt x="391234" y="544477"/>
                      <a:pt x="368374" y="544477"/>
                      <a:pt x="349324" y="539397"/>
                    </a:cubicBezTo>
                    <a:cubicBezTo>
                      <a:pt x="329004" y="534317"/>
                      <a:pt x="308684" y="522887"/>
                      <a:pt x="293444" y="510187"/>
                    </a:cubicBezTo>
                    <a:cubicBezTo>
                      <a:pt x="279474" y="496217"/>
                      <a:pt x="259154" y="458117"/>
                      <a:pt x="259154" y="458117"/>
                    </a:cubicBezTo>
                  </a:path>
                </a:pathLst>
              </a:custGeom>
              <a:solidFill>
                <a:srgbClr val="D3D0CF"/>
              </a:solidFill>
              <a:ln cap="sq">
                <a:noFill/>
                <a:prstDash val="solid"/>
                <a:miter/>
              </a:ln>
            </p:spPr>
            <p:txBody>
              <a:bodyPr/>
              <a:lstStyle/>
              <a:p>
                <a:endParaRPr lang="nl-NL" sz="1154"/>
              </a:p>
            </p:txBody>
          </p:sp>
        </p:grpSp>
        <p:sp>
          <p:nvSpPr>
            <p:cNvPr id="37" name="Freeform 37">
              <a:extLst>
                <a:ext uri="{FF2B5EF4-FFF2-40B4-BE49-F238E27FC236}">
                  <a16:creationId xmlns:a16="http://schemas.microsoft.com/office/drawing/2014/main" id="{6B7AE222-78F7-4DB6-C684-6A76C5ED347E}"/>
                </a:ext>
              </a:extLst>
            </p:cNvPr>
            <p:cNvSpPr/>
            <p:nvPr/>
          </p:nvSpPr>
          <p:spPr>
            <a:xfrm>
              <a:off x="2882351" y="4907381"/>
              <a:ext cx="2210040" cy="1450194"/>
            </a:xfrm>
            <a:custGeom>
              <a:avLst/>
              <a:gdLst/>
              <a:ahLst/>
              <a:cxnLst/>
              <a:rect l="l" t="t" r="r" b="b"/>
              <a:pathLst>
                <a:path w="3446026" h="2261229">
                  <a:moveTo>
                    <a:pt x="0" y="0"/>
                  </a:moveTo>
                  <a:lnTo>
                    <a:pt x="3446027" y="0"/>
                  </a:lnTo>
                  <a:lnTo>
                    <a:pt x="3446027" y="2261229"/>
                  </a:lnTo>
                  <a:lnTo>
                    <a:pt x="0" y="2261229"/>
                  </a:lnTo>
                  <a:lnTo>
                    <a:pt x="0" y="0"/>
                  </a:lnTo>
                  <a:close/>
                </a:path>
              </a:pathLst>
            </a:custGeom>
            <a:blipFill>
              <a:blip r:embed="rId12" cstate="screen">
                <a:duotone>
                  <a:prstClr val="black"/>
                  <a:srgbClr val="D9C3A5">
                    <a:tint val="50000"/>
                    <a:satMod val="180000"/>
                  </a:srgbClr>
                </a:duotone>
                <a:extLst>
                  <a:ext uri="{28A0092B-C50C-407E-A947-70E740481C1C}">
                    <a14:useLocalDpi xmlns:a14="http://schemas.microsoft.com/office/drawing/2010/main"/>
                  </a:ext>
                </a:extLst>
              </a:blip>
              <a:stretch>
                <a:fillRect/>
              </a:stretch>
            </a:blipFill>
          </p:spPr>
          <p:txBody>
            <a:bodyPr/>
            <a:lstStyle/>
            <a:p>
              <a:endParaRPr lang="nl-NL" sz="1154"/>
            </a:p>
          </p:txBody>
        </p:sp>
        <p:grpSp>
          <p:nvGrpSpPr>
            <p:cNvPr id="38" name="Group 38">
              <a:extLst>
                <a:ext uri="{FF2B5EF4-FFF2-40B4-BE49-F238E27FC236}">
                  <a16:creationId xmlns:a16="http://schemas.microsoft.com/office/drawing/2014/main" id="{6AA98CE2-B97D-64AB-81D5-FC2E5A8516E7}"/>
                </a:ext>
              </a:extLst>
            </p:cNvPr>
            <p:cNvGrpSpPr/>
            <p:nvPr/>
          </p:nvGrpSpPr>
          <p:grpSpPr>
            <a:xfrm>
              <a:off x="6697213" y="712378"/>
              <a:ext cx="1321254" cy="1272795"/>
              <a:chOff x="0" y="0"/>
              <a:chExt cx="6350000" cy="6117106"/>
            </a:xfrm>
          </p:grpSpPr>
          <p:sp>
            <p:nvSpPr>
              <p:cNvPr id="39" name="Freeform 39">
                <a:extLst>
                  <a:ext uri="{FF2B5EF4-FFF2-40B4-BE49-F238E27FC236}">
                    <a16:creationId xmlns:a16="http://schemas.microsoft.com/office/drawing/2014/main" id="{3DD409AE-00F3-4F0A-2E64-DAFA53360E64}"/>
                  </a:ext>
                </a:extLst>
              </p:cNvPr>
              <p:cNvSpPr/>
              <p:nvPr/>
            </p:nvSpPr>
            <p:spPr>
              <a:xfrm>
                <a:off x="0" y="0"/>
                <a:ext cx="6351270" cy="6117106"/>
              </a:xfrm>
              <a:custGeom>
                <a:avLst/>
                <a:gdLst/>
                <a:ahLst/>
                <a:cxnLst/>
                <a:rect l="l" t="t" r="r" b="b"/>
                <a:pathLst>
                  <a:path w="6351270" h="6117106">
                    <a:moveTo>
                      <a:pt x="5985510" y="0"/>
                    </a:moveTo>
                    <a:lnTo>
                      <a:pt x="364490" y="0"/>
                    </a:lnTo>
                    <a:cubicBezTo>
                      <a:pt x="162560" y="0"/>
                      <a:pt x="0" y="156598"/>
                      <a:pt x="0" y="351122"/>
                    </a:cubicBezTo>
                    <a:lnTo>
                      <a:pt x="0" y="5767208"/>
                    </a:lnTo>
                    <a:cubicBezTo>
                      <a:pt x="0" y="5960509"/>
                      <a:pt x="162560" y="6117106"/>
                      <a:pt x="364490" y="6117106"/>
                    </a:cubicBezTo>
                    <a:lnTo>
                      <a:pt x="5986780" y="6117106"/>
                    </a:lnTo>
                    <a:cubicBezTo>
                      <a:pt x="6187440" y="6117106"/>
                      <a:pt x="6351270" y="5960509"/>
                      <a:pt x="6351270" y="5765984"/>
                    </a:cubicBezTo>
                    <a:lnTo>
                      <a:pt x="6351270" y="351122"/>
                    </a:lnTo>
                    <a:cubicBezTo>
                      <a:pt x="6350000" y="156598"/>
                      <a:pt x="6187440" y="0"/>
                      <a:pt x="5985510" y="0"/>
                    </a:cubicBezTo>
                    <a:close/>
                  </a:path>
                </a:pathLst>
              </a:custGeom>
              <a:blipFill>
                <a:blip r:embed="rId13" cstate="screen">
                  <a:duotone>
                    <a:prstClr val="black"/>
                    <a:srgbClr val="D9C3A5">
                      <a:tint val="50000"/>
                      <a:satMod val="180000"/>
                    </a:srgbClr>
                  </a:duotone>
                  <a:extLst>
                    <a:ext uri="{28A0092B-C50C-407E-A947-70E740481C1C}">
                      <a14:useLocalDpi xmlns:a14="http://schemas.microsoft.com/office/drawing/2010/main"/>
                    </a:ext>
                  </a:extLst>
                </a:blip>
                <a:stretch>
                  <a:fillRect/>
                </a:stretch>
              </a:blipFill>
              <a:ln w="104775" cap="sq">
                <a:solidFill>
                  <a:srgbClr val="D3D0CF"/>
                </a:solidFill>
                <a:prstDash val="solid"/>
                <a:miter/>
              </a:ln>
            </p:spPr>
            <p:txBody>
              <a:bodyPr/>
              <a:lstStyle/>
              <a:p>
                <a:endParaRPr lang="nl-NL" sz="1154"/>
              </a:p>
            </p:txBody>
          </p:sp>
        </p:grpSp>
        <p:grpSp>
          <p:nvGrpSpPr>
            <p:cNvPr id="40" name="Group 40">
              <a:extLst>
                <a:ext uri="{FF2B5EF4-FFF2-40B4-BE49-F238E27FC236}">
                  <a16:creationId xmlns:a16="http://schemas.microsoft.com/office/drawing/2014/main" id="{9614D2F9-A54A-1997-0641-04A90CF2F790}"/>
                </a:ext>
              </a:extLst>
            </p:cNvPr>
            <p:cNvGrpSpPr/>
            <p:nvPr/>
          </p:nvGrpSpPr>
          <p:grpSpPr>
            <a:xfrm>
              <a:off x="6097123" y="2552626"/>
              <a:ext cx="1550564" cy="1550564"/>
              <a:chOff x="0" y="0"/>
              <a:chExt cx="6350000" cy="6350000"/>
            </a:xfrm>
          </p:grpSpPr>
          <p:sp>
            <p:nvSpPr>
              <p:cNvPr id="41" name="Freeform 41">
                <a:extLst>
                  <a:ext uri="{FF2B5EF4-FFF2-40B4-BE49-F238E27FC236}">
                    <a16:creationId xmlns:a16="http://schemas.microsoft.com/office/drawing/2014/main" id="{180D76F1-4D3E-0B44-0027-9156A0052045}"/>
                  </a:ext>
                </a:extLst>
              </p:cNvPr>
              <p:cNvSpPr/>
              <p:nvPr/>
            </p:nvSpPr>
            <p:spPr>
              <a:xfrm>
                <a:off x="0" y="0"/>
                <a:ext cx="6351270" cy="6350000"/>
              </a:xfrm>
              <a:custGeom>
                <a:avLst/>
                <a:gdLst/>
                <a:ahLst/>
                <a:cxnLst/>
                <a:rect l="l" t="t" r="r" b="b"/>
                <a:pathLst>
                  <a:path w="6351270" h="6350000">
                    <a:moveTo>
                      <a:pt x="5985510" y="0"/>
                    </a:moveTo>
                    <a:lnTo>
                      <a:pt x="364490" y="0"/>
                    </a:lnTo>
                    <a:cubicBezTo>
                      <a:pt x="162560" y="0"/>
                      <a:pt x="0" y="162560"/>
                      <a:pt x="0" y="364490"/>
                    </a:cubicBezTo>
                    <a:lnTo>
                      <a:pt x="0" y="5986780"/>
                    </a:lnTo>
                    <a:cubicBezTo>
                      <a:pt x="0" y="6187440"/>
                      <a:pt x="162560" y="6350000"/>
                      <a:pt x="364490" y="6350000"/>
                    </a:cubicBezTo>
                    <a:lnTo>
                      <a:pt x="5986780" y="6350000"/>
                    </a:lnTo>
                    <a:cubicBezTo>
                      <a:pt x="6187440" y="6350000"/>
                      <a:pt x="6351270" y="6187440"/>
                      <a:pt x="6351270" y="5985510"/>
                    </a:cubicBezTo>
                    <a:lnTo>
                      <a:pt x="6351270" y="364490"/>
                    </a:lnTo>
                    <a:cubicBezTo>
                      <a:pt x="6350000" y="162560"/>
                      <a:pt x="6187440" y="0"/>
                      <a:pt x="5985510" y="0"/>
                    </a:cubicBezTo>
                    <a:close/>
                  </a:path>
                </a:pathLst>
              </a:custGeom>
              <a:blipFill>
                <a:blip r:embed="rId14" cstate="screen">
                  <a:duotone>
                    <a:prstClr val="black"/>
                    <a:srgbClr val="D9C3A5">
                      <a:tint val="50000"/>
                      <a:satMod val="180000"/>
                    </a:srgbClr>
                  </a:duotone>
                  <a:extLst>
                    <a:ext uri="{28A0092B-C50C-407E-A947-70E740481C1C}">
                      <a14:useLocalDpi xmlns:a14="http://schemas.microsoft.com/office/drawing/2010/main"/>
                    </a:ext>
                  </a:extLst>
                </a:blip>
                <a:stretch>
                  <a:fillRect/>
                </a:stretch>
              </a:blipFill>
              <a:ln w="104775" cap="sq">
                <a:solidFill>
                  <a:srgbClr val="D3D0CF"/>
                </a:solidFill>
                <a:prstDash val="solid"/>
                <a:miter/>
              </a:ln>
            </p:spPr>
            <p:txBody>
              <a:bodyPr/>
              <a:lstStyle/>
              <a:p>
                <a:endParaRPr lang="nl-NL" sz="1154"/>
              </a:p>
            </p:txBody>
          </p:sp>
        </p:grpSp>
        <p:grpSp>
          <p:nvGrpSpPr>
            <p:cNvPr id="42" name="Group 42">
              <a:extLst>
                <a:ext uri="{FF2B5EF4-FFF2-40B4-BE49-F238E27FC236}">
                  <a16:creationId xmlns:a16="http://schemas.microsoft.com/office/drawing/2014/main" id="{3ECB62F6-FEC2-3D7B-2D74-646EF14004BB}"/>
                </a:ext>
              </a:extLst>
            </p:cNvPr>
            <p:cNvGrpSpPr/>
            <p:nvPr/>
          </p:nvGrpSpPr>
          <p:grpSpPr>
            <a:xfrm>
              <a:off x="6702144" y="2822234"/>
              <a:ext cx="2016386" cy="1485430"/>
              <a:chOff x="0" y="0"/>
              <a:chExt cx="4528820" cy="3336290"/>
            </a:xfrm>
          </p:grpSpPr>
          <p:sp>
            <p:nvSpPr>
              <p:cNvPr id="43" name="Freeform 43">
                <a:extLst>
                  <a:ext uri="{FF2B5EF4-FFF2-40B4-BE49-F238E27FC236}">
                    <a16:creationId xmlns:a16="http://schemas.microsoft.com/office/drawing/2014/main" id="{9369E49F-A7E3-9F01-2E59-DD771C6EB9D6}"/>
                  </a:ext>
                </a:extLst>
              </p:cNvPr>
              <p:cNvSpPr/>
              <p:nvPr/>
            </p:nvSpPr>
            <p:spPr>
              <a:xfrm>
                <a:off x="47438" y="45862"/>
                <a:ext cx="4431575" cy="3249506"/>
              </a:xfrm>
              <a:custGeom>
                <a:avLst/>
                <a:gdLst/>
                <a:ahLst/>
                <a:cxnLst/>
                <a:rect l="l" t="t" r="r" b="b"/>
                <a:pathLst>
                  <a:path w="4431575" h="3249506">
                    <a:moveTo>
                      <a:pt x="4149912" y="197978"/>
                    </a:moveTo>
                    <a:cubicBezTo>
                      <a:pt x="4115622" y="467218"/>
                      <a:pt x="4101652" y="501508"/>
                      <a:pt x="4077522" y="551038"/>
                    </a:cubicBezTo>
                    <a:cubicBezTo>
                      <a:pt x="4044502" y="619618"/>
                      <a:pt x="3982272" y="722488"/>
                      <a:pt x="3936552" y="782178"/>
                    </a:cubicBezTo>
                    <a:cubicBezTo>
                      <a:pt x="3902262" y="825358"/>
                      <a:pt x="3874322" y="859648"/>
                      <a:pt x="3836222" y="885048"/>
                    </a:cubicBezTo>
                    <a:cubicBezTo>
                      <a:pt x="3798122" y="911718"/>
                      <a:pt x="3749862" y="928228"/>
                      <a:pt x="3705412" y="940928"/>
                    </a:cubicBezTo>
                    <a:cubicBezTo>
                      <a:pt x="3662232" y="953628"/>
                      <a:pt x="3617782" y="962518"/>
                      <a:pt x="3573332" y="962518"/>
                    </a:cubicBezTo>
                    <a:cubicBezTo>
                      <a:pt x="3526342" y="962518"/>
                      <a:pt x="3473002" y="959978"/>
                      <a:pt x="3431092" y="942198"/>
                    </a:cubicBezTo>
                    <a:cubicBezTo>
                      <a:pt x="3391722" y="924418"/>
                      <a:pt x="3353622" y="895208"/>
                      <a:pt x="3325682" y="859648"/>
                    </a:cubicBezTo>
                    <a:cubicBezTo>
                      <a:pt x="3295202" y="819008"/>
                      <a:pt x="3273612" y="756778"/>
                      <a:pt x="3262182" y="707248"/>
                    </a:cubicBezTo>
                    <a:cubicBezTo>
                      <a:pt x="3252022" y="661528"/>
                      <a:pt x="3249482" y="619618"/>
                      <a:pt x="3253292" y="573898"/>
                    </a:cubicBezTo>
                    <a:cubicBezTo>
                      <a:pt x="3258372" y="524368"/>
                      <a:pt x="3269802" y="463408"/>
                      <a:pt x="3293932" y="418958"/>
                    </a:cubicBezTo>
                    <a:cubicBezTo>
                      <a:pt x="3315522" y="377048"/>
                      <a:pt x="3353622" y="340218"/>
                      <a:pt x="3389182" y="311008"/>
                    </a:cubicBezTo>
                    <a:cubicBezTo>
                      <a:pt x="3424742" y="280528"/>
                      <a:pt x="3508562" y="238618"/>
                      <a:pt x="3508562" y="239888"/>
                    </a:cubicBezTo>
                    <a:cubicBezTo>
                      <a:pt x="3508562" y="239888"/>
                      <a:pt x="3455222" y="291958"/>
                      <a:pt x="3399342" y="308468"/>
                    </a:cubicBezTo>
                    <a:cubicBezTo>
                      <a:pt x="3273612" y="346568"/>
                      <a:pt x="2865942" y="295768"/>
                      <a:pt x="2726242" y="323708"/>
                    </a:cubicBezTo>
                    <a:cubicBezTo>
                      <a:pt x="2660202" y="336408"/>
                      <a:pt x="2632262" y="365618"/>
                      <a:pt x="2584002" y="378318"/>
                    </a:cubicBezTo>
                    <a:cubicBezTo>
                      <a:pt x="2539552" y="391018"/>
                      <a:pt x="2458272" y="416418"/>
                      <a:pt x="2449382" y="401178"/>
                    </a:cubicBezTo>
                    <a:cubicBezTo>
                      <a:pt x="2440492" y="385938"/>
                      <a:pt x="2521772" y="285608"/>
                      <a:pt x="2530662" y="289418"/>
                    </a:cubicBezTo>
                    <a:cubicBezTo>
                      <a:pt x="2539552" y="294498"/>
                      <a:pt x="2521772" y="389748"/>
                      <a:pt x="2497642" y="430388"/>
                    </a:cubicBezTo>
                    <a:cubicBezTo>
                      <a:pt x="2474782" y="469758"/>
                      <a:pt x="2430332" y="504048"/>
                      <a:pt x="2390962" y="528178"/>
                    </a:cubicBezTo>
                    <a:cubicBezTo>
                      <a:pt x="2352862" y="552308"/>
                      <a:pt x="2303332" y="548498"/>
                      <a:pt x="2265232" y="575168"/>
                    </a:cubicBezTo>
                    <a:cubicBezTo>
                      <a:pt x="2223322" y="604378"/>
                      <a:pt x="2200462" y="676768"/>
                      <a:pt x="2156012" y="702168"/>
                    </a:cubicBezTo>
                    <a:cubicBezTo>
                      <a:pt x="2116642" y="723758"/>
                      <a:pt x="2041712" y="697088"/>
                      <a:pt x="2017582" y="723758"/>
                    </a:cubicBezTo>
                    <a:cubicBezTo>
                      <a:pt x="1992182" y="750428"/>
                      <a:pt x="1987102" y="846948"/>
                      <a:pt x="2007422" y="862188"/>
                    </a:cubicBezTo>
                    <a:cubicBezTo>
                      <a:pt x="2026472" y="877428"/>
                      <a:pt x="2089972" y="829168"/>
                      <a:pt x="2133152" y="819008"/>
                    </a:cubicBezTo>
                    <a:cubicBezTo>
                      <a:pt x="2177602" y="807578"/>
                      <a:pt x="2225862" y="793608"/>
                      <a:pt x="2271582" y="797418"/>
                    </a:cubicBezTo>
                    <a:cubicBezTo>
                      <a:pt x="2319842" y="802498"/>
                      <a:pt x="2380802" y="819008"/>
                      <a:pt x="2418902" y="846948"/>
                    </a:cubicBezTo>
                    <a:cubicBezTo>
                      <a:pt x="2454462" y="872348"/>
                      <a:pt x="2492562" y="911718"/>
                      <a:pt x="2498912" y="951088"/>
                    </a:cubicBezTo>
                    <a:cubicBezTo>
                      <a:pt x="2505262" y="995538"/>
                      <a:pt x="2477322" y="1051418"/>
                      <a:pt x="2445572" y="1099678"/>
                    </a:cubicBezTo>
                    <a:cubicBezTo>
                      <a:pt x="2404932" y="1163178"/>
                      <a:pt x="2241102" y="1243188"/>
                      <a:pt x="2247452" y="1283828"/>
                    </a:cubicBezTo>
                    <a:cubicBezTo>
                      <a:pt x="2252532" y="1313038"/>
                      <a:pt x="2343972" y="1352408"/>
                      <a:pt x="2371912" y="1339708"/>
                    </a:cubicBezTo>
                    <a:cubicBezTo>
                      <a:pt x="2399852" y="1328278"/>
                      <a:pt x="2385882" y="1243188"/>
                      <a:pt x="2413822" y="1211438"/>
                    </a:cubicBezTo>
                    <a:cubicBezTo>
                      <a:pt x="2443032" y="1178418"/>
                      <a:pt x="2501452" y="1160638"/>
                      <a:pt x="2547172" y="1146668"/>
                    </a:cubicBezTo>
                    <a:cubicBezTo>
                      <a:pt x="2590352" y="1132698"/>
                      <a:pt x="2634802" y="1130158"/>
                      <a:pt x="2680522" y="1128888"/>
                    </a:cubicBezTo>
                    <a:cubicBezTo>
                      <a:pt x="2728782" y="1126348"/>
                      <a:pt x="2787202" y="1117458"/>
                      <a:pt x="2831652" y="1135238"/>
                    </a:cubicBezTo>
                    <a:cubicBezTo>
                      <a:pt x="2879912" y="1154288"/>
                      <a:pt x="2934522" y="1202548"/>
                      <a:pt x="2957382" y="1245728"/>
                    </a:cubicBezTo>
                    <a:cubicBezTo>
                      <a:pt x="2977702" y="1283828"/>
                      <a:pt x="2981512" y="1334628"/>
                      <a:pt x="2973892" y="1376538"/>
                    </a:cubicBezTo>
                    <a:cubicBezTo>
                      <a:pt x="2965002" y="1419718"/>
                      <a:pt x="2937062" y="1466708"/>
                      <a:pt x="2905312" y="1499728"/>
                    </a:cubicBezTo>
                    <a:cubicBezTo>
                      <a:pt x="2873562" y="1532748"/>
                      <a:pt x="2825302" y="1554338"/>
                      <a:pt x="2779582" y="1570848"/>
                    </a:cubicBezTo>
                    <a:cubicBezTo>
                      <a:pt x="2731322" y="1589898"/>
                      <a:pt x="2670362" y="1597518"/>
                      <a:pt x="2620832" y="1603868"/>
                    </a:cubicBezTo>
                    <a:cubicBezTo>
                      <a:pt x="2575112" y="1607678"/>
                      <a:pt x="2535742" y="1607678"/>
                      <a:pt x="2492562" y="1605138"/>
                    </a:cubicBezTo>
                    <a:cubicBezTo>
                      <a:pt x="2446842" y="1602598"/>
                      <a:pt x="2397312" y="1588628"/>
                      <a:pt x="2351592" y="1588628"/>
                    </a:cubicBezTo>
                    <a:cubicBezTo>
                      <a:pt x="2307142" y="1587358"/>
                      <a:pt x="2266502" y="1600058"/>
                      <a:pt x="2222052" y="1600058"/>
                    </a:cubicBezTo>
                    <a:cubicBezTo>
                      <a:pt x="2171252" y="1600058"/>
                      <a:pt x="2110292" y="1593708"/>
                      <a:pt x="2059492" y="1584818"/>
                    </a:cubicBezTo>
                    <a:cubicBezTo>
                      <a:pt x="2013772" y="1577198"/>
                      <a:pt x="1975672" y="1555608"/>
                      <a:pt x="1929952" y="1549258"/>
                    </a:cubicBezTo>
                    <a:cubicBezTo>
                      <a:pt x="1880422" y="1541638"/>
                      <a:pt x="1822002" y="1551798"/>
                      <a:pt x="1771202" y="1546718"/>
                    </a:cubicBezTo>
                    <a:cubicBezTo>
                      <a:pt x="1724212" y="1540368"/>
                      <a:pt x="1677222" y="1506078"/>
                      <a:pt x="1635312" y="1517508"/>
                    </a:cubicBezTo>
                    <a:cubicBezTo>
                      <a:pt x="1587052" y="1528938"/>
                      <a:pt x="1550222" y="1600058"/>
                      <a:pt x="1504502" y="1634348"/>
                    </a:cubicBezTo>
                    <a:cubicBezTo>
                      <a:pt x="1460052" y="1667368"/>
                      <a:pt x="1419412" y="1692768"/>
                      <a:pt x="1363532" y="1719438"/>
                    </a:cubicBezTo>
                    <a:cubicBezTo>
                      <a:pt x="1289872" y="1754998"/>
                      <a:pt x="1165412" y="1786748"/>
                      <a:pt x="1096832" y="1822308"/>
                    </a:cubicBezTo>
                    <a:cubicBezTo>
                      <a:pt x="1048572" y="1846438"/>
                      <a:pt x="1011742" y="1862948"/>
                      <a:pt x="982532" y="1895968"/>
                    </a:cubicBezTo>
                    <a:cubicBezTo>
                      <a:pt x="950782" y="1931528"/>
                      <a:pt x="945702" y="1991218"/>
                      <a:pt x="916492" y="2030588"/>
                    </a:cubicBezTo>
                    <a:cubicBezTo>
                      <a:pt x="886012" y="2069958"/>
                      <a:pt x="841562" y="2108058"/>
                      <a:pt x="799652" y="2133458"/>
                    </a:cubicBezTo>
                    <a:cubicBezTo>
                      <a:pt x="762822" y="2156318"/>
                      <a:pt x="717102" y="2157588"/>
                      <a:pt x="681542" y="2181718"/>
                    </a:cubicBezTo>
                    <a:cubicBezTo>
                      <a:pt x="640902" y="2207118"/>
                      <a:pt x="606612" y="2240138"/>
                      <a:pt x="572322" y="2285858"/>
                    </a:cubicBezTo>
                    <a:cubicBezTo>
                      <a:pt x="526602" y="2345548"/>
                      <a:pt x="485962" y="2461118"/>
                      <a:pt x="444052" y="2523348"/>
                    </a:cubicBezTo>
                    <a:cubicBezTo>
                      <a:pt x="413572" y="2569068"/>
                      <a:pt x="348802" y="2604628"/>
                      <a:pt x="353882" y="2633838"/>
                    </a:cubicBezTo>
                    <a:cubicBezTo>
                      <a:pt x="358962" y="2663048"/>
                      <a:pt x="428812" y="2689718"/>
                      <a:pt x="470722" y="2701148"/>
                    </a:cubicBezTo>
                    <a:cubicBezTo>
                      <a:pt x="511362" y="2713848"/>
                      <a:pt x="560892" y="2696068"/>
                      <a:pt x="601532" y="2708768"/>
                    </a:cubicBezTo>
                    <a:cubicBezTo>
                      <a:pt x="644712" y="2721468"/>
                      <a:pt x="689162" y="2750678"/>
                      <a:pt x="722182" y="2781158"/>
                    </a:cubicBezTo>
                    <a:cubicBezTo>
                      <a:pt x="755202" y="2810368"/>
                      <a:pt x="752662" y="2861168"/>
                      <a:pt x="802192" y="2885298"/>
                    </a:cubicBezTo>
                    <a:cubicBezTo>
                      <a:pt x="912682" y="2941178"/>
                      <a:pt x="1329242" y="2899268"/>
                      <a:pt x="1477832" y="2891648"/>
                    </a:cubicBezTo>
                    <a:cubicBezTo>
                      <a:pt x="1552762" y="2887838"/>
                      <a:pt x="1573082" y="2877678"/>
                      <a:pt x="1645472" y="2873868"/>
                    </a:cubicBezTo>
                    <a:cubicBezTo>
                      <a:pt x="1776282" y="2866248"/>
                      <a:pt x="2026472" y="2873868"/>
                      <a:pt x="2203002" y="2873868"/>
                    </a:cubicBezTo>
                    <a:cubicBezTo>
                      <a:pt x="2363022" y="2875138"/>
                      <a:pt x="2549712" y="2870058"/>
                      <a:pt x="2657662" y="2880218"/>
                    </a:cubicBezTo>
                    <a:cubicBezTo>
                      <a:pt x="2718622" y="2885298"/>
                      <a:pt x="2757992" y="2889108"/>
                      <a:pt x="2799902" y="2903078"/>
                    </a:cubicBezTo>
                    <a:cubicBezTo>
                      <a:pt x="2835462" y="2915778"/>
                      <a:pt x="2872292" y="2933558"/>
                      <a:pt x="2892612" y="2956418"/>
                    </a:cubicBezTo>
                    <a:cubicBezTo>
                      <a:pt x="2910392" y="2974198"/>
                      <a:pt x="2919282" y="2998328"/>
                      <a:pt x="2924362" y="3021188"/>
                    </a:cubicBezTo>
                    <a:cubicBezTo>
                      <a:pt x="2929442" y="3044048"/>
                      <a:pt x="2930712" y="3069448"/>
                      <a:pt x="2923092" y="3093578"/>
                    </a:cubicBezTo>
                    <a:cubicBezTo>
                      <a:pt x="2912932" y="3122788"/>
                      <a:pt x="2887532" y="3162158"/>
                      <a:pt x="2859592" y="3179938"/>
                    </a:cubicBezTo>
                    <a:cubicBezTo>
                      <a:pt x="2831652" y="3198988"/>
                      <a:pt x="2788472" y="3207878"/>
                      <a:pt x="2754182" y="3202798"/>
                    </a:cubicBezTo>
                    <a:cubicBezTo>
                      <a:pt x="2717352" y="3197718"/>
                      <a:pt x="2672902" y="3172318"/>
                      <a:pt x="2644962" y="3145648"/>
                    </a:cubicBezTo>
                    <a:cubicBezTo>
                      <a:pt x="2619562" y="3121518"/>
                      <a:pt x="2596702" y="3085958"/>
                      <a:pt x="2590352" y="3052938"/>
                    </a:cubicBezTo>
                    <a:cubicBezTo>
                      <a:pt x="2585272" y="3019918"/>
                      <a:pt x="2594162" y="2975468"/>
                      <a:pt x="2611942" y="2947528"/>
                    </a:cubicBezTo>
                    <a:cubicBezTo>
                      <a:pt x="2629722" y="2919588"/>
                      <a:pt x="2667822" y="2892918"/>
                      <a:pt x="2697032" y="2882758"/>
                    </a:cubicBezTo>
                    <a:cubicBezTo>
                      <a:pt x="2721162" y="2873868"/>
                      <a:pt x="2737672" y="2877678"/>
                      <a:pt x="2769422" y="2878948"/>
                    </a:cubicBezTo>
                    <a:cubicBezTo>
                      <a:pt x="2835462" y="2882758"/>
                      <a:pt x="2935792" y="2918318"/>
                      <a:pt x="3067872" y="2929748"/>
                    </a:cubicBezTo>
                    <a:cubicBezTo>
                      <a:pt x="3323142" y="2951338"/>
                      <a:pt x="4029262" y="2955148"/>
                      <a:pt x="4199442" y="2936098"/>
                    </a:cubicBezTo>
                    <a:cubicBezTo>
                      <a:pt x="4248972" y="2931018"/>
                      <a:pt x="4268022" y="2914508"/>
                      <a:pt x="4294692" y="2915778"/>
                    </a:cubicBezTo>
                    <a:cubicBezTo>
                      <a:pt x="4313742" y="2915778"/>
                      <a:pt x="4326442" y="2919588"/>
                      <a:pt x="4342952" y="2928478"/>
                    </a:cubicBezTo>
                    <a:cubicBezTo>
                      <a:pt x="4365812" y="2941178"/>
                      <a:pt x="4400102" y="2972928"/>
                      <a:pt x="4414072" y="2995788"/>
                    </a:cubicBezTo>
                    <a:cubicBezTo>
                      <a:pt x="4424232" y="3011028"/>
                      <a:pt x="4428042" y="3023728"/>
                      <a:pt x="4430582" y="3042778"/>
                    </a:cubicBezTo>
                    <a:cubicBezTo>
                      <a:pt x="4431852" y="3069448"/>
                      <a:pt x="4424232" y="3115168"/>
                      <a:pt x="4414072" y="3139298"/>
                    </a:cubicBezTo>
                    <a:cubicBezTo>
                      <a:pt x="4406452" y="3157078"/>
                      <a:pt x="4398832" y="3167238"/>
                      <a:pt x="4384862" y="3178668"/>
                    </a:cubicBezTo>
                    <a:cubicBezTo>
                      <a:pt x="4363272" y="3195178"/>
                      <a:pt x="4326442" y="3216768"/>
                      <a:pt x="4295962" y="3220578"/>
                    </a:cubicBezTo>
                    <a:cubicBezTo>
                      <a:pt x="4264212" y="3224388"/>
                      <a:pt x="4226112" y="3215498"/>
                      <a:pt x="4199442" y="3198988"/>
                    </a:cubicBezTo>
                    <a:cubicBezTo>
                      <a:pt x="4172772" y="3183748"/>
                      <a:pt x="4147372" y="3153268"/>
                      <a:pt x="4135942" y="3125328"/>
                    </a:cubicBezTo>
                    <a:cubicBezTo>
                      <a:pt x="4124512" y="3096118"/>
                      <a:pt x="4121972" y="3056748"/>
                      <a:pt x="4130862" y="3027538"/>
                    </a:cubicBezTo>
                    <a:cubicBezTo>
                      <a:pt x="4138482" y="2997058"/>
                      <a:pt x="4161342" y="2964038"/>
                      <a:pt x="4185472" y="2946258"/>
                    </a:cubicBezTo>
                    <a:cubicBezTo>
                      <a:pt x="4209602" y="2927208"/>
                      <a:pt x="4251512" y="2917048"/>
                      <a:pt x="4278182" y="2914508"/>
                    </a:cubicBezTo>
                    <a:cubicBezTo>
                      <a:pt x="4297232" y="2913238"/>
                      <a:pt x="4312472" y="2917048"/>
                      <a:pt x="4327712" y="2922128"/>
                    </a:cubicBezTo>
                    <a:cubicBezTo>
                      <a:pt x="4342952" y="2927208"/>
                      <a:pt x="4356922" y="2933558"/>
                      <a:pt x="4370892" y="2944988"/>
                    </a:cubicBezTo>
                    <a:cubicBezTo>
                      <a:pt x="4391212" y="2962768"/>
                      <a:pt x="4417882" y="2997058"/>
                      <a:pt x="4426772" y="3026268"/>
                    </a:cubicBezTo>
                    <a:cubicBezTo>
                      <a:pt x="4434392" y="3056748"/>
                      <a:pt x="4433122" y="3096118"/>
                      <a:pt x="4421692" y="3124058"/>
                    </a:cubicBezTo>
                    <a:cubicBezTo>
                      <a:pt x="4410262" y="3153268"/>
                      <a:pt x="4388672" y="3181208"/>
                      <a:pt x="4358192" y="3198988"/>
                    </a:cubicBezTo>
                    <a:cubicBezTo>
                      <a:pt x="4313742" y="3225658"/>
                      <a:pt x="4256592" y="3230738"/>
                      <a:pt x="4166422" y="3239628"/>
                    </a:cubicBezTo>
                    <a:cubicBezTo>
                      <a:pt x="3953062" y="3261218"/>
                      <a:pt x="3269802" y="3242168"/>
                      <a:pt x="3080572" y="3232008"/>
                    </a:cubicBezTo>
                    <a:cubicBezTo>
                      <a:pt x="3013262" y="3228198"/>
                      <a:pt x="2989132" y="3228198"/>
                      <a:pt x="2944682" y="3216768"/>
                    </a:cubicBezTo>
                    <a:cubicBezTo>
                      <a:pt x="2898962" y="3205338"/>
                      <a:pt x="2854512" y="3169778"/>
                      <a:pt x="2808792" y="3160888"/>
                    </a:cubicBezTo>
                    <a:cubicBezTo>
                      <a:pt x="2764342" y="3153268"/>
                      <a:pt x="2711002" y="3179938"/>
                      <a:pt x="2675442" y="3164698"/>
                    </a:cubicBezTo>
                    <a:cubicBezTo>
                      <a:pt x="2643692" y="3151998"/>
                      <a:pt x="2614482" y="3118978"/>
                      <a:pt x="2600512" y="3087228"/>
                    </a:cubicBezTo>
                    <a:cubicBezTo>
                      <a:pt x="2587812" y="3056748"/>
                      <a:pt x="2589082" y="3009758"/>
                      <a:pt x="2596702" y="2980548"/>
                    </a:cubicBezTo>
                    <a:cubicBezTo>
                      <a:pt x="2603052" y="2956418"/>
                      <a:pt x="2615752" y="2936098"/>
                      <a:pt x="2634802" y="2919588"/>
                    </a:cubicBezTo>
                    <a:cubicBezTo>
                      <a:pt x="2657662" y="2899268"/>
                      <a:pt x="2702112" y="2880218"/>
                      <a:pt x="2733862" y="2876408"/>
                    </a:cubicBezTo>
                    <a:cubicBezTo>
                      <a:pt x="2757992" y="2873868"/>
                      <a:pt x="2799902" y="2882758"/>
                      <a:pt x="2804982" y="2890378"/>
                    </a:cubicBezTo>
                    <a:cubicBezTo>
                      <a:pt x="2806252" y="2894188"/>
                      <a:pt x="2797362" y="2899268"/>
                      <a:pt x="2799902" y="2903078"/>
                    </a:cubicBezTo>
                    <a:cubicBezTo>
                      <a:pt x="2803712" y="2913238"/>
                      <a:pt x="2846892" y="2914508"/>
                      <a:pt x="2865942" y="2931018"/>
                    </a:cubicBezTo>
                    <a:cubicBezTo>
                      <a:pt x="2890072" y="2951338"/>
                      <a:pt x="2918012" y="2988168"/>
                      <a:pt x="2924362" y="3021188"/>
                    </a:cubicBezTo>
                    <a:cubicBezTo>
                      <a:pt x="2931982" y="3054208"/>
                      <a:pt x="2921822" y="3099928"/>
                      <a:pt x="2909122" y="3127868"/>
                    </a:cubicBezTo>
                    <a:cubicBezTo>
                      <a:pt x="2897692" y="3150728"/>
                      <a:pt x="2878642" y="3167238"/>
                      <a:pt x="2859592" y="3179938"/>
                    </a:cubicBezTo>
                    <a:cubicBezTo>
                      <a:pt x="2839272" y="3192638"/>
                      <a:pt x="2820222" y="3200258"/>
                      <a:pt x="2791012" y="3204068"/>
                    </a:cubicBezTo>
                    <a:cubicBezTo>
                      <a:pt x="2741482" y="3209148"/>
                      <a:pt x="2669092" y="3186288"/>
                      <a:pt x="2587812" y="3182478"/>
                    </a:cubicBezTo>
                    <a:cubicBezTo>
                      <a:pt x="2469702" y="3174858"/>
                      <a:pt x="2299522" y="3177398"/>
                      <a:pt x="2152202" y="3177398"/>
                    </a:cubicBezTo>
                    <a:cubicBezTo>
                      <a:pt x="2001072" y="3176128"/>
                      <a:pt x="1824542" y="3173588"/>
                      <a:pt x="1692462" y="3178668"/>
                    </a:cubicBezTo>
                    <a:cubicBezTo>
                      <a:pt x="1590862" y="3182478"/>
                      <a:pt x="1529902" y="3195178"/>
                      <a:pt x="1424492" y="3197718"/>
                    </a:cubicBezTo>
                    <a:cubicBezTo>
                      <a:pt x="1273362" y="3202798"/>
                      <a:pt x="993962" y="3202798"/>
                      <a:pt x="866962" y="3193908"/>
                    </a:cubicBezTo>
                    <a:cubicBezTo>
                      <a:pt x="800922" y="3188828"/>
                      <a:pt x="762822" y="3186288"/>
                      <a:pt x="717102" y="3172318"/>
                    </a:cubicBezTo>
                    <a:cubicBezTo>
                      <a:pt x="673922" y="3158348"/>
                      <a:pt x="635822" y="3140568"/>
                      <a:pt x="598992" y="3115168"/>
                    </a:cubicBezTo>
                    <a:cubicBezTo>
                      <a:pt x="559622" y="3087228"/>
                      <a:pt x="532952" y="3027538"/>
                      <a:pt x="489772" y="3009758"/>
                    </a:cubicBezTo>
                    <a:cubicBezTo>
                      <a:pt x="449132" y="2993248"/>
                      <a:pt x="395792" y="3013568"/>
                      <a:pt x="347532" y="3008488"/>
                    </a:cubicBezTo>
                    <a:cubicBezTo>
                      <a:pt x="298002" y="3003408"/>
                      <a:pt x="243392" y="2998328"/>
                      <a:pt x="196402" y="2979278"/>
                    </a:cubicBezTo>
                    <a:cubicBezTo>
                      <a:pt x="148142" y="2960228"/>
                      <a:pt x="94802" y="2931018"/>
                      <a:pt x="61782" y="2892918"/>
                    </a:cubicBezTo>
                    <a:cubicBezTo>
                      <a:pt x="31302" y="2856088"/>
                      <a:pt x="12252" y="2804018"/>
                      <a:pt x="3362" y="2758298"/>
                    </a:cubicBezTo>
                    <a:cubicBezTo>
                      <a:pt x="-4258" y="2715118"/>
                      <a:pt x="2092" y="2668128"/>
                      <a:pt x="12252" y="2626218"/>
                    </a:cubicBezTo>
                    <a:cubicBezTo>
                      <a:pt x="21142" y="2584308"/>
                      <a:pt x="36382" y="2551288"/>
                      <a:pt x="60512" y="2508108"/>
                    </a:cubicBezTo>
                    <a:cubicBezTo>
                      <a:pt x="97342" y="2443338"/>
                      <a:pt x="177352" y="2367138"/>
                      <a:pt x="224342" y="2289668"/>
                    </a:cubicBezTo>
                    <a:cubicBezTo>
                      <a:pt x="272602" y="2210928"/>
                      <a:pt x="300542" y="2099168"/>
                      <a:pt x="348802" y="2038208"/>
                    </a:cubicBezTo>
                    <a:cubicBezTo>
                      <a:pt x="383092" y="1995028"/>
                      <a:pt x="418652" y="1969628"/>
                      <a:pt x="460562" y="1942958"/>
                    </a:cubicBezTo>
                    <a:cubicBezTo>
                      <a:pt x="505012" y="1916288"/>
                      <a:pt x="569782" y="1909938"/>
                      <a:pt x="610422" y="1880728"/>
                    </a:cubicBezTo>
                    <a:cubicBezTo>
                      <a:pt x="645982" y="1854058"/>
                      <a:pt x="670112" y="1817228"/>
                      <a:pt x="696782" y="1781668"/>
                    </a:cubicBezTo>
                    <a:cubicBezTo>
                      <a:pt x="723452" y="1746108"/>
                      <a:pt x="739962" y="1699118"/>
                      <a:pt x="770442" y="1666098"/>
                    </a:cubicBezTo>
                    <a:cubicBezTo>
                      <a:pt x="803462" y="1631808"/>
                      <a:pt x="846642" y="1603868"/>
                      <a:pt x="887282" y="1579738"/>
                    </a:cubicBezTo>
                    <a:cubicBezTo>
                      <a:pt x="925382" y="1555608"/>
                      <a:pt x="960942" y="1541638"/>
                      <a:pt x="1010472" y="1521318"/>
                    </a:cubicBezTo>
                    <a:cubicBezTo>
                      <a:pt x="1081592" y="1493378"/>
                      <a:pt x="1221292" y="1480678"/>
                      <a:pt x="1275902" y="1436228"/>
                    </a:cubicBezTo>
                    <a:cubicBezTo>
                      <a:pt x="1314002" y="1407018"/>
                      <a:pt x="1316542" y="1357488"/>
                      <a:pt x="1343212" y="1324468"/>
                    </a:cubicBezTo>
                    <a:cubicBezTo>
                      <a:pt x="1371152" y="1292718"/>
                      <a:pt x="1404172" y="1259698"/>
                      <a:pt x="1441002" y="1240648"/>
                    </a:cubicBezTo>
                    <a:cubicBezTo>
                      <a:pt x="1480372" y="1221598"/>
                      <a:pt x="1522282" y="1213978"/>
                      <a:pt x="1573082" y="1212708"/>
                    </a:cubicBezTo>
                    <a:cubicBezTo>
                      <a:pt x="1645472" y="1210168"/>
                      <a:pt x="1759772" y="1240648"/>
                      <a:pt x="1833432" y="1246998"/>
                    </a:cubicBezTo>
                    <a:cubicBezTo>
                      <a:pt x="1889312" y="1250808"/>
                      <a:pt x="1931222" y="1244458"/>
                      <a:pt x="1980752" y="1250808"/>
                    </a:cubicBezTo>
                    <a:cubicBezTo>
                      <a:pt x="2034092" y="1258428"/>
                      <a:pt x="2076002" y="1280018"/>
                      <a:pt x="2140772" y="1288908"/>
                    </a:cubicBezTo>
                    <a:cubicBezTo>
                      <a:pt x="2243642" y="1301608"/>
                      <a:pt x="2440492" y="1283828"/>
                      <a:pt x="2535742" y="1296528"/>
                    </a:cubicBezTo>
                    <a:cubicBezTo>
                      <a:pt x="2592892" y="1304148"/>
                      <a:pt x="2633532" y="1305418"/>
                      <a:pt x="2669092" y="1329548"/>
                    </a:cubicBezTo>
                    <a:cubicBezTo>
                      <a:pt x="2703382" y="1352408"/>
                      <a:pt x="2754182" y="1417178"/>
                      <a:pt x="2745292" y="1437498"/>
                    </a:cubicBezTo>
                    <a:cubicBezTo>
                      <a:pt x="2736402" y="1457818"/>
                      <a:pt x="2650042" y="1433688"/>
                      <a:pt x="2609402" y="1451468"/>
                    </a:cubicBezTo>
                    <a:cubicBezTo>
                      <a:pt x="2570032" y="1469248"/>
                      <a:pt x="2548442" y="1518778"/>
                      <a:pt x="2507802" y="1541638"/>
                    </a:cubicBezTo>
                    <a:cubicBezTo>
                      <a:pt x="2460812" y="1568308"/>
                      <a:pt x="2392232" y="1592438"/>
                      <a:pt x="2338892" y="1596248"/>
                    </a:cubicBezTo>
                    <a:cubicBezTo>
                      <a:pt x="2293172" y="1597518"/>
                      <a:pt x="2248722" y="1589898"/>
                      <a:pt x="2209352" y="1568308"/>
                    </a:cubicBezTo>
                    <a:cubicBezTo>
                      <a:pt x="2164902" y="1545448"/>
                      <a:pt x="2120452" y="1494648"/>
                      <a:pt x="2088702" y="1452738"/>
                    </a:cubicBezTo>
                    <a:cubicBezTo>
                      <a:pt x="2062032" y="1415908"/>
                      <a:pt x="2042982" y="1376538"/>
                      <a:pt x="2029012" y="1335898"/>
                    </a:cubicBezTo>
                    <a:cubicBezTo>
                      <a:pt x="2013772" y="1293988"/>
                      <a:pt x="1999802" y="1249538"/>
                      <a:pt x="2001072" y="1206358"/>
                    </a:cubicBezTo>
                    <a:cubicBezTo>
                      <a:pt x="2002342" y="1163178"/>
                      <a:pt x="2011232" y="1121268"/>
                      <a:pt x="2035362" y="1076818"/>
                    </a:cubicBezTo>
                    <a:cubicBezTo>
                      <a:pt x="2070922" y="1014588"/>
                      <a:pt x="2205542" y="871078"/>
                      <a:pt x="2225862" y="881238"/>
                    </a:cubicBezTo>
                    <a:cubicBezTo>
                      <a:pt x="2241102" y="888858"/>
                      <a:pt x="2186492" y="986648"/>
                      <a:pt x="2203002" y="1023478"/>
                    </a:cubicBezTo>
                    <a:cubicBezTo>
                      <a:pt x="2219512" y="1061578"/>
                      <a:pt x="2331272" y="1090788"/>
                      <a:pt x="2327462" y="1107298"/>
                    </a:cubicBezTo>
                    <a:cubicBezTo>
                      <a:pt x="2323652" y="1123808"/>
                      <a:pt x="2234752" y="1114918"/>
                      <a:pt x="2190302" y="1125078"/>
                    </a:cubicBezTo>
                    <a:cubicBezTo>
                      <a:pt x="2147122" y="1135238"/>
                      <a:pt x="2106482" y="1159368"/>
                      <a:pt x="2063302" y="1166988"/>
                    </a:cubicBezTo>
                    <a:cubicBezTo>
                      <a:pt x="2021392" y="1174608"/>
                      <a:pt x="1976942" y="1177148"/>
                      <a:pt x="1936302" y="1170798"/>
                    </a:cubicBezTo>
                    <a:cubicBezTo>
                      <a:pt x="1894392" y="1164448"/>
                      <a:pt x="1848672" y="1153018"/>
                      <a:pt x="1815652" y="1128888"/>
                    </a:cubicBezTo>
                    <a:cubicBezTo>
                      <a:pt x="1783902" y="1103488"/>
                      <a:pt x="1761042" y="1064118"/>
                      <a:pt x="1741992" y="1023478"/>
                    </a:cubicBezTo>
                    <a:cubicBezTo>
                      <a:pt x="1719132" y="976488"/>
                      <a:pt x="1701352" y="914258"/>
                      <a:pt x="1696272" y="862188"/>
                    </a:cubicBezTo>
                    <a:cubicBezTo>
                      <a:pt x="1691192" y="815198"/>
                      <a:pt x="1695002" y="773288"/>
                      <a:pt x="1705162" y="728838"/>
                    </a:cubicBezTo>
                    <a:cubicBezTo>
                      <a:pt x="1715322" y="680578"/>
                      <a:pt x="1735642" y="627238"/>
                      <a:pt x="1761042" y="584058"/>
                    </a:cubicBezTo>
                    <a:cubicBezTo>
                      <a:pt x="1785172" y="543418"/>
                      <a:pt x="1814382" y="491348"/>
                      <a:pt x="1851212" y="473568"/>
                    </a:cubicBezTo>
                    <a:cubicBezTo>
                      <a:pt x="1888042" y="457058"/>
                      <a:pt x="1943922" y="492618"/>
                      <a:pt x="1979482" y="474838"/>
                    </a:cubicBezTo>
                    <a:cubicBezTo>
                      <a:pt x="2017582" y="454518"/>
                      <a:pt x="2026472" y="377048"/>
                      <a:pt x="2067112" y="347838"/>
                    </a:cubicBezTo>
                    <a:cubicBezTo>
                      <a:pt x="2107752" y="317358"/>
                      <a:pt x="2190302" y="333868"/>
                      <a:pt x="2222052" y="300848"/>
                    </a:cubicBezTo>
                    <a:cubicBezTo>
                      <a:pt x="2252532" y="269098"/>
                      <a:pt x="2227132" y="190358"/>
                      <a:pt x="2260152" y="158608"/>
                    </a:cubicBezTo>
                    <a:cubicBezTo>
                      <a:pt x="2296982" y="121778"/>
                      <a:pt x="2392232" y="133208"/>
                      <a:pt x="2449382" y="111618"/>
                    </a:cubicBezTo>
                    <a:cubicBezTo>
                      <a:pt x="2501452" y="92568"/>
                      <a:pt x="2543362" y="54468"/>
                      <a:pt x="2591622" y="37958"/>
                    </a:cubicBezTo>
                    <a:cubicBezTo>
                      <a:pt x="2636072" y="23988"/>
                      <a:pt x="2662742" y="22718"/>
                      <a:pt x="2726242" y="17638"/>
                    </a:cubicBezTo>
                    <a:cubicBezTo>
                      <a:pt x="2881182" y="3668"/>
                      <a:pt x="3375212" y="-6492"/>
                      <a:pt x="3531422" y="4938"/>
                    </a:cubicBezTo>
                    <a:cubicBezTo>
                      <a:pt x="3596192" y="10018"/>
                      <a:pt x="3627942" y="10018"/>
                      <a:pt x="3668582" y="27798"/>
                    </a:cubicBezTo>
                    <a:cubicBezTo>
                      <a:pt x="3706682" y="45578"/>
                      <a:pt x="3748592" y="73518"/>
                      <a:pt x="3770182" y="109078"/>
                    </a:cubicBezTo>
                    <a:cubicBezTo>
                      <a:pt x="3793042" y="145908"/>
                      <a:pt x="3796852" y="201788"/>
                      <a:pt x="3796852" y="247508"/>
                    </a:cubicBezTo>
                    <a:cubicBezTo>
                      <a:pt x="3796852" y="293228"/>
                      <a:pt x="3790502" y="345298"/>
                      <a:pt x="3768912" y="384668"/>
                    </a:cubicBezTo>
                    <a:cubicBezTo>
                      <a:pt x="3748592" y="426578"/>
                      <a:pt x="3707952" y="464678"/>
                      <a:pt x="3669852" y="491348"/>
                    </a:cubicBezTo>
                    <a:cubicBezTo>
                      <a:pt x="3634292" y="515478"/>
                      <a:pt x="3563172" y="511668"/>
                      <a:pt x="3549202" y="542148"/>
                    </a:cubicBezTo>
                    <a:cubicBezTo>
                      <a:pt x="3533962" y="572628"/>
                      <a:pt x="3560632" y="664068"/>
                      <a:pt x="3587302" y="676768"/>
                    </a:cubicBezTo>
                    <a:cubicBezTo>
                      <a:pt x="3613972" y="688198"/>
                      <a:pt x="3669852" y="653908"/>
                      <a:pt x="3706682" y="620888"/>
                    </a:cubicBezTo>
                    <a:cubicBezTo>
                      <a:pt x="3760022" y="576438"/>
                      <a:pt x="3818442" y="472298"/>
                      <a:pt x="3848922" y="404988"/>
                    </a:cubicBezTo>
                    <a:cubicBezTo>
                      <a:pt x="3871782" y="354188"/>
                      <a:pt x="3878132" y="307198"/>
                      <a:pt x="3885752" y="262748"/>
                    </a:cubicBezTo>
                    <a:cubicBezTo>
                      <a:pt x="3892102" y="224648"/>
                      <a:pt x="3885752" y="186548"/>
                      <a:pt x="3894642" y="157338"/>
                    </a:cubicBezTo>
                    <a:cubicBezTo>
                      <a:pt x="3902262" y="135748"/>
                      <a:pt x="3912422" y="117968"/>
                      <a:pt x="3926392" y="103998"/>
                    </a:cubicBezTo>
                    <a:cubicBezTo>
                      <a:pt x="3940362" y="88758"/>
                      <a:pt x="3956872" y="76058"/>
                      <a:pt x="3978462" y="69708"/>
                    </a:cubicBezTo>
                    <a:cubicBezTo>
                      <a:pt x="4003862" y="63358"/>
                      <a:pt x="4045772" y="64628"/>
                      <a:pt x="4071172" y="73518"/>
                    </a:cubicBezTo>
                    <a:cubicBezTo>
                      <a:pt x="4091492" y="81138"/>
                      <a:pt x="4108002" y="93838"/>
                      <a:pt x="4120702" y="110348"/>
                    </a:cubicBezTo>
                    <a:cubicBezTo>
                      <a:pt x="4135942" y="131938"/>
                      <a:pt x="4149912" y="197978"/>
                      <a:pt x="4149912" y="197978"/>
                    </a:cubicBezTo>
                  </a:path>
                </a:pathLst>
              </a:custGeom>
              <a:solidFill>
                <a:srgbClr val="D3D0CF"/>
              </a:solidFill>
              <a:ln cap="sq">
                <a:noFill/>
                <a:prstDash val="solid"/>
                <a:miter/>
              </a:ln>
            </p:spPr>
            <p:txBody>
              <a:bodyPr/>
              <a:lstStyle/>
              <a:p>
                <a:endParaRPr lang="nl-NL" sz="1154"/>
              </a:p>
            </p:txBody>
          </p:sp>
        </p:grpSp>
        <p:sp>
          <p:nvSpPr>
            <p:cNvPr id="44" name="Freeform 44">
              <a:extLst>
                <a:ext uri="{FF2B5EF4-FFF2-40B4-BE49-F238E27FC236}">
                  <a16:creationId xmlns:a16="http://schemas.microsoft.com/office/drawing/2014/main" id="{02D7FA98-B2A8-E98F-AA65-979E679163AE}"/>
                </a:ext>
              </a:extLst>
            </p:cNvPr>
            <p:cNvSpPr/>
            <p:nvPr/>
          </p:nvSpPr>
          <p:spPr>
            <a:xfrm>
              <a:off x="6530159" y="2857054"/>
              <a:ext cx="2016238" cy="1344159"/>
            </a:xfrm>
            <a:custGeom>
              <a:avLst/>
              <a:gdLst/>
              <a:ahLst/>
              <a:cxnLst/>
              <a:rect l="l" t="t" r="r" b="b"/>
              <a:pathLst>
                <a:path w="3143838" h="2095892">
                  <a:moveTo>
                    <a:pt x="0" y="0"/>
                  </a:moveTo>
                  <a:lnTo>
                    <a:pt x="3143838" y="0"/>
                  </a:lnTo>
                  <a:lnTo>
                    <a:pt x="3143838" y="2095892"/>
                  </a:lnTo>
                  <a:lnTo>
                    <a:pt x="0" y="2095892"/>
                  </a:lnTo>
                  <a:lnTo>
                    <a:pt x="0" y="0"/>
                  </a:lnTo>
                  <a:close/>
                </a:path>
              </a:pathLst>
            </a:custGeom>
            <a:blipFill>
              <a:blip r:embed="rId15" cstate="screen">
                <a:duotone>
                  <a:prstClr val="black"/>
                  <a:srgbClr val="D9C3A5">
                    <a:tint val="50000"/>
                    <a:satMod val="180000"/>
                  </a:srgbClr>
                </a:duotone>
                <a:extLst>
                  <a:ext uri="{28A0092B-C50C-407E-A947-70E740481C1C}">
                    <a14:useLocalDpi xmlns:a14="http://schemas.microsoft.com/office/drawing/2010/main"/>
                  </a:ext>
                </a:extLst>
              </a:blip>
              <a:stretch>
                <a:fillRect/>
              </a:stretch>
            </a:blipFill>
          </p:spPr>
          <p:txBody>
            <a:bodyPr/>
            <a:lstStyle/>
            <a:p>
              <a:endParaRPr lang="nl-NL" sz="1154"/>
            </a:p>
          </p:txBody>
        </p:sp>
        <p:grpSp>
          <p:nvGrpSpPr>
            <p:cNvPr id="46" name="Group 46">
              <a:extLst>
                <a:ext uri="{FF2B5EF4-FFF2-40B4-BE49-F238E27FC236}">
                  <a16:creationId xmlns:a16="http://schemas.microsoft.com/office/drawing/2014/main" id="{2FD778AC-78E0-BA8C-3CAC-C1B14D7B6B07}"/>
                </a:ext>
              </a:extLst>
            </p:cNvPr>
            <p:cNvGrpSpPr/>
            <p:nvPr/>
          </p:nvGrpSpPr>
          <p:grpSpPr>
            <a:xfrm>
              <a:off x="7472682" y="973032"/>
              <a:ext cx="1169811" cy="1678051"/>
              <a:chOff x="0" y="0"/>
              <a:chExt cx="2432050" cy="3488690"/>
            </a:xfrm>
          </p:grpSpPr>
          <p:sp>
            <p:nvSpPr>
              <p:cNvPr id="47" name="Freeform 47">
                <a:extLst>
                  <a:ext uri="{FF2B5EF4-FFF2-40B4-BE49-F238E27FC236}">
                    <a16:creationId xmlns:a16="http://schemas.microsoft.com/office/drawing/2014/main" id="{4299BAF8-F47D-427D-8401-5E423CC0020C}"/>
                  </a:ext>
                </a:extLst>
              </p:cNvPr>
              <p:cNvSpPr/>
              <p:nvPr/>
            </p:nvSpPr>
            <p:spPr>
              <a:xfrm>
                <a:off x="43815" y="48233"/>
                <a:ext cx="2337636" cy="3392561"/>
              </a:xfrm>
              <a:custGeom>
                <a:avLst/>
                <a:gdLst/>
                <a:ahLst/>
                <a:cxnLst/>
                <a:rect l="l" t="t" r="r" b="b"/>
                <a:pathLst>
                  <a:path w="2337636" h="3392561">
                    <a:moveTo>
                      <a:pt x="2064385" y="2133627"/>
                    </a:moveTo>
                    <a:cubicBezTo>
                      <a:pt x="1898015" y="2108227"/>
                      <a:pt x="1878965" y="2086637"/>
                      <a:pt x="1858645" y="2063777"/>
                    </a:cubicBezTo>
                    <a:cubicBezTo>
                      <a:pt x="1838325" y="2042187"/>
                      <a:pt x="1820545" y="2012977"/>
                      <a:pt x="1806575" y="1985037"/>
                    </a:cubicBezTo>
                    <a:cubicBezTo>
                      <a:pt x="1792605" y="1959637"/>
                      <a:pt x="1783715" y="1944397"/>
                      <a:pt x="1777365" y="1906297"/>
                    </a:cubicBezTo>
                    <a:cubicBezTo>
                      <a:pt x="1760855" y="1819937"/>
                      <a:pt x="1804035" y="1597687"/>
                      <a:pt x="1768475" y="1469417"/>
                    </a:cubicBezTo>
                    <a:cubicBezTo>
                      <a:pt x="1736725" y="1352577"/>
                      <a:pt x="1628775" y="1253517"/>
                      <a:pt x="1594485" y="1162077"/>
                    </a:cubicBezTo>
                    <a:cubicBezTo>
                      <a:pt x="1569085" y="1097307"/>
                      <a:pt x="1571625" y="1031267"/>
                      <a:pt x="1556385" y="984277"/>
                    </a:cubicBezTo>
                    <a:cubicBezTo>
                      <a:pt x="1544955" y="951257"/>
                      <a:pt x="1538605" y="932207"/>
                      <a:pt x="1519555" y="905537"/>
                    </a:cubicBezTo>
                    <a:cubicBezTo>
                      <a:pt x="1492885" y="866167"/>
                      <a:pt x="1424305" y="820447"/>
                      <a:pt x="1398905" y="782347"/>
                    </a:cubicBezTo>
                    <a:cubicBezTo>
                      <a:pt x="1381125" y="755677"/>
                      <a:pt x="1372235" y="731547"/>
                      <a:pt x="1367155" y="704877"/>
                    </a:cubicBezTo>
                    <a:cubicBezTo>
                      <a:pt x="1360805" y="678207"/>
                      <a:pt x="1362075" y="648997"/>
                      <a:pt x="1365885" y="621057"/>
                    </a:cubicBezTo>
                    <a:cubicBezTo>
                      <a:pt x="1369695" y="594387"/>
                      <a:pt x="1388745" y="570257"/>
                      <a:pt x="1391285" y="542317"/>
                    </a:cubicBezTo>
                    <a:cubicBezTo>
                      <a:pt x="1393825" y="510567"/>
                      <a:pt x="1388745" y="480087"/>
                      <a:pt x="1379855" y="444527"/>
                    </a:cubicBezTo>
                    <a:cubicBezTo>
                      <a:pt x="1367155" y="394997"/>
                      <a:pt x="1358265" y="314987"/>
                      <a:pt x="1315085" y="275617"/>
                    </a:cubicBezTo>
                    <a:cubicBezTo>
                      <a:pt x="1263015" y="227357"/>
                      <a:pt x="1120775" y="201957"/>
                      <a:pt x="1059815" y="205767"/>
                    </a:cubicBezTo>
                    <a:cubicBezTo>
                      <a:pt x="1024255" y="207037"/>
                      <a:pt x="1001395" y="214657"/>
                      <a:pt x="978535" y="236247"/>
                    </a:cubicBezTo>
                    <a:cubicBezTo>
                      <a:pt x="946785" y="267997"/>
                      <a:pt x="925195" y="342927"/>
                      <a:pt x="909955" y="397537"/>
                    </a:cubicBezTo>
                    <a:cubicBezTo>
                      <a:pt x="895985" y="452147"/>
                      <a:pt x="889635" y="520727"/>
                      <a:pt x="892175" y="567717"/>
                    </a:cubicBezTo>
                    <a:cubicBezTo>
                      <a:pt x="894715" y="599467"/>
                      <a:pt x="909955" y="621057"/>
                      <a:pt x="913765" y="648997"/>
                    </a:cubicBezTo>
                    <a:cubicBezTo>
                      <a:pt x="917575" y="678207"/>
                      <a:pt x="916305" y="707417"/>
                      <a:pt x="913765" y="739167"/>
                    </a:cubicBezTo>
                    <a:cubicBezTo>
                      <a:pt x="909955" y="774727"/>
                      <a:pt x="906145" y="816637"/>
                      <a:pt x="892175" y="849657"/>
                    </a:cubicBezTo>
                    <a:cubicBezTo>
                      <a:pt x="879475" y="878867"/>
                      <a:pt x="861695" y="908077"/>
                      <a:pt x="838835" y="927127"/>
                    </a:cubicBezTo>
                    <a:cubicBezTo>
                      <a:pt x="815975" y="943637"/>
                      <a:pt x="772795" y="938557"/>
                      <a:pt x="757555" y="957607"/>
                    </a:cubicBezTo>
                    <a:cubicBezTo>
                      <a:pt x="743585" y="976657"/>
                      <a:pt x="744855" y="1008407"/>
                      <a:pt x="749935" y="1040157"/>
                    </a:cubicBezTo>
                    <a:cubicBezTo>
                      <a:pt x="756285" y="1087147"/>
                      <a:pt x="807085" y="1158267"/>
                      <a:pt x="817245" y="1205257"/>
                    </a:cubicBezTo>
                    <a:cubicBezTo>
                      <a:pt x="823595" y="1237007"/>
                      <a:pt x="819785" y="1261137"/>
                      <a:pt x="819785" y="1290347"/>
                    </a:cubicBezTo>
                    <a:cubicBezTo>
                      <a:pt x="818515" y="1319557"/>
                      <a:pt x="823595" y="1351307"/>
                      <a:pt x="813435" y="1377977"/>
                    </a:cubicBezTo>
                    <a:cubicBezTo>
                      <a:pt x="803275" y="1404647"/>
                      <a:pt x="766445" y="1422427"/>
                      <a:pt x="755015" y="1450367"/>
                    </a:cubicBezTo>
                    <a:cubicBezTo>
                      <a:pt x="743585" y="1475767"/>
                      <a:pt x="737235" y="1504977"/>
                      <a:pt x="743585" y="1537997"/>
                    </a:cubicBezTo>
                    <a:cubicBezTo>
                      <a:pt x="752475" y="1582447"/>
                      <a:pt x="813435" y="1635787"/>
                      <a:pt x="828675" y="1690397"/>
                    </a:cubicBezTo>
                    <a:cubicBezTo>
                      <a:pt x="843915" y="1743737"/>
                      <a:pt x="829945" y="1812317"/>
                      <a:pt x="836295" y="1858037"/>
                    </a:cubicBezTo>
                    <a:cubicBezTo>
                      <a:pt x="841375" y="1889787"/>
                      <a:pt x="859155" y="1910107"/>
                      <a:pt x="859155" y="1939317"/>
                    </a:cubicBezTo>
                    <a:cubicBezTo>
                      <a:pt x="857885" y="1974877"/>
                      <a:pt x="845185" y="2016787"/>
                      <a:pt x="826135" y="2053617"/>
                    </a:cubicBezTo>
                    <a:cubicBezTo>
                      <a:pt x="803275" y="2096797"/>
                      <a:pt x="757555" y="2151407"/>
                      <a:pt x="721995" y="2180617"/>
                    </a:cubicBezTo>
                    <a:cubicBezTo>
                      <a:pt x="696595" y="2202207"/>
                      <a:pt x="673735" y="2202207"/>
                      <a:pt x="643255" y="2223797"/>
                    </a:cubicBezTo>
                    <a:cubicBezTo>
                      <a:pt x="591185" y="2261897"/>
                      <a:pt x="507365" y="2368577"/>
                      <a:pt x="456565" y="2405407"/>
                    </a:cubicBezTo>
                    <a:cubicBezTo>
                      <a:pt x="426085" y="2428267"/>
                      <a:pt x="403225" y="2440967"/>
                      <a:pt x="376555" y="2449857"/>
                    </a:cubicBezTo>
                    <a:cubicBezTo>
                      <a:pt x="349885" y="2457477"/>
                      <a:pt x="296545" y="2465097"/>
                      <a:pt x="292735" y="2457477"/>
                    </a:cubicBezTo>
                    <a:cubicBezTo>
                      <a:pt x="288925" y="2448587"/>
                      <a:pt x="353695" y="2392707"/>
                      <a:pt x="357505" y="2396517"/>
                    </a:cubicBezTo>
                    <a:cubicBezTo>
                      <a:pt x="363855" y="2401597"/>
                      <a:pt x="306705" y="2504467"/>
                      <a:pt x="273685" y="2552727"/>
                    </a:cubicBezTo>
                    <a:cubicBezTo>
                      <a:pt x="243205" y="2599717"/>
                      <a:pt x="177165" y="2684807"/>
                      <a:pt x="168275" y="2680997"/>
                    </a:cubicBezTo>
                    <a:cubicBezTo>
                      <a:pt x="161925" y="2677187"/>
                      <a:pt x="177165" y="2595907"/>
                      <a:pt x="192405" y="2592097"/>
                    </a:cubicBezTo>
                    <a:cubicBezTo>
                      <a:pt x="206375" y="2588287"/>
                      <a:pt x="230505" y="2635277"/>
                      <a:pt x="253365" y="2651787"/>
                    </a:cubicBezTo>
                    <a:cubicBezTo>
                      <a:pt x="277495" y="2670837"/>
                      <a:pt x="306705" y="2691157"/>
                      <a:pt x="334645" y="2697507"/>
                    </a:cubicBezTo>
                    <a:cubicBezTo>
                      <a:pt x="361315" y="2702587"/>
                      <a:pt x="391795" y="2688617"/>
                      <a:pt x="419735" y="2691157"/>
                    </a:cubicBezTo>
                    <a:cubicBezTo>
                      <a:pt x="446405" y="2693697"/>
                      <a:pt x="475615" y="2700047"/>
                      <a:pt x="499745" y="2714017"/>
                    </a:cubicBezTo>
                    <a:cubicBezTo>
                      <a:pt x="525145" y="2729257"/>
                      <a:pt x="548005" y="2755927"/>
                      <a:pt x="565785" y="2781327"/>
                    </a:cubicBezTo>
                    <a:cubicBezTo>
                      <a:pt x="582295" y="2805457"/>
                      <a:pt x="593725" y="2833397"/>
                      <a:pt x="602615" y="2860067"/>
                    </a:cubicBezTo>
                    <a:cubicBezTo>
                      <a:pt x="612775" y="2888007"/>
                      <a:pt x="617855" y="2910867"/>
                      <a:pt x="622935" y="2943887"/>
                    </a:cubicBezTo>
                    <a:cubicBezTo>
                      <a:pt x="629285" y="2990877"/>
                      <a:pt x="605155" y="3084857"/>
                      <a:pt x="626745" y="3117877"/>
                    </a:cubicBezTo>
                    <a:cubicBezTo>
                      <a:pt x="641985" y="3142007"/>
                      <a:pt x="677545" y="3148357"/>
                      <a:pt x="704215" y="3153437"/>
                    </a:cubicBezTo>
                    <a:cubicBezTo>
                      <a:pt x="730885" y="3158517"/>
                      <a:pt x="755015" y="3147087"/>
                      <a:pt x="789305" y="3148357"/>
                    </a:cubicBezTo>
                    <a:cubicBezTo>
                      <a:pt x="841375" y="3152167"/>
                      <a:pt x="912495" y="3177567"/>
                      <a:pt x="988695" y="3183917"/>
                    </a:cubicBezTo>
                    <a:cubicBezTo>
                      <a:pt x="1089025" y="3192807"/>
                      <a:pt x="1222375" y="3194077"/>
                      <a:pt x="1339215" y="3183917"/>
                    </a:cubicBezTo>
                    <a:cubicBezTo>
                      <a:pt x="1459865" y="3172487"/>
                      <a:pt x="1583055" y="3128037"/>
                      <a:pt x="1703705" y="3114067"/>
                    </a:cubicBezTo>
                    <a:cubicBezTo>
                      <a:pt x="1820545" y="3102637"/>
                      <a:pt x="1979295" y="3131847"/>
                      <a:pt x="2050415" y="3103907"/>
                    </a:cubicBezTo>
                    <a:cubicBezTo>
                      <a:pt x="2088515" y="3089937"/>
                      <a:pt x="2107565" y="3063267"/>
                      <a:pt x="2126615" y="3040407"/>
                    </a:cubicBezTo>
                    <a:cubicBezTo>
                      <a:pt x="2144395" y="3020087"/>
                      <a:pt x="2149475" y="2989607"/>
                      <a:pt x="2167255" y="2973097"/>
                    </a:cubicBezTo>
                    <a:cubicBezTo>
                      <a:pt x="2182495" y="2959127"/>
                      <a:pt x="2207895" y="2948967"/>
                      <a:pt x="2224405" y="2945157"/>
                    </a:cubicBezTo>
                    <a:cubicBezTo>
                      <a:pt x="2237105" y="2942617"/>
                      <a:pt x="2244725" y="2942617"/>
                      <a:pt x="2257425" y="2946427"/>
                    </a:cubicBezTo>
                    <a:cubicBezTo>
                      <a:pt x="2273935" y="2950237"/>
                      <a:pt x="2300605" y="2966747"/>
                      <a:pt x="2313305" y="2978177"/>
                    </a:cubicBezTo>
                    <a:cubicBezTo>
                      <a:pt x="2322195" y="2987067"/>
                      <a:pt x="2326005" y="2993417"/>
                      <a:pt x="2329815" y="3006117"/>
                    </a:cubicBezTo>
                    <a:cubicBezTo>
                      <a:pt x="2334895" y="3022627"/>
                      <a:pt x="2339975" y="3050567"/>
                      <a:pt x="2334895" y="3069617"/>
                    </a:cubicBezTo>
                    <a:cubicBezTo>
                      <a:pt x="2329815" y="3088667"/>
                      <a:pt x="2315845" y="3110257"/>
                      <a:pt x="2299335" y="3122957"/>
                    </a:cubicBezTo>
                    <a:cubicBezTo>
                      <a:pt x="2284095" y="3135657"/>
                      <a:pt x="2259965" y="3144547"/>
                      <a:pt x="2239645" y="3145817"/>
                    </a:cubicBezTo>
                    <a:cubicBezTo>
                      <a:pt x="2219325" y="3145817"/>
                      <a:pt x="2192655" y="3134387"/>
                      <a:pt x="2178685" y="3125497"/>
                    </a:cubicBezTo>
                    <a:cubicBezTo>
                      <a:pt x="2167255" y="3119147"/>
                      <a:pt x="2162175" y="3111527"/>
                      <a:pt x="2155825" y="3102637"/>
                    </a:cubicBezTo>
                    <a:cubicBezTo>
                      <a:pt x="2149475" y="3093747"/>
                      <a:pt x="2144395" y="3086127"/>
                      <a:pt x="2140585" y="3073427"/>
                    </a:cubicBezTo>
                    <a:cubicBezTo>
                      <a:pt x="2138045" y="3056917"/>
                      <a:pt x="2138045" y="3026437"/>
                      <a:pt x="2143125" y="3009927"/>
                    </a:cubicBezTo>
                    <a:cubicBezTo>
                      <a:pt x="2146935" y="2997227"/>
                      <a:pt x="2150745" y="2989607"/>
                      <a:pt x="2159635" y="2980717"/>
                    </a:cubicBezTo>
                    <a:cubicBezTo>
                      <a:pt x="2171065" y="2969287"/>
                      <a:pt x="2197735" y="2952777"/>
                      <a:pt x="2214245" y="2946427"/>
                    </a:cubicBezTo>
                    <a:cubicBezTo>
                      <a:pt x="2225675" y="2942617"/>
                      <a:pt x="2234565" y="2942617"/>
                      <a:pt x="2245995" y="2945157"/>
                    </a:cubicBezTo>
                    <a:cubicBezTo>
                      <a:pt x="2263775" y="2947697"/>
                      <a:pt x="2290445" y="2956587"/>
                      <a:pt x="2305685" y="2970557"/>
                    </a:cubicBezTo>
                    <a:cubicBezTo>
                      <a:pt x="2319655" y="2984527"/>
                      <a:pt x="2332355" y="3006117"/>
                      <a:pt x="2336165" y="3026437"/>
                    </a:cubicBezTo>
                    <a:cubicBezTo>
                      <a:pt x="2339975" y="3046757"/>
                      <a:pt x="2336165" y="3065807"/>
                      <a:pt x="2327275" y="3089937"/>
                    </a:cubicBezTo>
                    <a:cubicBezTo>
                      <a:pt x="2313305" y="3130577"/>
                      <a:pt x="2273935" y="3205507"/>
                      <a:pt x="2239645" y="3242337"/>
                    </a:cubicBezTo>
                    <a:cubicBezTo>
                      <a:pt x="2214245" y="3270277"/>
                      <a:pt x="2196465" y="3285517"/>
                      <a:pt x="2153285" y="3299487"/>
                    </a:cubicBezTo>
                    <a:cubicBezTo>
                      <a:pt x="2064385" y="3328697"/>
                      <a:pt x="1835785" y="3300757"/>
                      <a:pt x="1706245" y="3317267"/>
                    </a:cubicBezTo>
                    <a:cubicBezTo>
                      <a:pt x="1605915" y="3329967"/>
                      <a:pt x="1524635" y="3361717"/>
                      <a:pt x="1442085" y="3373147"/>
                    </a:cubicBezTo>
                    <a:cubicBezTo>
                      <a:pt x="1373505" y="3383307"/>
                      <a:pt x="1317625" y="3385847"/>
                      <a:pt x="1247775" y="3388387"/>
                    </a:cubicBezTo>
                    <a:cubicBezTo>
                      <a:pt x="1167765" y="3392197"/>
                      <a:pt x="1064895" y="3396007"/>
                      <a:pt x="986155" y="3387117"/>
                    </a:cubicBezTo>
                    <a:cubicBezTo>
                      <a:pt x="921385" y="3380767"/>
                      <a:pt x="869315" y="3356637"/>
                      <a:pt x="812165" y="3351557"/>
                    </a:cubicBezTo>
                    <a:cubicBezTo>
                      <a:pt x="756285" y="3347747"/>
                      <a:pt x="691515" y="3361717"/>
                      <a:pt x="645795" y="3356637"/>
                    </a:cubicBezTo>
                    <a:cubicBezTo>
                      <a:pt x="612775" y="3354097"/>
                      <a:pt x="587375" y="3350287"/>
                      <a:pt x="561975" y="3337587"/>
                    </a:cubicBezTo>
                    <a:cubicBezTo>
                      <a:pt x="536575" y="3326157"/>
                      <a:pt x="516255" y="3305837"/>
                      <a:pt x="495935" y="3286787"/>
                    </a:cubicBezTo>
                    <a:cubicBezTo>
                      <a:pt x="476885" y="3267737"/>
                      <a:pt x="456565" y="3247417"/>
                      <a:pt x="445135" y="3222017"/>
                    </a:cubicBezTo>
                    <a:cubicBezTo>
                      <a:pt x="432435" y="3195347"/>
                      <a:pt x="427355" y="3166137"/>
                      <a:pt x="423545" y="3130577"/>
                    </a:cubicBezTo>
                    <a:cubicBezTo>
                      <a:pt x="418465" y="3083587"/>
                      <a:pt x="434975" y="3007387"/>
                      <a:pt x="423545" y="2964207"/>
                    </a:cubicBezTo>
                    <a:cubicBezTo>
                      <a:pt x="413385" y="2932457"/>
                      <a:pt x="398145" y="2900707"/>
                      <a:pt x="376555" y="2888007"/>
                    </a:cubicBezTo>
                    <a:cubicBezTo>
                      <a:pt x="353695" y="2875307"/>
                      <a:pt x="319405" y="2891817"/>
                      <a:pt x="290195" y="2888007"/>
                    </a:cubicBezTo>
                    <a:cubicBezTo>
                      <a:pt x="260985" y="2884197"/>
                      <a:pt x="233045" y="2881657"/>
                      <a:pt x="202565" y="2865147"/>
                    </a:cubicBezTo>
                    <a:cubicBezTo>
                      <a:pt x="156845" y="2842287"/>
                      <a:pt x="86995" y="2780057"/>
                      <a:pt x="52705" y="2741957"/>
                    </a:cubicBezTo>
                    <a:cubicBezTo>
                      <a:pt x="29845" y="2716557"/>
                      <a:pt x="14605" y="2696237"/>
                      <a:pt x="6985" y="2669567"/>
                    </a:cubicBezTo>
                    <a:cubicBezTo>
                      <a:pt x="-1905" y="2640357"/>
                      <a:pt x="-3175" y="2609877"/>
                      <a:pt x="8255" y="2571777"/>
                    </a:cubicBezTo>
                    <a:cubicBezTo>
                      <a:pt x="28575" y="2507007"/>
                      <a:pt x="122555" y="2383817"/>
                      <a:pt x="165735" y="2329207"/>
                    </a:cubicBezTo>
                    <a:cubicBezTo>
                      <a:pt x="191135" y="2298727"/>
                      <a:pt x="205105" y="2274597"/>
                      <a:pt x="233045" y="2260627"/>
                    </a:cubicBezTo>
                    <a:cubicBezTo>
                      <a:pt x="262255" y="2246657"/>
                      <a:pt x="316865" y="2265707"/>
                      <a:pt x="342265" y="2247927"/>
                    </a:cubicBezTo>
                    <a:cubicBezTo>
                      <a:pt x="366395" y="2231417"/>
                      <a:pt x="366395" y="2189507"/>
                      <a:pt x="386715" y="2167917"/>
                    </a:cubicBezTo>
                    <a:cubicBezTo>
                      <a:pt x="407035" y="2145057"/>
                      <a:pt x="442595" y="2134897"/>
                      <a:pt x="466725" y="2114577"/>
                    </a:cubicBezTo>
                    <a:cubicBezTo>
                      <a:pt x="490855" y="2095527"/>
                      <a:pt x="504825" y="2065047"/>
                      <a:pt x="530225" y="2049807"/>
                    </a:cubicBezTo>
                    <a:cubicBezTo>
                      <a:pt x="555625" y="2034567"/>
                      <a:pt x="616585" y="2015517"/>
                      <a:pt x="620395" y="2021867"/>
                    </a:cubicBezTo>
                    <a:cubicBezTo>
                      <a:pt x="622935" y="2026947"/>
                      <a:pt x="558165" y="2082827"/>
                      <a:pt x="554355" y="2079017"/>
                    </a:cubicBezTo>
                    <a:cubicBezTo>
                      <a:pt x="546735" y="2073937"/>
                      <a:pt x="631825" y="1968527"/>
                      <a:pt x="645795" y="1910107"/>
                    </a:cubicBezTo>
                    <a:cubicBezTo>
                      <a:pt x="658495" y="1855497"/>
                      <a:pt x="653415" y="1783107"/>
                      <a:pt x="636905" y="1741197"/>
                    </a:cubicBezTo>
                    <a:cubicBezTo>
                      <a:pt x="624205" y="1710717"/>
                      <a:pt x="593725" y="1704367"/>
                      <a:pt x="578485" y="1672617"/>
                    </a:cubicBezTo>
                    <a:cubicBezTo>
                      <a:pt x="554355" y="1626897"/>
                      <a:pt x="532765" y="1531647"/>
                      <a:pt x="532765" y="1480847"/>
                    </a:cubicBezTo>
                    <a:cubicBezTo>
                      <a:pt x="532765" y="1446557"/>
                      <a:pt x="540385" y="1422427"/>
                      <a:pt x="553085" y="1395757"/>
                    </a:cubicBezTo>
                    <a:cubicBezTo>
                      <a:pt x="567055" y="1367817"/>
                      <a:pt x="605155" y="1346227"/>
                      <a:pt x="615315" y="1317017"/>
                    </a:cubicBezTo>
                    <a:cubicBezTo>
                      <a:pt x="625475" y="1290347"/>
                      <a:pt x="626745" y="1258597"/>
                      <a:pt x="620395" y="1230657"/>
                    </a:cubicBezTo>
                    <a:cubicBezTo>
                      <a:pt x="612775" y="1200177"/>
                      <a:pt x="582295" y="1173507"/>
                      <a:pt x="569595" y="1143027"/>
                    </a:cubicBezTo>
                    <a:cubicBezTo>
                      <a:pt x="558165" y="1116357"/>
                      <a:pt x="549275" y="1088417"/>
                      <a:pt x="545465" y="1059207"/>
                    </a:cubicBezTo>
                    <a:cubicBezTo>
                      <a:pt x="540385" y="1031267"/>
                      <a:pt x="539115" y="999517"/>
                      <a:pt x="542925" y="971577"/>
                    </a:cubicBezTo>
                    <a:cubicBezTo>
                      <a:pt x="548005" y="943637"/>
                      <a:pt x="559435" y="916967"/>
                      <a:pt x="573405" y="890297"/>
                    </a:cubicBezTo>
                    <a:cubicBezTo>
                      <a:pt x="587375" y="861087"/>
                      <a:pt x="605155" y="822987"/>
                      <a:pt x="629285" y="802667"/>
                    </a:cubicBezTo>
                    <a:cubicBezTo>
                      <a:pt x="652145" y="783617"/>
                      <a:pt x="696595" y="792507"/>
                      <a:pt x="710565" y="769647"/>
                    </a:cubicBezTo>
                    <a:cubicBezTo>
                      <a:pt x="729615" y="736627"/>
                      <a:pt x="695325" y="655347"/>
                      <a:pt x="692785" y="598197"/>
                    </a:cubicBezTo>
                    <a:cubicBezTo>
                      <a:pt x="690245" y="542317"/>
                      <a:pt x="686435" y="485167"/>
                      <a:pt x="695325" y="429287"/>
                    </a:cubicBezTo>
                    <a:cubicBezTo>
                      <a:pt x="702945" y="370867"/>
                      <a:pt x="725805" y="299747"/>
                      <a:pt x="744855" y="254027"/>
                    </a:cubicBezTo>
                    <a:cubicBezTo>
                      <a:pt x="757555" y="219737"/>
                      <a:pt x="772795" y="196877"/>
                      <a:pt x="788035" y="170207"/>
                    </a:cubicBezTo>
                    <a:cubicBezTo>
                      <a:pt x="802005" y="144807"/>
                      <a:pt x="815975" y="118137"/>
                      <a:pt x="833755" y="95277"/>
                    </a:cubicBezTo>
                    <a:cubicBezTo>
                      <a:pt x="851535" y="72417"/>
                      <a:pt x="870585" y="49557"/>
                      <a:pt x="894715" y="34317"/>
                    </a:cubicBezTo>
                    <a:cubicBezTo>
                      <a:pt x="918845" y="17807"/>
                      <a:pt x="949325" y="7647"/>
                      <a:pt x="977265" y="2567"/>
                    </a:cubicBezTo>
                    <a:cubicBezTo>
                      <a:pt x="1006475" y="-2513"/>
                      <a:pt x="1036955" y="1297"/>
                      <a:pt x="1066165" y="2567"/>
                    </a:cubicBezTo>
                    <a:cubicBezTo>
                      <a:pt x="1095375" y="3837"/>
                      <a:pt x="1124585" y="2567"/>
                      <a:pt x="1151255" y="10187"/>
                    </a:cubicBezTo>
                    <a:cubicBezTo>
                      <a:pt x="1177925" y="16537"/>
                      <a:pt x="1195705" y="34317"/>
                      <a:pt x="1227455" y="45747"/>
                    </a:cubicBezTo>
                    <a:cubicBezTo>
                      <a:pt x="1275715" y="62257"/>
                      <a:pt x="1368425" y="64797"/>
                      <a:pt x="1412875" y="90197"/>
                    </a:cubicBezTo>
                    <a:cubicBezTo>
                      <a:pt x="1443355" y="106707"/>
                      <a:pt x="1462405" y="130837"/>
                      <a:pt x="1477645" y="157507"/>
                    </a:cubicBezTo>
                    <a:cubicBezTo>
                      <a:pt x="1492885" y="182907"/>
                      <a:pt x="1491615" y="217197"/>
                      <a:pt x="1505585" y="243867"/>
                    </a:cubicBezTo>
                    <a:cubicBezTo>
                      <a:pt x="1519555" y="270537"/>
                      <a:pt x="1548765" y="284507"/>
                      <a:pt x="1564005" y="316257"/>
                    </a:cubicBezTo>
                    <a:cubicBezTo>
                      <a:pt x="1586865" y="363247"/>
                      <a:pt x="1607185" y="444527"/>
                      <a:pt x="1609725" y="506757"/>
                    </a:cubicBezTo>
                    <a:cubicBezTo>
                      <a:pt x="1612265" y="566447"/>
                      <a:pt x="1566545" y="632487"/>
                      <a:pt x="1581785" y="683287"/>
                    </a:cubicBezTo>
                    <a:cubicBezTo>
                      <a:pt x="1598295" y="735357"/>
                      <a:pt x="1675765" y="763297"/>
                      <a:pt x="1704975" y="812827"/>
                    </a:cubicBezTo>
                    <a:cubicBezTo>
                      <a:pt x="1735455" y="863627"/>
                      <a:pt x="1748155" y="936017"/>
                      <a:pt x="1759585" y="984277"/>
                    </a:cubicBezTo>
                    <a:cubicBezTo>
                      <a:pt x="1767205" y="1019837"/>
                      <a:pt x="1758315" y="1038887"/>
                      <a:pt x="1771015" y="1078257"/>
                    </a:cubicBezTo>
                    <a:cubicBezTo>
                      <a:pt x="1795145" y="1153187"/>
                      <a:pt x="1917065" y="1317017"/>
                      <a:pt x="1943735" y="1388137"/>
                    </a:cubicBezTo>
                    <a:cubicBezTo>
                      <a:pt x="1956435" y="1422427"/>
                      <a:pt x="1956435" y="1431317"/>
                      <a:pt x="1960245" y="1469417"/>
                    </a:cubicBezTo>
                    <a:cubicBezTo>
                      <a:pt x="1969135" y="1555777"/>
                      <a:pt x="1931035" y="1827557"/>
                      <a:pt x="1964055" y="1903757"/>
                    </a:cubicBezTo>
                    <a:cubicBezTo>
                      <a:pt x="1979295" y="1938047"/>
                      <a:pt x="2003425" y="1953287"/>
                      <a:pt x="2027555" y="1964717"/>
                    </a:cubicBezTo>
                    <a:cubicBezTo>
                      <a:pt x="2050415" y="1976147"/>
                      <a:pt x="2083435" y="1964717"/>
                      <a:pt x="2103755" y="1974877"/>
                    </a:cubicBezTo>
                    <a:cubicBezTo>
                      <a:pt x="2121535" y="1983767"/>
                      <a:pt x="2135505" y="2004087"/>
                      <a:pt x="2143125" y="2019327"/>
                    </a:cubicBezTo>
                    <a:cubicBezTo>
                      <a:pt x="2149475" y="2032027"/>
                      <a:pt x="2149475" y="2045997"/>
                      <a:pt x="2148205" y="2059967"/>
                    </a:cubicBezTo>
                    <a:cubicBezTo>
                      <a:pt x="2146935" y="2072667"/>
                      <a:pt x="2140585" y="2086637"/>
                      <a:pt x="2134235" y="2096797"/>
                    </a:cubicBezTo>
                    <a:cubicBezTo>
                      <a:pt x="2126615" y="2108227"/>
                      <a:pt x="2115185" y="2118387"/>
                      <a:pt x="2103755" y="2123467"/>
                    </a:cubicBezTo>
                    <a:cubicBezTo>
                      <a:pt x="2092325" y="2129817"/>
                      <a:pt x="2064385" y="2133627"/>
                      <a:pt x="2064385" y="2133627"/>
                    </a:cubicBezTo>
                  </a:path>
                </a:pathLst>
              </a:custGeom>
              <a:solidFill>
                <a:srgbClr val="D4D0CF"/>
              </a:solidFill>
              <a:ln cap="sq">
                <a:noFill/>
                <a:prstDash val="solid"/>
                <a:miter/>
              </a:ln>
            </p:spPr>
            <p:txBody>
              <a:bodyPr/>
              <a:lstStyle/>
              <a:p>
                <a:endParaRPr lang="nl-NL" sz="1154"/>
              </a:p>
            </p:txBody>
          </p:sp>
        </p:grpSp>
        <p:grpSp>
          <p:nvGrpSpPr>
            <p:cNvPr id="48" name="Group 48">
              <a:extLst>
                <a:ext uri="{FF2B5EF4-FFF2-40B4-BE49-F238E27FC236}">
                  <a16:creationId xmlns:a16="http://schemas.microsoft.com/office/drawing/2014/main" id="{E619A977-B1A1-BF90-AB97-92CACC9801A1}"/>
                </a:ext>
              </a:extLst>
            </p:cNvPr>
            <p:cNvGrpSpPr/>
            <p:nvPr/>
          </p:nvGrpSpPr>
          <p:grpSpPr>
            <a:xfrm>
              <a:off x="8160323" y="1226621"/>
              <a:ext cx="484417" cy="835055"/>
              <a:chOff x="0" y="0"/>
              <a:chExt cx="1007110" cy="1736090"/>
            </a:xfrm>
          </p:grpSpPr>
          <p:sp>
            <p:nvSpPr>
              <p:cNvPr id="49" name="Freeform 49">
                <a:extLst>
                  <a:ext uri="{FF2B5EF4-FFF2-40B4-BE49-F238E27FC236}">
                    <a16:creationId xmlns:a16="http://schemas.microsoft.com/office/drawing/2014/main" id="{9C4A1032-B9AD-FF41-7956-3CD9FB2B5BDB}"/>
                  </a:ext>
                </a:extLst>
              </p:cNvPr>
              <p:cNvSpPr/>
              <p:nvPr/>
            </p:nvSpPr>
            <p:spPr>
              <a:xfrm>
                <a:off x="45189" y="46990"/>
                <a:ext cx="911579" cy="1638300"/>
              </a:xfrm>
              <a:custGeom>
                <a:avLst/>
                <a:gdLst/>
                <a:ahLst/>
                <a:cxnLst/>
                <a:rect l="l" t="t" r="r" b="b"/>
                <a:pathLst>
                  <a:path w="911579" h="1638300">
                    <a:moveTo>
                      <a:pt x="179601" y="82550"/>
                    </a:moveTo>
                    <a:cubicBezTo>
                      <a:pt x="222781" y="400050"/>
                      <a:pt x="382801" y="490220"/>
                      <a:pt x="447571" y="567690"/>
                    </a:cubicBezTo>
                    <a:cubicBezTo>
                      <a:pt x="492021" y="622300"/>
                      <a:pt x="522501" y="670560"/>
                      <a:pt x="545361" y="716280"/>
                    </a:cubicBezTo>
                    <a:cubicBezTo>
                      <a:pt x="563141" y="751840"/>
                      <a:pt x="573301" y="773430"/>
                      <a:pt x="580921" y="815340"/>
                    </a:cubicBezTo>
                    <a:cubicBezTo>
                      <a:pt x="593621" y="882650"/>
                      <a:pt x="578381" y="1024890"/>
                      <a:pt x="588541" y="1090930"/>
                    </a:cubicBezTo>
                    <a:cubicBezTo>
                      <a:pt x="594891" y="1126490"/>
                      <a:pt x="596161" y="1140460"/>
                      <a:pt x="612671" y="1174750"/>
                    </a:cubicBezTo>
                    <a:cubicBezTo>
                      <a:pt x="645691" y="1240790"/>
                      <a:pt x="752371" y="1404620"/>
                      <a:pt x="804441" y="1440180"/>
                    </a:cubicBezTo>
                    <a:cubicBezTo>
                      <a:pt x="827301" y="1455420"/>
                      <a:pt x="851431" y="1447800"/>
                      <a:pt x="865401" y="1455420"/>
                    </a:cubicBezTo>
                    <a:cubicBezTo>
                      <a:pt x="876831" y="1461770"/>
                      <a:pt x="883181" y="1466850"/>
                      <a:pt x="889531" y="1477010"/>
                    </a:cubicBezTo>
                    <a:cubicBezTo>
                      <a:pt x="899691" y="1490980"/>
                      <a:pt x="909851" y="1520190"/>
                      <a:pt x="911121" y="1536700"/>
                    </a:cubicBezTo>
                    <a:cubicBezTo>
                      <a:pt x="912391" y="1549400"/>
                      <a:pt x="911121" y="1557020"/>
                      <a:pt x="906041" y="1568450"/>
                    </a:cubicBezTo>
                    <a:cubicBezTo>
                      <a:pt x="899691" y="1584960"/>
                      <a:pt x="885721" y="1607820"/>
                      <a:pt x="869211" y="1619250"/>
                    </a:cubicBezTo>
                    <a:cubicBezTo>
                      <a:pt x="852701" y="1630680"/>
                      <a:pt x="828571" y="1638300"/>
                      <a:pt x="808251" y="1638300"/>
                    </a:cubicBezTo>
                    <a:cubicBezTo>
                      <a:pt x="789201" y="1637030"/>
                      <a:pt x="765071" y="1628140"/>
                      <a:pt x="749831" y="1615440"/>
                    </a:cubicBezTo>
                    <a:cubicBezTo>
                      <a:pt x="734591" y="1602740"/>
                      <a:pt x="720621" y="1578610"/>
                      <a:pt x="715541" y="1562100"/>
                    </a:cubicBezTo>
                    <a:cubicBezTo>
                      <a:pt x="711731" y="1550670"/>
                      <a:pt x="711731" y="1541780"/>
                      <a:pt x="713001" y="1530350"/>
                    </a:cubicBezTo>
                    <a:cubicBezTo>
                      <a:pt x="716811" y="1513840"/>
                      <a:pt x="725701" y="1487170"/>
                      <a:pt x="738401" y="1471930"/>
                    </a:cubicBezTo>
                    <a:cubicBezTo>
                      <a:pt x="752371" y="1457960"/>
                      <a:pt x="773961" y="1445260"/>
                      <a:pt x="794281" y="1441450"/>
                    </a:cubicBezTo>
                    <a:cubicBezTo>
                      <a:pt x="813331" y="1437640"/>
                      <a:pt x="838731" y="1441450"/>
                      <a:pt x="856511" y="1450340"/>
                    </a:cubicBezTo>
                    <a:cubicBezTo>
                      <a:pt x="874291" y="1459230"/>
                      <a:pt x="892071" y="1477010"/>
                      <a:pt x="900961" y="1496060"/>
                    </a:cubicBezTo>
                    <a:cubicBezTo>
                      <a:pt x="909851" y="1513840"/>
                      <a:pt x="911121" y="1541780"/>
                      <a:pt x="908581" y="1558290"/>
                    </a:cubicBezTo>
                    <a:cubicBezTo>
                      <a:pt x="907311" y="1569720"/>
                      <a:pt x="904771" y="1578610"/>
                      <a:pt x="898421" y="1588770"/>
                    </a:cubicBezTo>
                    <a:cubicBezTo>
                      <a:pt x="888261" y="1602740"/>
                      <a:pt x="865401" y="1621790"/>
                      <a:pt x="850161" y="1630680"/>
                    </a:cubicBezTo>
                    <a:cubicBezTo>
                      <a:pt x="840001" y="1635760"/>
                      <a:pt x="832381" y="1638300"/>
                      <a:pt x="819681" y="1637030"/>
                    </a:cubicBezTo>
                    <a:cubicBezTo>
                      <a:pt x="794281" y="1637030"/>
                      <a:pt x="744751" y="1621790"/>
                      <a:pt x="710461" y="1600200"/>
                    </a:cubicBezTo>
                    <a:cubicBezTo>
                      <a:pt x="668551" y="1573530"/>
                      <a:pt x="631721" y="1525270"/>
                      <a:pt x="592351" y="1477010"/>
                    </a:cubicBezTo>
                    <a:cubicBezTo>
                      <a:pt x="542821" y="1417320"/>
                      <a:pt x="475511" y="1339850"/>
                      <a:pt x="441221" y="1270000"/>
                    </a:cubicBezTo>
                    <a:cubicBezTo>
                      <a:pt x="412011" y="1209040"/>
                      <a:pt x="400581" y="1151890"/>
                      <a:pt x="391691" y="1084580"/>
                    </a:cubicBezTo>
                    <a:cubicBezTo>
                      <a:pt x="381531" y="1007110"/>
                      <a:pt x="412011" y="900430"/>
                      <a:pt x="391691" y="829310"/>
                    </a:cubicBezTo>
                    <a:cubicBezTo>
                      <a:pt x="373911" y="769620"/>
                      <a:pt x="337081" y="734060"/>
                      <a:pt x="293901" y="678180"/>
                    </a:cubicBezTo>
                    <a:cubicBezTo>
                      <a:pt x="231671" y="598170"/>
                      <a:pt x="84351" y="474980"/>
                      <a:pt x="41171" y="403860"/>
                    </a:cubicBezTo>
                    <a:cubicBezTo>
                      <a:pt x="18311" y="365760"/>
                      <a:pt x="11961" y="347980"/>
                      <a:pt x="5611" y="308610"/>
                    </a:cubicBezTo>
                    <a:cubicBezTo>
                      <a:pt x="-4549" y="250190"/>
                      <a:pt x="531" y="132080"/>
                      <a:pt x="9421" y="82550"/>
                    </a:cubicBezTo>
                    <a:cubicBezTo>
                      <a:pt x="14501" y="57150"/>
                      <a:pt x="20851" y="40640"/>
                      <a:pt x="31011" y="26670"/>
                    </a:cubicBezTo>
                    <a:cubicBezTo>
                      <a:pt x="39901" y="15240"/>
                      <a:pt x="51331" y="7620"/>
                      <a:pt x="64031" y="3810"/>
                    </a:cubicBezTo>
                    <a:cubicBezTo>
                      <a:pt x="80541" y="-1270"/>
                      <a:pt x="108481" y="-1270"/>
                      <a:pt x="124991" y="3810"/>
                    </a:cubicBezTo>
                    <a:cubicBezTo>
                      <a:pt x="137691" y="7620"/>
                      <a:pt x="149121" y="15240"/>
                      <a:pt x="158011" y="26670"/>
                    </a:cubicBezTo>
                    <a:cubicBezTo>
                      <a:pt x="168171" y="40640"/>
                      <a:pt x="179601" y="82550"/>
                      <a:pt x="179601" y="82550"/>
                    </a:cubicBezTo>
                  </a:path>
                </a:pathLst>
              </a:custGeom>
              <a:solidFill>
                <a:srgbClr val="D4D0CF"/>
              </a:solidFill>
              <a:ln cap="sq">
                <a:noFill/>
                <a:prstDash val="solid"/>
                <a:miter/>
              </a:ln>
            </p:spPr>
            <p:txBody>
              <a:bodyPr/>
              <a:lstStyle/>
              <a:p>
                <a:endParaRPr lang="nl-NL" sz="1154"/>
              </a:p>
            </p:txBody>
          </p:sp>
        </p:grpSp>
        <p:sp>
          <p:nvSpPr>
            <p:cNvPr id="50" name="Freeform 50">
              <a:extLst>
                <a:ext uri="{FF2B5EF4-FFF2-40B4-BE49-F238E27FC236}">
                  <a16:creationId xmlns:a16="http://schemas.microsoft.com/office/drawing/2014/main" id="{319C6A48-A60C-30AA-8F14-533845534AF2}"/>
                </a:ext>
              </a:extLst>
            </p:cNvPr>
            <p:cNvSpPr/>
            <p:nvPr/>
          </p:nvSpPr>
          <p:spPr>
            <a:xfrm>
              <a:off x="7280049" y="917293"/>
              <a:ext cx="1686632" cy="1789529"/>
            </a:xfrm>
            <a:custGeom>
              <a:avLst/>
              <a:gdLst/>
              <a:ahLst/>
              <a:cxnLst/>
              <a:rect l="l" t="t" r="r" b="b"/>
              <a:pathLst>
                <a:path w="2629896" h="2790340">
                  <a:moveTo>
                    <a:pt x="0" y="0"/>
                  </a:moveTo>
                  <a:lnTo>
                    <a:pt x="2629896" y="0"/>
                  </a:lnTo>
                  <a:lnTo>
                    <a:pt x="2629896" y="2790340"/>
                  </a:lnTo>
                  <a:lnTo>
                    <a:pt x="0" y="2790340"/>
                  </a:lnTo>
                  <a:lnTo>
                    <a:pt x="0" y="0"/>
                  </a:lnTo>
                  <a:close/>
                </a:path>
              </a:pathLst>
            </a:custGeom>
            <a:blipFill>
              <a:blip r:embed="rId16" cstate="screen">
                <a:duotone>
                  <a:prstClr val="black"/>
                  <a:srgbClr val="D9C3A5">
                    <a:tint val="50000"/>
                    <a:satMod val="180000"/>
                  </a:srgbClr>
                </a:duotone>
                <a:extLst>
                  <a:ext uri="{28A0092B-C50C-407E-A947-70E740481C1C}">
                    <a14:useLocalDpi xmlns:a14="http://schemas.microsoft.com/office/drawing/2010/main"/>
                  </a:ext>
                </a:extLst>
              </a:blip>
              <a:stretch>
                <a:fillRect/>
              </a:stretch>
            </a:blipFill>
          </p:spPr>
          <p:txBody>
            <a:bodyPr/>
            <a:lstStyle/>
            <a:p>
              <a:endParaRPr lang="nl-NL" sz="1154"/>
            </a:p>
          </p:txBody>
        </p:sp>
        <p:sp>
          <p:nvSpPr>
            <p:cNvPr id="51" name="TextBox 51">
              <a:extLst>
                <a:ext uri="{FF2B5EF4-FFF2-40B4-BE49-F238E27FC236}">
                  <a16:creationId xmlns:a16="http://schemas.microsoft.com/office/drawing/2014/main" id="{7863B471-D913-50AE-874F-0536ACFD1FE5}"/>
                </a:ext>
              </a:extLst>
            </p:cNvPr>
            <p:cNvSpPr txBox="1"/>
            <p:nvPr/>
          </p:nvSpPr>
          <p:spPr>
            <a:xfrm>
              <a:off x="4814937" y="3724117"/>
              <a:ext cx="843093" cy="128240"/>
            </a:xfrm>
            <a:prstGeom prst="rect">
              <a:avLst/>
            </a:prstGeom>
          </p:spPr>
          <p:txBody>
            <a:bodyPr lIns="0" tIns="0" rIns="0" bIns="0" rtlCol="0" anchor="t">
              <a:spAutoFit/>
            </a:bodyPr>
            <a:lstStyle/>
            <a:p>
              <a:pPr algn="ctr">
                <a:lnSpc>
                  <a:spcPts val="1077"/>
                </a:lnSpc>
              </a:pPr>
              <a:r>
                <a:rPr lang="en-US" sz="770">
                  <a:solidFill>
                    <a:srgbClr val="000000"/>
                  </a:solidFill>
                  <a:latin typeface="Basis Grotesque Pro"/>
                  <a:ea typeface="Basis Grotesque Pro"/>
                  <a:cs typeface="Basis Grotesque Pro"/>
                  <a:sym typeface="Basis Grotesque Pro"/>
                </a:rPr>
                <a:t>Irène Kanga</a:t>
              </a:r>
            </a:p>
          </p:txBody>
        </p:sp>
        <p:sp>
          <p:nvSpPr>
            <p:cNvPr id="52" name="TextBox 52">
              <a:extLst>
                <a:ext uri="{FF2B5EF4-FFF2-40B4-BE49-F238E27FC236}">
                  <a16:creationId xmlns:a16="http://schemas.microsoft.com/office/drawing/2014/main" id="{A5532AD7-CED8-2DD2-6956-6C8ADD49BDA1}"/>
                </a:ext>
              </a:extLst>
            </p:cNvPr>
            <p:cNvSpPr txBox="1"/>
            <p:nvPr/>
          </p:nvSpPr>
          <p:spPr>
            <a:xfrm>
              <a:off x="6706938" y="4369404"/>
              <a:ext cx="791730" cy="128240"/>
            </a:xfrm>
            <a:prstGeom prst="rect">
              <a:avLst/>
            </a:prstGeom>
          </p:spPr>
          <p:txBody>
            <a:bodyPr lIns="0" tIns="0" rIns="0" bIns="0" rtlCol="0" anchor="t">
              <a:spAutoFit/>
            </a:bodyPr>
            <a:lstStyle/>
            <a:p>
              <a:pPr algn="ctr">
                <a:lnSpc>
                  <a:spcPts val="1077"/>
                </a:lnSpc>
              </a:pPr>
              <a:r>
                <a:rPr lang="en-US" sz="770">
                  <a:solidFill>
                    <a:srgbClr val="000000"/>
                  </a:solidFill>
                  <a:latin typeface="Basis Grotesque Pro"/>
                  <a:ea typeface="Basis Grotesque Pro"/>
                  <a:cs typeface="Basis Grotesque Pro"/>
                  <a:sym typeface="Basis Grotesque Pro"/>
                </a:rPr>
                <a:t>Mbuku Kimpala</a:t>
              </a:r>
            </a:p>
          </p:txBody>
        </p:sp>
        <p:sp>
          <p:nvSpPr>
            <p:cNvPr id="53" name="TextBox 53">
              <a:extLst>
                <a:ext uri="{FF2B5EF4-FFF2-40B4-BE49-F238E27FC236}">
                  <a16:creationId xmlns:a16="http://schemas.microsoft.com/office/drawing/2014/main" id="{C4B35E48-23C7-B91F-2937-21A7521505F6}"/>
                </a:ext>
              </a:extLst>
            </p:cNvPr>
            <p:cNvSpPr txBox="1"/>
            <p:nvPr/>
          </p:nvSpPr>
          <p:spPr>
            <a:xfrm>
              <a:off x="3996948" y="1414341"/>
              <a:ext cx="843093" cy="128240"/>
            </a:xfrm>
            <a:prstGeom prst="rect">
              <a:avLst/>
            </a:prstGeom>
          </p:spPr>
          <p:txBody>
            <a:bodyPr lIns="0" tIns="0" rIns="0" bIns="0" rtlCol="0" anchor="t">
              <a:spAutoFit/>
            </a:bodyPr>
            <a:lstStyle/>
            <a:p>
              <a:pPr algn="ctr">
                <a:lnSpc>
                  <a:spcPts val="1077"/>
                </a:lnSpc>
              </a:pPr>
              <a:r>
                <a:rPr lang="en-US" sz="770">
                  <a:solidFill>
                    <a:srgbClr val="000000"/>
                  </a:solidFill>
                  <a:latin typeface="Basis Grotesque Pro"/>
                  <a:ea typeface="Basis Grotesque Pro"/>
                  <a:cs typeface="Basis Grotesque Pro"/>
                  <a:sym typeface="Basis Grotesque Pro"/>
                </a:rPr>
                <a:t>Huguette Kilembi</a:t>
              </a:r>
            </a:p>
          </p:txBody>
        </p:sp>
        <p:sp>
          <p:nvSpPr>
            <p:cNvPr id="55" name="TextBox 55">
              <a:extLst>
                <a:ext uri="{FF2B5EF4-FFF2-40B4-BE49-F238E27FC236}">
                  <a16:creationId xmlns:a16="http://schemas.microsoft.com/office/drawing/2014/main" id="{DFA0AC24-0C9D-8E83-19F8-E388E0793E6A}"/>
                </a:ext>
              </a:extLst>
            </p:cNvPr>
            <p:cNvSpPr txBox="1"/>
            <p:nvPr/>
          </p:nvSpPr>
          <p:spPr>
            <a:xfrm>
              <a:off x="4981655" y="5655489"/>
              <a:ext cx="843093" cy="128240"/>
            </a:xfrm>
            <a:prstGeom prst="rect">
              <a:avLst/>
            </a:prstGeom>
          </p:spPr>
          <p:txBody>
            <a:bodyPr lIns="0" tIns="0" rIns="0" bIns="0" rtlCol="0" anchor="t">
              <a:spAutoFit/>
            </a:bodyPr>
            <a:lstStyle/>
            <a:p>
              <a:pPr algn="ctr">
                <a:lnSpc>
                  <a:spcPts val="1077"/>
                </a:lnSpc>
              </a:pPr>
              <a:r>
                <a:rPr lang="en-US" sz="770">
                  <a:solidFill>
                    <a:srgbClr val="000000"/>
                  </a:solidFill>
                  <a:latin typeface="Basis Grotesque Pro"/>
                  <a:ea typeface="Basis Grotesque Pro"/>
                  <a:cs typeface="Basis Grotesque Pro"/>
                  <a:sym typeface="Basis Grotesque Pro"/>
                </a:rPr>
                <a:t>Muyaka Kapasa</a:t>
              </a:r>
            </a:p>
          </p:txBody>
        </p:sp>
        <p:sp>
          <p:nvSpPr>
            <p:cNvPr id="56" name="TextBox 56">
              <a:extLst>
                <a:ext uri="{FF2B5EF4-FFF2-40B4-BE49-F238E27FC236}">
                  <a16:creationId xmlns:a16="http://schemas.microsoft.com/office/drawing/2014/main" id="{DB53DCFC-141A-0F78-4BB6-9B8E66FED5DB}"/>
                </a:ext>
              </a:extLst>
            </p:cNvPr>
            <p:cNvSpPr txBox="1"/>
            <p:nvPr/>
          </p:nvSpPr>
          <p:spPr>
            <a:xfrm>
              <a:off x="6288138" y="2394753"/>
              <a:ext cx="1034336" cy="128240"/>
            </a:xfrm>
            <a:prstGeom prst="rect">
              <a:avLst/>
            </a:prstGeom>
          </p:spPr>
          <p:txBody>
            <a:bodyPr lIns="0" tIns="0" rIns="0" bIns="0" rtlCol="0" anchor="t">
              <a:spAutoFit/>
            </a:bodyPr>
            <a:lstStyle/>
            <a:p>
              <a:pPr algn="ctr">
                <a:lnSpc>
                  <a:spcPts val="1077"/>
                </a:lnSpc>
              </a:pPr>
              <a:r>
                <a:rPr lang="en-US" sz="770">
                  <a:solidFill>
                    <a:srgbClr val="000000"/>
                  </a:solidFill>
                  <a:latin typeface="Basis Grotesque Pro"/>
                  <a:ea typeface="Basis Grotesque Pro"/>
                  <a:cs typeface="Basis Grotesque Pro"/>
                  <a:sym typeface="Basis Grotesque Pro"/>
                </a:rPr>
                <a:t>Philomène Lembusa</a:t>
              </a:r>
            </a:p>
          </p:txBody>
        </p:sp>
        <p:sp>
          <p:nvSpPr>
            <p:cNvPr id="58" name="TextBox 58">
              <a:extLst>
                <a:ext uri="{FF2B5EF4-FFF2-40B4-BE49-F238E27FC236}">
                  <a16:creationId xmlns:a16="http://schemas.microsoft.com/office/drawing/2014/main" id="{1FE862BA-CE89-C3F8-0B98-86A880565414}"/>
                </a:ext>
              </a:extLst>
            </p:cNvPr>
            <p:cNvSpPr txBox="1"/>
            <p:nvPr/>
          </p:nvSpPr>
          <p:spPr>
            <a:xfrm>
              <a:off x="6895492" y="554014"/>
              <a:ext cx="843093" cy="128240"/>
            </a:xfrm>
            <a:prstGeom prst="rect">
              <a:avLst/>
            </a:prstGeom>
          </p:spPr>
          <p:txBody>
            <a:bodyPr lIns="0" tIns="0" rIns="0" bIns="0" rtlCol="0" anchor="t">
              <a:spAutoFit/>
            </a:bodyPr>
            <a:lstStyle/>
            <a:p>
              <a:pPr algn="ctr">
                <a:lnSpc>
                  <a:spcPts val="1077"/>
                </a:lnSpc>
              </a:pPr>
              <a:r>
                <a:rPr lang="en-US" sz="770">
                  <a:solidFill>
                    <a:srgbClr val="000000"/>
                  </a:solidFill>
                  <a:latin typeface="Basis Grotesque Pro"/>
                  <a:ea typeface="Basis Grotesque Pro"/>
                  <a:cs typeface="Basis Grotesque Pro"/>
                  <a:sym typeface="Basis Grotesque Pro"/>
                </a:rPr>
                <a:t>Blaise Mandefu</a:t>
              </a:r>
            </a:p>
          </p:txBody>
        </p:sp>
      </p:grpSp>
      <p:grpSp>
        <p:nvGrpSpPr>
          <p:cNvPr id="60" name="Group 9">
            <a:extLst>
              <a:ext uri="{FF2B5EF4-FFF2-40B4-BE49-F238E27FC236}">
                <a16:creationId xmlns:a16="http://schemas.microsoft.com/office/drawing/2014/main" id="{597B64D2-22EA-8BAA-062B-BC53AD44436C}"/>
              </a:ext>
            </a:extLst>
          </p:cNvPr>
          <p:cNvGrpSpPr/>
          <p:nvPr/>
        </p:nvGrpSpPr>
        <p:grpSpPr>
          <a:xfrm>
            <a:off x="10781937" y="0"/>
            <a:ext cx="1434860" cy="6858000"/>
            <a:chOff x="10781937" y="0"/>
            <a:chExt cx="1434860" cy="6858000"/>
          </a:xfrm>
          <a:solidFill>
            <a:srgbClr val="FBBB00"/>
          </a:solidFill>
        </p:grpSpPr>
        <p:sp>
          <p:nvSpPr>
            <p:cNvPr id="61" name="Rectangle 10">
              <a:extLst>
                <a:ext uri="{FF2B5EF4-FFF2-40B4-BE49-F238E27FC236}">
                  <a16:creationId xmlns:a16="http://schemas.microsoft.com/office/drawing/2014/main" id="{7023E042-164C-DF69-652A-C588E578C0D2}"/>
                </a:ext>
              </a:extLst>
            </p:cNvPr>
            <p:cNvSpPr/>
            <p:nvPr/>
          </p:nvSpPr>
          <p:spPr>
            <a:xfrm>
              <a:off x="10781937" y="0"/>
              <a:ext cx="1434860"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Aptos" panose="020B0004020202020204"/>
                <a:ea typeface="+mn-ea"/>
                <a:cs typeface="+mn-cs"/>
              </a:endParaRPr>
            </a:p>
          </p:txBody>
        </p:sp>
        <p:pic>
          <p:nvPicPr>
            <p:cNvPr id="62" name="Picture 12" descr="A white text on a black background&#10;&#10;AI-generated content may be incorrect.">
              <a:extLst>
                <a:ext uri="{FF2B5EF4-FFF2-40B4-BE49-F238E27FC236}">
                  <a16:creationId xmlns:a16="http://schemas.microsoft.com/office/drawing/2014/main" id="{18B99572-7353-D5DD-1664-4E8FF270B664}"/>
                </a:ext>
              </a:extLst>
            </p:cNvPr>
            <p:cNvPicPr/>
            <p:nvPr/>
          </p:nvPicPr>
          <p:blipFill>
            <a:blip r:embed="rId17" cstate="screen">
              <a:extLst>
                <a:ext uri="{28A0092B-C50C-407E-A947-70E740481C1C}">
                  <a14:useLocalDpi xmlns:a14="http://schemas.microsoft.com/office/drawing/2010/main"/>
                </a:ext>
              </a:extLst>
            </a:blip>
            <a:stretch>
              <a:fillRect/>
            </a:stretch>
          </p:blipFill>
          <p:spPr>
            <a:xfrm>
              <a:off x="10781937" y="6132025"/>
              <a:ext cx="1434860" cy="646697"/>
            </a:xfrm>
            <a:prstGeom prst="rect">
              <a:avLst/>
            </a:prstGeom>
            <a:grpFill/>
          </p:spPr>
        </p:pic>
      </p:grpSp>
      <p:sp>
        <p:nvSpPr>
          <p:cNvPr id="64" name="TextBox 50">
            <a:extLst>
              <a:ext uri="{FF2B5EF4-FFF2-40B4-BE49-F238E27FC236}">
                <a16:creationId xmlns:a16="http://schemas.microsoft.com/office/drawing/2014/main" id="{FE779212-C018-1C59-18D2-36FF22365B67}"/>
              </a:ext>
            </a:extLst>
          </p:cNvPr>
          <p:cNvSpPr txBox="1"/>
          <p:nvPr/>
        </p:nvSpPr>
        <p:spPr>
          <a:xfrm>
            <a:off x="0" y="-6441"/>
            <a:ext cx="10781937" cy="6858000"/>
          </a:xfrm>
          <a:prstGeom prst="rect">
            <a:avLst/>
          </a:prstGeom>
          <a:solidFill>
            <a:schemeClr val="tx1">
              <a:alpha val="30000"/>
            </a:schemeClr>
          </a:solidFill>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nl-NL" sz="4000" b="0" i="0" u="none" strike="noStrike" kern="1200" cap="none" spc="0" normalizeH="0" baseline="0" noProof="0" dirty="0">
              <a:ln>
                <a:noFill/>
              </a:ln>
              <a:solidFill>
                <a:prstClr val="white"/>
              </a:solidFill>
              <a:effectLst/>
              <a:uLnTx/>
              <a:uFillTx/>
              <a:latin typeface="Aptos Display" panose="020F0302020204030204"/>
              <a:ea typeface="+mn-ea"/>
              <a:cs typeface="+mn-cs"/>
            </a:endParaRPr>
          </a:p>
        </p:txBody>
      </p:sp>
      <p:sp>
        <p:nvSpPr>
          <p:cNvPr id="59" name="Placeholder 3">
            <a:extLst>
              <a:ext uri="{FF2B5EF4-FFF2-40B4-BE49-F238E27FC236}">
                <a16:creationId xmlns:a16="http://schemas.microsoft.com/office/drawing/2014/main" id="{418B35BF-5AB1-161E-08B8-BC8C1164F16E}"/>
              </a:ext>
            </a:extLst>
          </p:cNvPr>
          <p:cNvSpPr txBox="1">
            <a:spLocks/>
          </p:cNvSpPr>
          <p:nvPr/>
        </p:nvSpPr>
        <p:spPr>
          <a:xfrm rot="10800000" flipV="1">
            <a:off x="64670" y="3864213"/>
            <a:ext cx="3030751" cy="2419860"/>
          </a:xfrm>
          <a:custGeom>
            <a:avLst/>
            <a:gdLst>
              <a:gd name="connsiteX0" fmla="*/ 0 w 5022936"/>
              <a:gd name="connsiteY0" fmla="*/ 0 h 1111250"/>
              <a:gd name="connsiteX1" fmla="*/ 5022936 w 5022936"/>
              <a:gd name="connsiteY1" fmla="*/ 0 h 1111250"/>
              <a:gd name="connsiteX2" fmla="*/ 5022936 w 5022936"/>
              <a:gd name="connsiteY2" fmla="*/ 1111250 h 1111250"/>
              <a:gd name="connsiteX3" fmla="*/ 0 w 5022936"/>
              <a:gd name="connsiteY3" fmla="*/ 1111250 h 1111250"/>
            </a:gdLst>
            <a:ahLst/>
            <a:cxnLst>
              <a:cxn ang="0">
                <a:pos x="connsiteX0" y="connsiteY0"/>
              </a:cxn>
              <a:cxn ang="0">
                <a:pos x="connsiteX1" y="connsiteY1"/>
              </a:cxn>
              <a:cxn ang="0">
                <a:pos x="connsiteX2" y="connsiteY2"/>
              </a:cxn>
              <a:cxn ang="0">
                <a:pos x="connsiteX3" y="connsiteY3"/>
              </a:cxn>
            </a:cxnLst>
            <a:rect l="l" t="t" r="r" b="b"/>
            <a:pathLst>
              <a:path w="5022936" h="1111250">
                <a:moveTo>
                  <a:pt x="0" y="0"/>
                </a:moveTo>
                <a:lnTo>
                  <a:pt x="5022936" y="0"/>
                </a:lnTo>
                <a:lnTo>
                  <a:pt x="5022936" y="1111250"/>
                </a:lnTo>
                <a:lnTo>
                  <a:pt x="0" y="1111250"/>
                </a:lnTo>
                <a:close/>
              </a:path>
            </a:pathLst>
          </a:custGeom>
          <a:solidFill>
            <a:srgbClr val="CFAC11">
              <a:alpha val="50000"/>
            </a:srgbClr>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nl-NL" sz="2400" dirty="0">
                <a:solidFill>
                  <a:schemeClr val="bg1"/>
                </a:solidFill>
              </a:rPr>
              <a:t>Cacao en palmolie zijn producten waarmee plantages andere landen rijk hebben gemaakt en nog steeds rijk maken.</a:t>
            </a:r>
            <a:endParaRPr lang="en-US" sz="2400" dirty="0">
              <a:solidFill>
                <a:schemeClr val="bg1"/>
              </a:solidFill>
              <a:sym typeface="Basis Grotesque Pro"/>
            </a:endParaRPr>
          </a:p>
        </p:txBody>
      </p:sp>
      <p:sp>
        <p:nvSpPr>
          <p:cNvPr id="45" name="Placeholder 3">
            <a:extLst>
              <a:ext uri="{FF2B5EF4-FFF2-40B4-BE49-F238E27FC236}">
                <a16:creationId xmlns:a16="http://schemas.microsoft.com/office/drawing/2014/main" id="{F9AC50E4-63C9-4547-392F-B2329E5C15E3}"/>
              </a:ext>
            </a:extLst>
          </p:cNvPr>
          <p:cNvSpPr txBox="1">
            <a:spLocks/>
          </p:cNvSpPr>
          <p:nvPr/>
        </p:nvSpPr>
        <p:spPr>
          <a:xfrm rot="10800000" flipV="1">
            <a:off x="7585449" y="515313"/>
            <a:ext cx="3113509" cy="2349244"/>
          </a:xfrm>
          <a:custGeom>
            <a:avLst/>
            <a:gdLst>
              <a:gd name="connsiteX0" fmla="*/ 0 w 5022936"/>
              <a:gd name="connsiteY0" fmla="*/ 0 h 1111250"/>
              <a:gd name="connsiteX1" fmla="*/ 5022936 w 5022936"/>
              <a:gd name="connsiteY1" fmla="*/ 0 h 1111250"/>
              <a:gd name="connsiteX2" fmla="*/ 5022936 w 5022936"/>
              <a:gd name="connsiteY2" fmla="*/ 1111250 h 1111250"/>
              <a:gd name="connsiteX3" fmla="*/ 0 w 5022936"/>
              <a:gd name="connsiteY3" fmla="*/ 1111250 h 1111250"/>
            </a:gdLst>
            <a:ahLst/>
            <a:cxnLst>
              <a:cxn ang="0">
                <a:pos x="connsiteX0" y="connsiteY0"/>
              </a:cxn>
              <a:cxn ang="0">
                <a:pos x="connsiteX1" y="connsiteY1"/>
              </a:cxn>
              <a:cxn ang="0">
                <a:pos x="connsiteX2" y="connsiteY2"/>
              </a:cxn>
              <a:cxn ang="0">
                <a:pos x="connsiteX3" y="connsiteY3"/>
              </a:cxn>
            </a:cxnLst>
            <a:rect l="l" t="t" r="r" b="b"/>
            <a:pathLst>
              <a:path w="5022936" h="1111250">
                <a:moveTo>
                  <a:pt x="0" y="0"/>
                </a:moveTo>
                <a:lnTo>
                  <a:pt x="5022936" y="0"/>
                </a:lnTo>
                <a:lnTo>
                  <a:pt x="5022936" y="1111250"/>
                </a:lnTo>
                <a:lnTo>
                  <a:pt x="0" y="1111250"/>
                </a:lnTo>
                <a:close/>
              </a:path>
            </a:pathLst>
          </a:custGeom>
          <a:solidFill>
            <a:srgbClr val="CFAC11">
              <a:alpha val="50000"/>
            </a:srgbClr>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nl-NL" sz="2400" dirty="0">
                <a:solidFill>
                  <a:schemeClr val="bg1"/>
                </a:solidFill>
              </a:rPr>
              <a:t>Wist je dat Amsterdam de </a:t>
            </a:r>
            <a:r>
              <a:rPr lang="nl-NL" sz="2400" b="1" dirty="0">
                <a:solidFill>
                  <a:schemeClr val="bg1"/>
                </a:solidFill>
              </a:rPr>
              <a:t>grootste cacaohaven van de wereld </a:t>
            </a:r>
            <a:r>
              <a:rPr lang="nl-NL" sz="2400" dirty="0">
                <a:solidFill>
                  <a:schemeClr val="bg1"/>
                </a:solidFill>
              </a:rPr>
              <a:t>heeft?</a:t>
            </a:r>
            <a:endParaRPr lang="en-US" sz="2400" dirty="0">
              <a:solidFill>
                <a:schemeClr val="bg1"/>
              </a:solidFill>
              <a:sym typeface="Basis Grotesque Pro"/>
            </a:endParaRPr>
          </a:p>
        </p:txBody>
      </p:sp>
    </p:spTree>
    <p:extLst>
      <p:ext uri="{BB962C8B-B14F-4D97-AF65-F5344CB8AC3E}">
        <p14:creationId xmlns:p14="http://schemas.microsoft.com/office/powerpoint/2010/main" val="34729565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9BCB4F-FA04-6D92-080C-E153DE230D7F}"/>
            </a:ext>
          </a:extLst>
        </p:cNvPr>
        <p:cNvGrpSpPr/>
        <p:nvPr/>
      </p:nvGrpSpPr>
      <p:grpSpPr>
        <a:xfrm>
          <a:off x="0" y="0"/>
          <a:ext cx="0" cy="0"/>
          <a:chOff x="0" y="0"/>
          <a:chExt cx="0" cy="0"/>
        </a:xfrm>
      </p:grpSpPr>
      <p:pic>
        <p:nvPicPr>
          <p:cNvPr id="15" name="Afbeelding 14">
            <a:extLst>
              <a:ext uri="{FF2B5EF4-FFF2-40B4-BE49-F238E27FC236}">
                <a16:creationId xmlns:a16="http://schemas.microsoft.com/office/drawing/2014/main" id="{D9167AD7-E03C-F89A-367D-DCE5FBB82F4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613686" y="213146"/>
            <a:ext cx="4988657" cy="3011046"/>
          </a:xfrm>
          <a:prstGeom prst="rect">
            <a:avLst/>
          </a:prstGeom>
        </p:spPr>
      </p:pic>
      <p:pic>
        <p:nvPicPr>
          <p:cNvPr id="12" name="Afbeelding 11">
            <a:extLst>
              <a:ext uri="{FF2B5EF4-FFF2-40B4-BE49-F238E27FC236}">
                <a16:creationId xmlns:a16="http://schemas.microsoft.com/office/drawing/2014/main" id="{0DE8C1E4-2B3B-4029-8BF9-602D81C2AC3A}"/>
              </a:ext>
            </a:extLst>
          </p:cNvPr>
          <p:cNvPicPr>
            <a:picLocks noChangeAspect="1"/>
          </p:cNvPicPr>
          <p:nvPr/>
        </p:nvPicPr>
        <p:blipFill>
          <a:blip r:embed="rId4"/>
          <a:stretch>
            <a:fillRect/>
          </a:stretch>
        </p:blipFill>
        <p:spPr>
          <a:xfrm>
            <a:off x="137661" y="3485069"/>
            <a:ext cx="10554852" cy="3025725"/>
          </a:xfrm>
          <a:prstGeom prst="rect">
            <a:avLst/>
          </a:prstGeom>
        </p:spPr>
      </p:pic>
      <p:pic>
        <p:nvPicPr>
          <p:cNvPr id="6" name="Afbeelding 5">
            <a:extLst>
              <a:ext uri="{FF2B5EF4-FFF2-40B4-BE49-F238E27FC236}">
                <a16:creationId xmlns:a16="http://schemas.microsoft.com/office/drawing/2014/main" id="{8845260B-488B-E183-AE81-DC790DD1B63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9014" y="213146"/>
            <a:ext cx="5305823" cy="3019353"/>
          </a:xfrm>
          <a:prstGeom prst="rect">
            <a:avLst/>
          </a:prstGeom>
        </p:spPr>
      </p:pic>
      <p:grpSp>
        <p:nvGrpSpPr>
          <p:cNvPr id="10" name="Group 9">
            <a:extLst>
              <a:ext uri="{FF2B5EF4-FFF2-40B4-BE49-F238E27FC236}">
                <a16:creationId xmlns:a16="http://schemas.microsoft.com/office/drawing/2014/main" id="{B9935FFF-C992-C1E7-A8BD-759AB48A1DEE}"/>
              </a:ext>
            </a:extLst>
          </p:cNvPr>
          <p:cNvGrpSpPr/>
          <p:nvPr/>
        </p:nvGrpSpPr>
        <p:grpSpPr>
          <a:xfrm>
            <a:off x="10781937" y="0"/>
            <a:ext cx="1434860" cy="6858000"/>
            <a:chOff x="10781937" y="0"/>
            <a:chExt cx="1434860" cy="6858000"/>
          </a:xfrm>
          <a:solidFill>
            <a:srgbClr val="FBBB00"/>
          </a:solidFill>
        </p:grpSpPr>
        <p:sp>
          <p:nvSpPr>
            <p:cNvPr id="11" name="Rectangle 10">
              <a:extLst>
                <a:ext uri="{FF2B5EF4-FFF2-40B4-BE49-F238E27FC236}">
                  <a16:creationId xmlns:a16="http://schemas.microsoft.com/office/drawing/2014/main" id="{C37F0898-DA58-9654-9AA4-35555C13F50F}"/>
                </a:ext>
              </a:extLst>
            </p:cNvPr>
            <p:cNvSpPr/>
            <p:nvPr/>
          </p:nvSpPr>
          <p:spPr>
            <a:xfrm>
              <a:off x="10781937" y="0"/>
              <a:ext cx="1434860" cy="6858000"/>
            </a:xfrm>
            <a:prstGeom prst="rect">
              <a:avLst/>
            </a:prstGeom>
            <a:solidFill>
              <a:srgbClr val="59B6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Aptos" panose="020B0004020202020204"/>
                <a:ea typeface="+mn-ea"/>
                <a:cs typeface="+mn-cs"/>
              </a:endParaRPr>
            </a:p>
          </p:txBody>
        </p:sp>
        <p:pic>
          <p:nvPicPr>
            <p:cNvPr id="13" name="Picture 12" descr="A white text on a black background&#10;&#10;AI-generated content may be incorrect.">
              <a:extLst>
                <a:ext uri="{FF2B5EF4-FFF2-40B4-BE49-F238E27FC236}">
                  <a16:creationId xmlns:a16="http://schemas.microsoft.com/office/drawing/2014/main" id="{3E6730AF-271D-4B85-3C34-E47FCB49412F}"/>
                </a:ext>
              </a:extLst>
            </p:cNvPr>
            <p:cNvPicPr/>
            <p:nvPr/>
          </p:nvPicPr>
          <p:blipFill>
            <a:blip r:embed="rId6" cstate="screen">
              <a:extLst>
                <a:ext uri="{28A0092B-C50C-407E-A947-70E740481C1C}">
                  <a14:useLocalDpi xmlns:a14="http://schemas.microsoft.com/office/drawing/2010/main"/>
                </a:ext>
              </a:extLst>
            </a:blip>
            <a:stretch>
              <a:fillRect/>
            </a:stretch>
          </p:blipFill>
          <p:spPr>
            <a:xfrm>
              <a:off x="10781937" y="6132025"/>
              <a:ext cx="1434860" cy="646697"/>
            </a:xfrm>
            <a:prstGeom prst="rect">
              <a:avLst/>
            </a:prstGeom>
            <a:noFill/>
          </p:spPr>
        </p:pic>
      </p:grpSp>
      <p:sp>
        <p:nvSpPr>
          <p:cNvPr id="51" name="TextBox 50">
            <a:extLst>
              <a:ext uri="{FF2B5EF4-FFF2-40B4-BE49-F238E27FC236}">
                <a16:creationId xmlns:a16="http://schemas.microsoft.com/office/drawing/2014/main" id="{0520FE25-EF45-B778-A2CE-9A94D7433889}"/>
              </a:ext>
            </a:extLst>
          </p:cNvPr>
          <p:cNvSpPr txBox="1"/>
          <p:nvPr/>
        </p:nvSpPr>
        <p:spPr>
          <a:xfrm>
            <a:off x="0" y="7124"/>
            <a:ext cx="10781937" cy="6858000"/>
          </a:xfrm>
          <a:prstGeom prst="rect">
            <a:avLst/>
          </a:prstGeom>
          <a:solidFill>
            <a:schemeClr val="tx1">
              <a:alpha val="51000"/>
            </a:schemeClr>
          </a:solidFill>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nl-NL" sz="4000" b="0" i="0" u="none" strike="noStrike" kern="1200" cap="none" spc="0" normalizeH="0" baseline="0" noProof="0" dirty="0">
              <a:ln>
                <a:noFill/>
              </a:ln>
              <a:solidFill>
                <a:prstClr val="white"/>
              </a:solidFill>
              <a:effectLst/>
              <a:uLnTx/>
              <a:uFillTx/>
              <a:latin typeface="Aptos Display" panose="020F0302020204030204"/>
              <a:ea typeface="+mn-ea"/>
              <a:cs typeface="+mn-cs"/>
            </a:endParaRPr>
          </a:p>
        </p:txBody>
      </p:sp>
      <p:sp>
        <p:nvSpPr>
          <p:cNvPr id="3" name="Placeholder 3">
            <a:extLst>
              <a:ext uri="{FF2B5EF4-FFF2-40B4-BE49-F238E27FC236}">
                <a16:creationId xmlns:a16="http://schemas.microsoft.com/office/drawing/2014/main" id="{8F970359-29E9-7319-6CBA-A0F40032D22E}"/>
              </a:ext>
            </a:extLst>
          </p:cNvPr>
          <p:cNvSpPr txBox="1">
            <a:spLocks/>
          </p:cNvSpPr>
          <p:nvPr/>
        </p:nvSpPr>
        <p:spPr>
          <a:xfrm>
            <a:off x="1033705" y="2636331"/>
            <a:ext cx="4037894" cy="1947294"/>
          </a:xfrm>
          <a:custGeom>
            <a:avLst/>
            <a:gdLst>
              <a:gd name="connsiteX0" fmla="*/ 0 w 5022936"/>
              <a:gd name="connsiteY0" fmla="*/ 0 h 1111250"/>
              <a:gd name="connsiteX1" fmla="*/ 5022936 w 5022936"/>
              <a:gd name="connsiteY1" fmla="*/ 0 h 1111250"/>
              <a:gd name="connsiteX2" fmla="*/ 5022936 w 5022936"/>
              <a:gd name="connsiteY2" fmla="*/ 1111250 h 1111250"/>
              <a:gd name="connsiteX3" fmla="*/ 0 w 5022936"/>
              <a:gd name="connsiteY3" fmla="*/ 1111250 h 1111250"/>
            </a:gdLst>
            <a:ahLst/>
            <a:cxnLst>
              <a:cxn ang="0">
                <a:pos x="connsiteX0" y="connsiteY0"/>
              </a:cxn>
              <a:cxn ang="0">
                <a:pos x="connsiteX1" y="connsiteY1"/>
              </a:cxn>
              <a:cxn ang="0">
                <a:pos x="connsiteX2" y="connsiteY2"/>
              </a:cxn>
              <a:cxn ang="0">
                <a:pos x="connsiteX3" y="connsiteY3"/>
              </a:cxn>
            </a:cxnLst>
            <a:rect l="l" t="t" r="r" b="b"/>
            <a:pathLst>
              <a:path w="5022936" h="1111250">
                <a:moveTo>
                  <a:pt x="0" y="0"/>
                </a:moveTo>
                <a:lnTo>
                  <a:pt x="5022936" y="0"/>
                </a:lnTo>
                <a:lnTo>
                  <a:pt x="5022936" y="1111250"/>
                </a:lnTo>
                <a:lnTo>
                  <a:pt x="0" y="1111250"/>
                </a:lnTo>
                <a:close/>
              </a:path>
            </a:pathLst>
          </a:custGeom>
          <a:solidFill>
            <a:srgbClr val="59B6CF">
              <a:alpha val="50000"/>
            </a:srgbClr>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defRPr/>
            </a:pPr>
            <a:r>
              <a:rPr lang="en-US" dirty="0">
                <a:solidFill>
                  <a:schemeClr val="bg1"/>
                </a:solidFill>
                <a:ea typeface="Basis Grotesque Pro"/>
                <a:cs typeface="Basis Grotesque Pro"/>
                <a:sym typeface="Basis Grotesque Pro"/>
              </a:rPr>
              <a:t>Welke </a:t>
            </a:r>
            <a:r>
              <a:rPr lang="en-US" dirty="0" err="1">
                <a:solidFill>
                  <a:schemeClr val="bg1"/>
                </a:solidFill>
                <a:ea typeface="Basis Grotesque Pro"/>
                <a:cs typeface="Basis Grotesque Pro"/>
                <a:sym typeface="Basis Grotesque Pro"/>
              </a:rPr>
              <a:t>supermarktproducten</a:t>
            </a:r>
            <a:r>
              <a:rPr lang="en-US" dirty="0">
                <a:solidFill>
                  <a:schemeClr val="bg1"/>
                </a:solidFill>
                <a:ea typeface="Basis Grotesque Pro"/>
                <a:cs typeface="Basis Grotesque Pro"/>
                <a:sym typeface="Basis Grotesque Pro"/>
              </a:rPr>
              <a:t> </a:t>
            </a:r>
            <a:r>
              <a:rPr lang="en-US" dirty="0" err="1">
                <a:solidFill>
                  <a:schemeClr val="bg1"/>
                </a:solidFill>
                <a:ea typeface="Basis Grotesque Pro"/>
                <a:cs typeface="Basis Grotesque Pro"/>
                <a:sym typeface="Basis Grotesque Pro"/>
              </a:rPr>
              <a:t>gebruiken</a:t>
            </a:r>
            <a:r>
              <a:rPr lang="en-US" dirty="0">
                <a:solidFill>
                  <a:schemeClr val="bg1"/>
                </a:solidFill>
                <a:ea typeface="Basis Grotesque Pro"/>
                <a:cs typeface="Basis Grotesque Pro"/>
                <a:sym typeface="Basis Grotesque Pro"/>
              </a:rPr>
              <a:t> </a:t>
            </a:r>
            <a:r>
              <a:rPr lang="en-US" b="1" dirty="0">
                <a:solidFill>
                  <a:schemeClr val="accent6">
                    <a:lumMod val="40000"/>
                    <a:lumOff val="60000"/>
                  </a:schemeClr>
                </a:solidFill>
                <a:ea typeface="Basis Grotesque Pro"/>
                <a:cs typeface="Basis Grotesque Pro"/>
                <a:sym typeface="Basis Grotesque Pro"/>
              </a:rPr>
              <a:t>WEL</a:t>
            </a:r>
            <a:r>
              <a:rPr lang="en-US" b="1" dirty="0">
                <a:solidFill>
                  <a:schemeClr val="bg1"/>
                </a:solidFill>
                <a:ea typeface="Basis Grotesque Pro"/>
                <a:cs typeface="Basis Grotesque Pro"/>
                <a:sym typeface="Basis Grotesque Pro"/>
              </a:rPr>
              <a:t> of </a:t>
            </a:r>
            <a:r>
              <a:rPr lang="en-US" b="1" dirty="0">
                <a:solidFill>
                  <a:srgbClr val="FF0000"/>
                </a:solidFill>
                <a:ea typeface="Basis Grotesque Pro"/>
                <a:cs typeface="Basis Grotesque Pro"/>
                <a:sym typeface="Basis Grotesque Pro"/>
              </a:rPr>
              <a:t>NIET</a:t>
            </a:r>
            <a:r>
              <a:rPr lang="en-US" dirty="0">
                <a:solidFill>
                  <a:schemeClr val="bg1"/>
                </a:solidFill>
                <a:ea typeface="Basis Grotesque Pro"/>
                <a:cs typeface="Basis Grotesque Pro"/>
                <a:sym typeface="Basis Grotesque Pro"/>
              </a:rPr>
              <a:t> </a:t>
            </a:r>
            <a:r>
              <a:rPr lang="en-US" dirty="0" err="1">
                <a:solidFill>
                  <a:schemeClr val="bg1"/>
                </a:solidFill>
                <a:ea typeface="Basis Grotesque Pro"/>
                <a:cs typeface="Basis Grotesque Pro"/>
                <a:sym typeface="Basis Grotesque Pro"/>
              </a:rPr>
              <a:t>palmolie</a:t>
            </a:r>
            <a:r>
              <a:rPr lang="en-US" dirty="0">
                <a:solidFill>
                  <a:schemeClr val="bg1"/>
                </a:solidFill>
                <a:ea typeface="Basis Grotesque Pro"/>
                <a:cs typeface="Basis Grotesque Pro"/>
                <a:sym typeface="Basis Grotesque Pro"/>
              </a:rPr>
              <a:t> </a:t>
            </a:r>
            <a:r>
              <a:rPr lang="en-US" dirty="0" err="1">
                <a:solidFill>
                  <a:schemeClr val="bg1"/>
                </a:solidFill>
                <a:ea typeface="Basis Grotesque Pro"/>
                <a:cs typeface="Basis Grotesque Pro"/>
                <a:sym typeface="Basis Grotesque Pro"/>
              </a:rPr>
              <a:t>denk</a:t>
            </a:r>
            <a:r>
              <a:rPr lang="en-US" dirty="0">
                <a:solidFill>
                  <a:schemeClr val="bg1"/>
                </a:solidFill>
                <a:ea typeface="Basis Grotesque Pro"/>
                <a:cs typeface="Basis Grotesque Pro"/>
                <a:sym typeface="Basis Grotesque Pro"/>
              </a:rPr>
              <a:t> je?</a:t>
            </a:r>
            <a:endParaRPr kumimoji="0" lang="nl-NL" b="1" i="0" u="none" strike="noStrike" kern="1200" cap="none" spc="0" normalizeH="0" baseline="0" noProof="0" dirty="0">
              <a:ln>
                <a:noFill/>
              </a:ln>
              <a:solidFill>
                <a:prstClr val="white"/>
              </a:solidFill>
              <a:effectLst/>
              <a:uLnTx/>
              <a:uFillTx/>
              <a:ea typeface="+mn-ea"/>
              <a:cs typeface="+mn-cs"/>
            </a:endParaRPr>
          </a:p>
        </p:txBody>
      </p:sp>
      <p:sp>
        <p:nvSpPr>
          <p:cNvPr id="4" name="Placeholder 3">
            <a:extLst>
              <a:ext uri="{FF2B5EF4-FFF2-40B4-BE49-F238E27FC236}">
                <a16:creationId xmlns:a16="http://schemas.microsoft.com/office/drawing/2014/main" id="{9EE612BA-F142-00A5-A8AC-368C4E8F5BDE}"/>
              </a:ext>
            </a:extLst>
          </p:cNvPr>
          <p:cNvSpPr txBox="1">
            <a:spLocks/>
          </p:cNvSpPr>
          <p:nvPr/>
        </p:nvSpPr>
        <p:spPr>
          <a:xfrm rot="10800000" flipV="1">
            <a:off x="6385940" y="2650204"/>
            <a:ext cx="3901746" cy="3011045"/>
          </a:xfrm>
          <a:custGeom>
            <a:avLst/>
            <a:gdLst>
              <a:gd name="connsiteX0" fmla="*/ 0 w 5022936"/>
              <a:gd name="connsiteY0" fmla="*/ 0 h 1111250"/>
              <a:gd name="connsiteX1" fmla="*/ 5022936 w 5022936"/>
              <a:gd name="connsiteY1" fmla="*/ 0 h 1111250"/>
              <a:gd name="connsiteX2" fmla="*/ 5022936 w 5022936"/>
              <a:gd name="connsiteY2" fmla="*/ 1111250 h 1111250"/>
              <a:gd name="connsiteX3" fmla="*/ 0 w 5022936"/>
              <a:gd name="connsiteY3" fmla="*/ 1111250 h 1111250"/>
            </a:gdLst>
            <a:ahLst/>
            <a:cxnLst>
              <a:cxn ang="0">
                <a:pos x="connsiteX0" y="connsiteY0"/>
              </a:cxn>
              <a:cxn ang="0">
                <a:pos x="connsiteX1" y="connsiteY1"/>
              </a:cxn>
              <a:cxn ang="0">
                <a:pos x="connsiteX2" y="connsiteY2"/>
              </a:cxn>
              <a:cxn ang="0">
                <a:pos x="connsiteX3" y="connsiteY3"/>
              </a:cxn>
            </a:cxnLst>
            <a:rect l="l" t="t" r="r" b="b"/>
            <a:pathLst>
              <a:path w="5022936" h="1111250">
                <a:moveTo>
                  <a:pt x="0" y="0"/>
                </a:moveTo>
                <a:lnTo>
                  <a:pt x="5022936" y="0"/>
                </a:lnTo>
                <a:lnTo>
                  <a:pt x="5022936" y="1111250"/>
                </a:lnTo>
                <a:lnTo>
                  <a:pt x="0" y="1111250"/>
                </a:lnTo>
                <a:close/>
              </a:path>
            </a:pathLst>
          </a:custGeom>
          <a:solidFill>
            <a:srgbClr val="59B6CF">
              <a:alpha val="50000"/>
            </a:srgbClr>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679"/>
              </a:lnSpc>
              <a:buNone/>
            </a:pPr>
            <a:r>
              <a:rPr lang="nl-NL" dirty="0">
                <a:solidFill>
                  <a:schemeClr val="bg1"/>
                </a:solidFill>
              </a:rPr>
              <a:t>Lippenstift?</a:t>
            </a:r>
          </a:p>
          <a:p>
            <a:pPr marL="0" indent="0">
              <a:lnSpc>
                <a:spcPts val="1679"/>
              </a:lnSpc>
              <a:buNone/>
            </a:pPr>
            <a:r>
              <a:rPr lang="nl-NL" dirty="0">
                <a:solidFill>
                  <a:schemeClr val="bg1"/>
                </a:solidFill>
              </a:rPr>
              <a:t>Wasmiddel?</a:t>
            </a:r>
          </a:p>
          <a:p>
            <a:pPr marL="0" indent="0">
              <a:lnSpc>
                <a:spcPts val="1679"/>
              </a:lnSpc>
              <a:buNone/>
            </a:pPr>
            <a:r>
              <a:rPr lang="nl-NL" dirty="0">
                <a:solidFill>
                  <a:schemeClr val="bg1"/>
                </a:solidFill>
              </a:rPr>
              <a:t>Shampoo?</a:t>
            </a:r>
          </a:p>
          <a:p>
            <a:pPr marL="0" indent="0">
              <a:lnSpc>
                <a:spcPts val="1679"/>
              </a:lnSpc>
              <a:buNone/>
            </a:pPr>
            <a:r>
              <a:rPr lang="nl-NL" dirty="0">
                <a:solidFill>
                  <a:schemeClr val="bg1"/>
                </a:solidFill>
              </a:rPr>
              <a:t>Schoonmaakmiddelen?</a:t>
            </a:r>
          </a:p>
          <a:p>
            <a:pPr marL="0" indent="0">
              <a:lnSpc>
                <a:spcPts val="1679"/>
              </a:lnSpc>
              <a:buNone/>
            </a:pPr>
            <a:r>
              <a:rPr lang="nl-NL" dirty="0">
                <a:solidFill>
                  <a:schemeClr val="bg1"/>
                </a:solidFill>
              </a:rPr>
              <a:t>Margarine?</a:t>
            </a:r>
          </a:p>
          <a:p>
            <a:pPr marL="0" indent="0">
              <a:lnSpc>
                <a:spcPts val="1679"/>
              </a:lnSpc>
              <a:buNone/>
            </a:pPr>
            <a:r>
              <a:rPr lang="nl-NL" dirty="0">
                <a:solidFill>
                  <a:schemeClr val="bg1"/>
                </a:solidFill>
              </a:rPr>
              <a:t>Gebak?</a:t>
            </a:r>
          </a:p>
          <a:p>
            <a:pPr marL="0" indent="0">
              <a:lnSpc>
                <a:spcPts val="1679"/>
              </a:lnSpc>
              <a:buNone/>
            </a:pPr>
            <a:r>
              <a:rPr lang="nl-NL" dirty="0">
                <a:solidFill>
                  <a:schemeClr val="bg1"/>
                </a:solidFill>
              </a:rPr>
              <a:t>Chocolade?</a:t>
            </a:r>
          </a:p>
          <a:p>
            <a:pPr marL="0" indent="0">
              <a:lnSpc>
                <a:spcPts val="1679"/>
              </a:lnSpc>
              <a:buNone/>
            </a:pPr>
            <a:r>
              <a:rPr lang="nl-NL" dirty="0">
                <a:solidFill>
                  <a:schemeClr val="bg1"/>
                </a:solidFill>
              </a:rPr>
              <a:t>Pizzadeeg?</a:t>
            </a:r>
            <a:endParaRPr lang="en-US" dirty="0">
              <a:solidFill>
                <a:schemeClr val="bg1"/>
              </a:solidFill>
              <a:ea typeface="Basis Grotesque Pro"/>
              <a:cs typeface="Basis Grotesque Pro"/>
              <a:sym typeface="Basis Grotesque Pro"/>
            </a:endParaRPr>
          </a:p>
        </p:txBody>
      </p:sp>
      <p:sp>
        <p:nvSpPr>
          <p:cNvPr id="9" name="TextBox 8">
            <a:extLst>
              <a:ext uri="{FF2B5EF4-FFF2-40B4-BE49-F238E27FC236}">
                <a16:creationId xmlns:a16="http://schemas.microsoft.com/office/drawing/2014/main" id="{5B8DCC7C-DEBE-D964-8ACC-78B5D39E2CC1}"/>
              </a:ext>
            </a:extLst>
          </p:cNvPr>
          <p:cNvSpPr txBox="1"/>
          <p:nvPr/>
        </p:nvSpPr>
        <p:spPr>
          <a:xfrm>
            <a:off x="565793" y="805295"/>
            <a:ext cx="2040247" cy="716149"/>
          </a:xfrm>
          <a:prstGeom prst="rect">
            <a:avLst/>
          </a:prstGeom>
          <a:solidFill>
            <a:srgbClr val="59B6CF">
              <a:alpha val="50000"/>
            </a:srgbClr>
          </a:solidFill>
        </p:spPr>
        <p:txBody>
          <a:bodyPr vert="horz" lIns="91440" tIns="45720" rIns="91440" bIns="45720" rtlCol="0" anchor="ctr">
            <a:normAutofit/>
          </a:bodyPr>
          <a:lstStyle/>
          <a:p>
            <a:pPr marL="0" marR="0" lvl="0" indent="0" defTabSz="914400" rtl="0" eaLnBrk="1" fontAlgn="auto" latinLnBrk="0" hangingPunct="1">
              <a:lnSpc>
                <a:spcPct val="90000"/>
              </a:lnSpc>
              <a:spcBef>
                <a:spcPct val="0"/>
              </a:spcBef>
              <a:spcAft>
                <a:spcPts val="600"/>
              </a:spcAft>
              <a:buClrTx/>
              <a:buSzTx/>
              <a:buFontTx/>
              <a:buNone/>
              <a:tabLst/>
              <a:defRPr/>
            </a:pPr>
            <a:r>
              <a:rPr kumimoji="0" lang="nl-NL" sz="4000" b="0" i="0" u="none" strike="noStrike" kern="1200" cap="none" spc="0" normalizeH="0" baseline="0" noProof="0" dirty="0">
                <a:ln>
                  <a:noFill/>
                </a:ln>
                <a:solidFill>
                  <a:prstClr val="white"/>
                </a:solidFill>
                <a:effectLst/>
                <a:uLnTx/>
                <a:uFillTx/>
                <a:latin typeface="Aptos Display" panose="020F0302020204030204"/>
                <a:ea typeface="+mn-ea"/>
                <a:cs typeface="+mn-cs"/>
              </a:rPr>
              <a:t>Vraag:</a:t>
            </a:r>
          </a:p>
        </p:txBody>
      </p:sp>
      <p:sp>
        <p:nvSpPr>
          <p:cNvPr id="5" name="Placeholder 3">
            <a:extLst>
              <a:ext uri="{FF2B5EF4-FFF2-40B4-BE49-F238E27FC236}">
                <a16:creationId xmlns:a16="http://schemas.microsoft.com/office/drawing/2014/main" id="{22D28C5A-2F6E-D578-EEC5-A262A4F70DF0}"/>
              </a:ext>
            </a:extLst>
          </p:cNvPr>
          <p:cNvSpPr txBox="1">
            <a:spLocks/>
          </p:cNvSpPr>
          <p:nvPr/>
        </p:nvSpPr>
        <p:spPr>
          <a:xfrm rot="10800000" flipV="1">
            <a:off x="5806061" y="2057401"/>
            <a:ext cx="4480880" cy="3589976"/>
          </a:xfrm>
          <a:custGeom>
            <a:avLst/>
            <a:gdLst>
              <a:gd name="connsiteX0" fmla="*/ 0 w 5022936"/>
              <a:gd name="connsiteY0" fmla="*/ 0 h 1111250"/>
              <a:gd name="connsiteX1" fmla="*/ 5022936 w 5022936"/>
              <a:gd name="connsiteY1" fmla="*/ 0 h 1111250"/>
              <a:gd name="connsiteX2" fmla="*/ 5022936 w 5022936"/>
              <a:gd name="connsiteY2" fmla="*/ 1111250 h 1111250"/>
              <a:gd name="connsiteX3" fmla="*/ 0 w 5022936"/>
              <a:gd name="connsiteY3" fmla="*/ 1111250 h 1111250"/>
            </a:gdLst>
            <a:ahLst/>
            <a:cxnLst>
              <a:cxn ang="0">
                <a:pos x="connsiteX0" y="connsiteY0"/>
              </a:cxn>
              <a:cxn ang="0">
                <a:pos x="connsiteX1" y="connsiteY1"/>
              </a:cxn>
              <a:cxn ang="0">
                <a:pos x="connsiteX2" y="connsiteY2"/>
              </a:cxn>
              <a:cxn ang="0">
                <a:pos x="connsiteX3" y="connsiteY3"/>
              </a:cxn>
            </a:cxnLst>
            <a:rect l="l" t="t" r="r" b="b"/>
            <a:pathLst>
              <a:path w="5022936" h="1111250">
                <a:moveTo>
                  <a:pt x="0" y="0"/>
                </a:moveTo>
                <a:lnTo>
                  <a:pt x="5022936" y="0"/>
                </a:lnTo>
                <a:lnTo>
                  <a:pt x="5022936" y="1111250"/>
                </a:lnTo>
                <a:lnTo>
                  <a:pt x="0" y="1111250"/>
                </a:lnTo>
                <a:close/>
              </a:path>
            </a:pathLst>
          </a:custGeom>
          <a:solidFill>
            <a:srgbClr val="59B6CF">
              <a:alpha val="50000"/>
            </a:srgbClr>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679"/>
              </a:lnSpc>
              <a:buNone/>
            </a:pPr>
            <a:r>
              <a:rPr lang="nl-NL" sz="3200" dirty="0">
                <a:solidFill>
                  <a:schemeClr val="accent6">
                    <a:lumMod val="60000"/>
                    <a:lumOff val="40000"/>
                  </a:schemeClr>
                </a:solidFill>
              </a:rPr>
              <a:t>Lippenstift</a:t>
            </a:r>
          </a:p>
          <a:p>
            <a:pPr marL="0" indent="0">
              <a:lnSpc>
                <a:spcPts val="1679"/>
              </a:lnSpc>
              <a:buNone/>
            </a:pPr>
            <a:r>
              <a:rPr lang="nl-NL" sz="3200" dirty="0">
                <a:solidFill>
                  <a:schemeClr val="accent6">
                    <a:lumMod val="60000"/>
                    <a:lumOff val="40000"/>
                  </a:schemeClr>
                </a:solidFill>
              </a:rPr>
              <a:t>Wasmiddel</a:t>
            </a:r>
          </a:p>
          <a:p>
            <a:pPr marL="0" indent="0">
              <a:lnSpc>
                <a:spcPts val="1679"/>
              </a:lnSpc>
              <a:buNone/>
            </a:pPr>
            <a:r>
              <a:rPr lang="nl-NL" sz="3200" dirty="0">
                <a:solidFill>
                  <a:schemeClr val="accent6">
                    <a:lumMod val="60000"/>
                    <a:lumOff val="40000"/>
                  </a:schemeClr>
                </a:solidFill>
              </a:rPr>
              <a:t>Shampoo</a:t>
            </a:r>
          </a:p>
          <a:p>
            <a:pPr marL="0" indent="0">
              <a:lnSpc>
                <a:spcPts val="1679"/>
              </a:lnSpc>
              <a:buNone/>
            </a:pPr>
            <a:r>
              <a:rPr lang="nl-NL" sz="3200" dirty="0">
                <a:solidFill>
                  <a:schemeClr val="accent6">
                    <a:lumMod val="60000"/>
                    <a:lumOff val="40000"/>
                  </a:schemeClr>
                </a:solidFill>
              </a:rPr>
              <a:t>Schoonmaakmiddelen</a:t>
            </a:r>
          </a:p>
          <a:p>
            <a:pPr marL="0" indent="0">
              <a:lnSpc>
                <a:spcPts val="1679"/>
              </a:lnSpc>
              <a:buNone/>
            </a:pPr>
            <a:r>
              <a:rPr lang="nl-NL" sz="3200" dirty="0">
                <a:solidFill>
                  <a:schemeClr val="accent6">
                    <a:lumMod val="60000"/>
                    <a:lumOff val="40000"/>
                  </a:schemeClr>
                </a:solidFill>
              </a:rPr>
              <a:t>Margarine</a:t>
            </a:r>
          </a:p>
          <a:p>
            <a:pPr marL="0" indent="0">
              <a:lnSpc>
                <a:spcPts val="1679"/>
              </a:lnSpc>
              <a:buNone/>
            </a:pPr>
            <a:r>
              <a:rPr lang="nl-NL" sz="3200" dirty="0">
                <a:solidFill>
                  <a:schemeClr val="accent6">
                    <a:lumMod val="60000"/>
                    <a:lumOff val="40000"/>
                  </a:schemeClr>
                </a:solidFill>
              </a:rPr>
              <a:t>Gebak</a:t>
            </a:r>
          </a:p>
          <a:p>
            <a:pPr marL="0" indent="0">
              <a:lnSpc>
                <a:spcPts val="1679"/>
              </a:lnSpc>
              <a:buNone/>
            </a:pPr>
            <a:r>
              <a:rPr lang="nl-NL" sz="3200" dirty="0">
                <a:solidFill>
                  <a:schemeClr val="accent6">
                    <a:lumMod val="60000"/>
                    <a:lumOff val="40000"/>
                  </a:schemeClr>
                </a:solidFill>
              </a:rPr>
              <a:t>Chocolade</a:t>
            </a:r>
          </a:p>
          <a:p>
            <a:pPr marL="0" indent="0">
              <a:lnSpc>
                <a:spcPts val="1679"/>
              </a:lnSpc>
              <a:buNone/>
            </a:pPr>
            <a:r>
              <a:rPr lang="nl-NL" sz="3200" dirty="0">
                <a:solidFill>
                  <a:schemeClr val="accent6">
                    <a:lumMod val="60000"/>
                    <a:lumOff val="40000"/>
                  </a:schemeClr>
                </a:solidFill>
              </a:rPr>
              <a:t>Pizzadeeg</a:t>
            </a:r>
            <a:endParaRPr lang="en-US" sz="3200" dirty="0">
              <a:solidFill>
                <a:schemeClr val="accent6">
                  <a:lumMod val="60000"/>
                  <a:lumOff val="40000"/>
                </a:schemeClr>
              </a:solidFill>
              <a:ea typeface="Basis Grotesque Pro"/>
              <a:cs typeface="Basis Grotesque Pro"/>
              <a:sym typeface="Basis Grotesque Pro"/>
            </a:endParaRPr>
          </a:p>
        </p:txBody>
      </p:sp>
    </p:spTree>
    <p:extLst>
      <p:ext uri="{BB962C8B-B14F-4D97-AF65-F5344CB8AC3E}">
        <p14:creationId xmlns:p14="http://schemas.microsoft.com/office/powerpoint/2010/main" val="378316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A09496A-6C96-94F4-5ACF-DED7B938DF6F}"/>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F1E6B5C-54A9-80D4-6829-08066972B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Aptos" panose="020B0004020202020204"/>
              <a:ea typeface="+mn-ea"/>
              <a:cs typeface="+mn-cs"/>
            </a:endParaRPr>
          </a:p>
        </p:txBody>
      </p:sp>
      <p:pic>
        <p:nvPicPr>
          <p:cNvPr id="10" name="Picture 9">
            <a:extLst>
              <a:ext uri="{FF2B5EF4-FFF2-40B4-BE49-F238E27FC236}">
                <a16:creationId xmlns:a16="http://schemas.microsoft.com/office/drawing/2014/main" id="{AFEA3E1E-B99E-4B1E-ED9B-EE80FEE02B4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567839" y="-2450"/>
            <a:ext cx="9669642" cy="6857990"/>
          </a:xfrm>
          <a:prstGeom prst="rect">
            <a:avLst/>
          </a:prstGeom>
        </p:spPr>
      </p:pic>
      <p:sp>
        <p:nvSpPr>
          <p:cNvPr id="23" name="Rectangle 22">
            <a:extLst>
              <a:ext uri="{FF2B5EF4-FFF2-40B4-BE49-F238E27FC236}">
                <a16:creationId xmlns:a16="http://schemas.microsoft.com/office/drawing/2014/main" id="{EB5CA8ED-24F0-2DC0-2960-CC17E89332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Aptos" panose="020B0004020202020204"/>
              <a:ea typeface="+mn-ea"/>
              <a:cs typeface="+mn-cs"/>
            </a:endParaRPr>
          </a:p>
        </p:txBody>
      </p:sp>
      <p:pic>
        <p:nvPicPr>
          <p:cNvPr id="31" name="Picture 30" descr="A logo with a red circle&#10;&#10;AI-generated content may be incorrect.">
            <a:extLst>
              <a:ext uri="{FF2B5EF4-FFF2-40B4-BE49-F238E27FC236}">
                <a16:creationId xmlns:a16="http://schemas.microsoft.com/office/drawing/2014/main" id="{D19995E0-DD45-7B49-C267-A5891E212BB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982010" y="5797516"/>
            <a:ext cx="1076312" cy="1076312"/>
          </a:xfrm>
          <a:prstGeom prst="rect">
            <a:avLst/>
          </a:prstGeom>
        </p:spPr>
      </p:pic>
      <p:grpSp>
        <p:nvGrpSpPr>
          <p:cNvPr id="37" name="Group 36">
            <a:extLst>
              <a:ext uri="{FF2B5EF4-FFF2-40B4-BE49-F238E27FC236}">
                <a16:creationId xmlns:a16="http://schemas.microsoft.com/office/drawing/2014/main" id="{BB0892E1-ACDC-E81C-8E16-2DF38A949D7F}"/>
              </a:ext>
            </a:extLst>
          </p:cNvPr>
          <p:cNvGrpSpPr/>
          <p:nvPr/>
        </p:nvGrpSpPr>
        <p:grpSpPr>
          <a:xfrm>
            <a:off x="10800225" y="0"/>
            <a:ext cx="1434860" cy="6858000"/>
            <a:chOff x="10781937" y="0"/>
            <a:chExt cx="1434860" cy="6858000"/>
          </a:xfrm>
          <a:solidFill>
            <a:srgbClr val="00C498"/>
          </a:solidFill>
        </p:grpSpPr>
        <p:sp>
          <p:nvSpPr>
            <p:cNvPr id="38" name="Rectangle 37">
              <a:extLst>
                <a:ext uri="{FF2B5EF4-FFF2-40B4-BE49-F238E27FC236}">
                  <a16:creationId xmlns:a16="http://schemas.microsoft.com/office/drawing/2014/main" id="{A36B757D-A6A3-3E67-9353-6114A33A681F}"/>
                </a:ext>
              </a:extLst>
            </p:cNvPr>
            <p:cNvSpPr/>
            <p:nvPr/>
          </p:nvSpPr>
          <p:spPr>
            <a:xfrm>
              <a:off x="10781937" y="0"/>
              <a:ext cx="1434860"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Aptos" panose="020B0004020202020204"/>
                <a:ea typeface="+mn-ea"/>
                <a:cs typeface="+mn-cs"/>
              </a:endParaRPr>
            </a:p>
          </p:txBody>
        </p:sp>
        <p:pic>
          <p:nvPicPr>
            <p:cNvPr id="40" name="Picture 39" descr="A white text on a black background&#10;&#10;AI-generated content may be incorrect.">
              <a:extLst>
                <a:ext uri="{FF2B5EF4-FFF2-40B4-BE49-F238E27FC236}">
                  <a16:creationId xmlns:a16="http://schemas.microsoft.com/office/drawing/2014/main" id="{727DCB91-7758-A3B6-76F5-6CA8DAB4F39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781937" y="6132025"/>
              <a:ext cx="1434860" cy="646697"/>
            </a:xfrm>
            <a:prstGeom prst="rect">
              <a:avLst/>
            </a:prstGeom>
            <a:grpFill/>
          </p:spPr>
        </p:pic>
      </p:grpSp>
      <p:sp>
        <p:nvSpPr>
          <p:cNvPr id="43" name="TextBox 42">
            <a:extLst>
              <a:ext uri="{FF2B5EF4-FFF2-40B4-BE49-F238E27FC236}">
                <a16:creationId xmlns:a16="http://schemas.microsoft.com/office/drawing/2014/main" id="{7D85ABE1-E23C-C2B0-07C1-005335B7DEF5}"/>
              </a:ext>
            </a:extLst>
          </p:cNvPr>
          <p:cNvSpPr txBox="1"/>
          <p:nvPr/>
        </p:nvSpPr>
        <p:spPr>
          <a:xfrm rot="21259940">
            <a:off x="306337" y="301313"/>
            <a:ext cx="6551228" cy="1596140"/>
          </a:xfrm>
          <a:prstGeom prst="rect">
            <a:avLst/>
          </a:prstGeom>
          <a:solidFill>
            <a:srgbClr val="00C498">
              <a:alpha val="50000"/>
            </a:srgbClr>
          </a:solidFill>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nl-NL" sz="3600" b="0" i="0" u="none" strike="noStrike" kern="1200" cap="none" spc="0" normalizeH="0" baseline="0" noProof="0" dirty="0">
                <a:ln>
                  <a:noFill/>
                </a:ln>
                <a:solidFill>
                  <a:prstClr val="white"/>
                </a:solidFill>
                <a:effectLst/>
                <a:uLnTx/>
                <a:uFillTx/>
                <a:latin typeface="Aptos Display" panose="020F0302020204030204"/>
                <a:ea typeface="+mn-ea"/>
                <a:cs typeface="+mn-cs"/>
              </a:rPr>
              <a:t>Tot zover de voorbereidende les.</a:t>
            </a:r>
          </a:p>
        </p:txBody>
      </p:sp>
      <p:sp>
        <p:nvSpPr>
          <p:cNvPr id="3" name="TextBox 2">
            <a:extLst>
              <a:ext uri="{FF2B5EF4-FFF2-40B4-BE49-F238E27FC236}">
                <a16:creationId xmlns:a16="http://schemas.microsoft.com/office/drawing/2014/main" id="{3A5F1173-75CA-DA34-A4DD-6AAE966FCF5B}"/>
              </a:ext>
            </a:extLst>
          </p:cNvPr>
          <p:cNvSpPr txBox="1"/>
          <p:nvPr/>
        </p:nvSpPr>
        <p:spPr>
          <a:xfrm>
            <a:off x="341529" y="2633473"/>
            <a:ext cx="4148176" cy="667512"/>
          </a:xfrm>
          <a:prstGeom prst="rect">
            <a:avLst/>
          </a:prstGeom>
          <a:solidFill>
            <a:srgbClr val="00C498">
              <a:alpha val="50000"/>
            </a:srgbClr>
          </a:solidFill>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nl-NL" sz="2800" b="0" i="0" u="none" strike="noStrike" kern="1200" cap="none" spc="0" normalizeH="0" baseline="0" noProof="0" dirty="0">
                <a:ln>
                  <a:noFill/>
                </a:ln>
                <a:solidFill>
                  <a:prstClr val="white"/>
                </a:solidFill>
                <a:effectLst/>
                <a:uLnTx/>
                <a:uFillTx/>
                <a:latin typeface="Aptos Display" panose="020F0302020204030204"/>
                <a:ea typeface="+mn-ea"/>
                <a:cs typeface="+mn-cs"/>
              </a:rPr>
              <a:t>Jullie hebben veel geleerd!</a:t>
            </a:r>
          </a:p>
        </p:txBody>
      </p:sp>
      <p:sp>
        <p:nvSpPr>
          <p:cNvPr id="4" name="TextBox 2">
            <a:extLst>
              <a:ext uri="{FF2B5EF4-FFF2-40B4-BE49-F238E27FC236}">
                <a16:creationId xmlns:a16="http://schemas.microsoft.com/office/drawing/2014/main" id="{CB4E749C-DD2D-4A92-D8D9-ED9578A11D19}"/>
              </a:ext>
            </a:extLst>
          </p:cNvPr>
          <p:cNvSpPr txBox="1"/>
          <p:nvPr/>
        </p:nvSpPr>
        <p:spPr>
          <a:xfrm>
            <a:off x="1345152" y="3510716"/>
            <a:ext cx="4699955" cy="1045851"/>
          </a:xfrm>
          <a:prstGeom prst="rect">
            <a:avLst/>
          </a:prstGeom>
          <a:solidFill>
            <a:srgbClr val="00C498">
              <a:alpha val="50000"/>
            </a:srgbClr>
          </a:solidFill>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nl-NL" sz="2800" b="0" i="0" u="none" strike="noStrike" kern="1200" cap="none" spc="0" normalizeH="0" baseline="0" noProof="0" dirty="0">
                <a:ln>
                  <a:noFill/>
                </a:ln>
                <a:solidFill>
                  <a:prstClr val="white"/>
                </a:solidFill>
                <a:effectLst/>
                <a:uLnTx/>
                <a:uFillTx/>
                <a:latin typeface="Aptos Display" panose="020F0302020204030204"/>
                <a:ea typeface="+mn-ea"/>
                <a:cs typeface="+mn-cs"/>
              </a:rPr>
              <a:t>Hoe kunstenaars doelen willen bereiken…</a:t>
            </a:r>
          </a:p>
        </p:txBody>
      </p:sp>
      <p:sp>
        <p:nvSpPr>
          <p:cNvPr id="5" name="TextBox 2">
            <a:extLst>
              <a:ext uri="{FF2B5EF4-FFF2-40B4-BE49-F238E27FC236}">
                <a16:creationId xmlns:a16="http://schemas.microsoft.com/office/drawing/2014/main" id="{A905A5B6-9140-98BA-8E3D-38C2F1143DD4}"/>
              </a:ext>
            </a:extLst>
          </p:cNvPr>
          <p:cNvSpPr txBox="1"/>
          <p:nvPr/>
        </p:nvSpPr>
        <p:spPr>
          <a:xfrm rot="412824">
            <a:off x="4401002" y="2044155"/>
            <a:ext cx="4699955" cy="1045851"/>
          </a:xfrm>
          <a:prstGeom prst="rect">
            <a:avLst/>
          </a:prstGeom>
          <a:solidFill>
            <a:srgbClr val="00C498">
              <a:alpha val="50000"/>
            </a:srgbClr>
          </a:solidFill>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nl-NL" sz="2800" b="0" i="0" u="none" strike="noStrike" kern="1200" cap="none" spc="0" normalizeH="0" baseline="0" noProof="0" dirty="0">
                <a:ln>
                  <a:noFill/>
                </a:ln>
                <a:solidFill>
                  <a:prstClr val="white"/>
                </a:solidFill>
                <a:effectLst/>
                <a:uLnTx/>
                <a:uFillTx/>
                <a:latin typeface="Aptos Display" panose="020F0302020204030204"/>
                <a:ea typeface="+mn-ea"/>
                <a:cs typeface="+mn-cs"/>
              </a:rPr>
              <a:t>Welke effecten er nu nog zijn van kolonialisme…</a:t>
            </a:r>
          </a:p>
        </p:txBody>
      </p:sp>
      <p:sp>
        <p:nvSpPr>
          <p:cNvPr id="6" name="TextBox 2">
            <a:extLst>
              <a:ext uri="{FF2B5EF4-FFF2-40B4-BE49-F238E27FC236}">
                <a16:creationId xmlns:a16="http://schemas.microsoft.com/office/drawing/2014/main" id="{270C3B4C-998D-8A84-188D-B78DFCC0B8EA}"/>
              </a:ext>
            </a:extLst>
          </p:cNvPr>
          <p:cNvSpPr txBox="1"/>
          <p:nvPr/>
        </p:nvSpPr>
        <p:spPr>
          <a:xfrm rot="21243044">
            <a:off x="1136031" y="4865489"/>
            <a:ext cx="4699041" cy="1053438"/>
          </a:xfrm>
          <a:prstGeom prst="rect">
            <a:avLst/>
          </a:prstGeom>
          <a:solidFill>
            <a:srgbClr val="00C498">
              <a:alpha val="50000"/>
            </a:srgbClr>
          </a:solidFill>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nl-NL" sz="2800" b="0" i="0" u="none" strike="noStrike" kern="1200" cap="none" spc="0" normalizeH="0" baseline="0" noProof="0" dirty="0">
                <a:ln>
                  <a:noFill/>
                </a:ln>
                <a:solidFill>
                  <a:prstClr val="white"/>
                </a:solidFill>
                <a:effectLst/>
                <a:uLnTx/>
                <a:uFillTx/>
                <a:latin typeface="Aptos Display" panose="020F0302020204030204"/>
                <a:ea typeface="+mn-ea"/>
                <a:cs typeface="+mn-cs"/>
              </a:rPr>
              <a:t>Dat chocola ook als basis voor kunst kan worden gebruikt</a:t>
            </a:r>
          </a:p>
        </p:txBody>
      </p:sp>
      <p:sp>
        <p:nvSpPr>
          <p:cNvPr id="8" name="TextBox 2">
            <a:extLst>
              <a:ext uri="{FF2B5EF4-FFF2-40B4-BE49-F238E27FC236}">
                <a16:creationId xmlns:a16="http://schemas.microsoft.com/office/drawing/2014/main" id="{AA2C800F-444A-5BB5-39C5-F9D0D8DBAD52}"/>
              </a:ext>
            </a:extLst>
          </p:cNvPr>
          <p:cNvSpPr txBox="1"/>
          <p:nvPr/>
        </p:nvSpPr>
        <p:spPr>
          <a:xfrm>
            <a:off x="3045321" y="2690731"/>
            <a:ext cx="6571251" cy="2000847"/>
          </a:xfrm>
          <a:prstGeom prst="rect">
            <a:avLst/>
          </a:prstGeom>
          <a:solidFill>
            <a:srgbClr val="008A6C">
              <a:alpha val="49804"/>
            </a:srgbClr>
          </a:solidFill>
        </p:spPr>
        <p:txBody>
          <a:bodyPr vert="horz" lIns="91440" tIns="45720" rIns="91440" bIns="45720" rtlCol="0" anchor="ctr">
            <a:normAutofit fontScale="40000" lnSpcReduction="20000"/>
          </a:bodyPr>
          <a:lstStyle/>
          <a:p>
            <a:pPr algn="ctr">
              <a:lnSpc>
                <a:spcPct val="90000"/>
              </a:lnSpc>
              <a:spcBef>
                <a:spcPct val="0"/>
              </a:spcBef>
              <a:spcAft>
                <a:spcPts val="600"/>
              </a:spcAft>
              <a:defRPr/>
            </a:pPr>
            <a:r>
              <a:rPr lang="en-US" sz="11200" dirty="0">
                <a:solidFill>
                  <a:schemeClr val="bg1"/>
                </a:solidFill>
                <a:latin typeface="+mj-lt"/>
                <a:ea typeface="Basis Grotesque Pro"/>
                <a:cs typeface="Basis Grotesque Pro"/>
                <a:sym typeface="Basis Grotesque Pro"/>
              </a:rPr>
              <a:t>Hoe de </a:t>
            </a:r>
            <a:r>
              <a:rPr lang="en-US" sz="11200" dirty="0" err="1">
                <a:solidFill>
                  <a:schemeClr val="bg1"/>
                </a:solidFill>
                <a:latin typeface="+mj-lt"/>
                <a:ea typeface="Basis Grotesque Pro"/>
                <a:cs typeface="Basis Grotesque Pro"/>
                <a:sym typeface="Basis Grotesque Pro"/>
              </a:rPr>
              <a:t>wereld</a:t>
            </a:r>
            <a:r>
              <a:rPr lang="en-US" sz="11200" dirty="0">
                <a:solidFill>
                  <a:schemeClr val="bg1"/>
                </a:solidFill>
                <a:latin typeface="+mj-lt"/>
                <a:ea typeface="Basis Grotesque Pro"/>
                <a:cs typeface="Basis Grotesque Pro"/>
                <a:sym typeface="Basis Grotesque Pro"/>
              </a:rPr>
              <a:t> met </a:t>
            </a:r>
            <a:r>
              <a:rPr lang="en-US" sz="11200" dirty="0" err="1">
                <a:solidFill>
                  <a:schemeClr val="bg1"/>
                </a:solidFill>
                <a:latin typeface="+mj-lt"/>
                <a:ea typeface="Basis Grotesque Pro"/>
                <a:cs typeface="Basis Grotesque Pro"/>
                <a:sym typeface="Basis Grotesque Pro"/>
              </a:rPr>
              <a:t>elkaar</a:t>
            </a:r>
            <a:r>
              <a:rPr lang="en-US" sz="11200" dirty="0">
                <a:solidFill>
                  <a:schemeClr val="bg1"/>
                </a:solidFill>
                <a:latin typeface="+mj-lt"/>
                <a:ea typeface="Basis Grotesque Pro"/>
                <a:cs typeface="Basis Grotesque Pro"/>
                <a:sym typeface="Basis Grotesque Pro"/>
              </a:rPr>
              <a:t> </a:t>
            </a:r>
            <a:r>
              <a:rPr lang="en-US" sz="11200" dirty="0" err="1">
                <a:solidFill>
                  <a:schemeClr val="bg1"/>
                </a:solidFill>
                <a:latin typeface="+mj-lt"/>
                <a:ea typeface="Basis Grotesque Pro"/>
                <a:cs typeface="Basis Grotesque Pro"/>
                <a:sym typeface="Basis Grotesque Pro"/>
              </a:rPr>
              <a:t>verbonden</a:t>
            </a:r>
            <a:r>
              <a:rPr lang="en-US" sz="11200" dirty="0">
                <a:solidFill>
                  <a:schemeClr val="bg1"/>
                </a:solidFill>
                <a:latin typeface="+mj-lt"/>
                <a:ea typeface="Basis Grotesque Pro"/>
                <a:cs typeface="Basis Grotesque Pro"/>
                <a:sym typeface="Basis Grotesque Pro"/>
              </a:rPr>
              <a:t> is door land, </a:t>
            </a:r>
            <a:r>
              <a:rPr lang="en-US" sz="11200" dirty="0" err="1">
                <a:solidFill>
                  <a:schemeClr val="bg1"/>
                </a:solidFill>
                <a:latin typeface="+mj-lt"/>
                <a:ea typeface="Basis Grotesque Pro"/>
                <a:cs typeface="Basis Grotesque Pro"/>
                <a:sym typeface="Basis Grotesque Pro"/>
              </a:rPr>
              <a:t>producten</a:t>
            </a:r>
            <a:r>
              <a:rPr lang="en-US" sz="11200" dirty="0">
                <a:solidFill>
                  <a:schemeClr val="bg1"/>
                </a:solidFill>
                <a:latin typeface="+mj-lt"/>
                <a:ea typeface="Basis Grotesque Pro"/>
                <a:cs typeface="Basis Grotesque Pro"/>
                <a:sym typeface="Basis Grotesque Pro"/>
              </a:rPr>
              <a:t> </a:t>
            </a:r>
            <a:r>
              <a:rPr lang="en-US" sz="11200" dirty="0" err="1">
                <a:solidFill>
                  <a:schemeClr val="bg1"/>
                </a:solidFill>
                <a:latin typeface="+mj-lt"/>
                <a:ea typeface="Basis Grotesque Pro"/>
                <a:cs typeface="Basis Grotesque Pro"/>
                <a:sym typeface="Basis Grotesque Pro"/>
              </a:rPr>
              <a:t>en</a:t>
            </a:r>
            <a:r>
              <a:rPr lang="en-US" sz="11200" dirty="0">
                <a:solidFill>
                  <a:schemeClr val="bg1"/>
                </a:solidFill>
                <a:latin typeface="+mj-lt"/>
                <a:ea typeface="Basis Grotesque Pro"/>
                <a:cs typeface="Basis Grotesque Pro"/>
                <a:sym typeface="Basis Grotesque Pro"/>
              </a:rPr>
              <a:t> </a:t>
            </a:r>
            <a:r>
              <a:rPr lang="en-US" sz="11200" dirty="0" err="1">
                <a:solidFill>
                  <a:schemeClr val="bg1"/>
                </a:solidFill>
                <a:latin typeface="+mj-lt"/>
                <a:ea typeface="Basis Grotesque Pro"/>
                <a:cs typeface="Basis Grotesque Pro"/>
                <a:sym typeface="Basis Grotesque Pro"/>
              </a:rPr>
              <a:t>verhalen</a:t>
            </a:r>
            <a:endParaRPr lang="en-US" sz="11200" dirty="0">
              <a:solidFill>
                <a:schemeClr val="bg1"/>
              </a:solidFill>
              <a:latin typeface="+mj-lt"/>
              <a:ea typeface="Basis Grotesque Pro"/>
              <a:cs typeface="Basis Grotesque Pro"/>
              <a:sym typeface="Basis Grotesque Pro"/>
            </a:endParaRP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nl-NL" sz="4000" b="0" i="0" u="none" strike="noStrike" kern="1200" cap="none" spc="0" normalizeH="0" baseline="0" noProof="0" dirty="0">
              <a:ln>
                <a:noFill/>
              </a:ln>
              <a:solidFill>
                <a:schemeClr val="bg1"/>
              </a:solidFill>
              <a:effectLst/>
              <a:uLnTx/>
              <a:uFillTx/>
              <a:latin typeface="Aptos Display" panose="020F0302020204030204"/>
              <a:ea typeface="+mn-ea"/>
              <a:cs typeface="+mn-cs"/>
            </a:endParaRPr>
          </a:p>
        </p:txBody>
      </p:sp>
    </p:spTree>
    <p:extLst>
      <p:ext uri="{BB962C8B-B14F-4D97-AF65-F5344CB8AC3E}">
        <p14:creationId xmlns:p14="http://schemas.microsoft.com/office/powerpoint/2010/main" val="388150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25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125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225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300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8336FF-82AC-CCFE-6B75-EF93D6FDC9FF}"/>
            </a:ext>
          </a:extLst>
        </p:cNvPr>
        <p:cNvGrpSpPr/>
        <p:nvPr/>
      </p:nvGrpSpPr>
      <p:grpSpPr>
        <a:xfrm>
          <a:off x="0" y="0"/>
          <a:ext cx="0" cy="0"/>
          <a:chOff x="0" y="0"/>
          <a:chExt cx="0" cy="0"/>
        </a:xfrm>
      </p:grpSpPr>
      <p:pic>
        <p:nvPicPr>
          <p:cNvPr id="3" name="Picture 2" descr="A boat on the water&#10;&#10;AI-generated content may be incorrect.">
            <a:extLst>
              <a:ext uri="{FF2B5EF4-FFF2-40B4-BE49-F238E27FC236}">
                <a16:creationId xmlns:a16="http://schemas.microsoft.com/office/drawing/2014/main" id="{F2945A8B-D8A8-0ECE-BE47-6FA0CC3A1CA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 y="-1"/>
            <a:ext cx="10781937" cy="6858001"/>
          </a:xfrm>
          <a:prstGeom prst="rect">
            <a:avLst/>
          </a:prstGeom>
        </p:spPr>
      </p:pic>
      <p:sp>
        <p:nvSpPr>
          <p:cNvPr id="51" name="TextBox 50">
            <a:extLst>
              <a:ext uri="{FF2B5EF4-FFF2-40B4-BE49-F238E27FC236}">
                <a16:creationId xmlns:a16="http://schemas.microsoft.com/office/drawing/2014/main" id="{A838F54A-4BD6-C4F5-01C7-209E30241D9F}"/>
              </a:ext>
            </a:extLst>
          </p:cNvPr>
          <p:cNvSpPr txBox="1"/>
          <p:nvPr/>
        </p:nvSpPr>
        <p:spPr>
          <a:xfrm>
            <a:off x="-2" y="-2"/>
            <a:ext cx="10781937" cy="6858000"/>
          </a:xfrm>
          <a:prstGeom prst="rect">
            <a:avLst/>
          </a:prstGeom>
          <a:solidFill>
            <a:schemeClr val="tx1">
              <a:alpha val="50000"/>
            </a:schemeClr>
          </a:solidFill>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nl-NL" sz="4000" b="0" i="0" u="none" strike="noStrike" kern="1200" cap="none" spc="0" normalizeH="0" baseline="0" noProof="0" dirty="0">
              <a:ln>
                <a:noFill/>
              </a:ln>
              <a:solidFill>
                <a:prstClr val="white"/>
              </a:solidFill>
              <a:effectLst/>
              <a:uLnTx/>
              <a:uFillTx/>
              <a:latin typeface="Aptos Display" panose="020F0302020204030204"/>
              <a:ea typeface="+mn-ea"/>
              <a:cs typeface="+mn-cs"/>
            </a:endParaRPr>
          </a:p>
        </p:txBody>
      </p:sp>
      <p:grpSp>
        <p:nvGrpSpPr>
          <p:cNvPr id="10" name="Group 9">
            <a:extLst>
              <a:ext uri="{FF2B5EF4-FFF2-40B4-BE49-F238E27FC236}">
                <a16:creationId xmlns:a16="http://schemas.microsoft.com/office/drawing/2014/main" id="{E5B2379D-44E8-0A49-32AF-9E33559B590B}"/>
              </a:ext>
            </a:extLst>
          </p:cNvPr>
          <p:cNvGrpSpPr/>
          <p:nvPr/>
        </p:nvGrpSpPr>
        <p:grpSpPr>
          <a:xfrm>
            <a:off x="10781937" y="0"/>
            <a:ext cx="1434860" cy="6858000"/>
            <a:chOff x="10781937" y="0"/>
            <a:chExt cx="1434860" cy="6858000"/>
          </a:xfrm>
        </p:grpSpPr>
        <p:sp>
          <p:nvSpPr>
            <p:cNvPr id="11" name="Rectangle 10">
              <a:extLst>
                <a:ext uri="{FF2B5EF4-FFF2-40B4-BE49-F238E27FC236}">
                  <a16:creationId xmlns:a16="http://schemas.microsoft.com/office/drawing/2014/main" id="{73FBB698-C720-4648-10B5-40069D8A6FFE}"/>
                </a:ext>
              </a:extLst>
            </p:cNvPr>
            <p:cNvSpPr/>
            <p:nvPr/>
          </p:nvSpPr>
          <p:spPr>
            <a:xfrm>
              <a:off x="10781937" y="0"/>
              <a:ext cx="1434860" cy="6858000"/>
            </a:xfrm>
            <a:prstGeom prst="rect">
              <a:avLst/>
            </a:prstGeom>
            <a:solidFill>
              <a:srgbClr val="C5DF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Aptos" panose="020B0004020202020204"/>
                <a:ea typeface="+mn-ea"/>
                <a:cs typeface="+mn-cs"/>
              </a:endParaRPr>
            </a:p>
          </p:txBody>
        </p:sp>
        <p:pic>
          <p:nvPicPr>
            <p:cNvPr id="13" name="Picture 12" descr="A white text on a black background&#10;&#10;AI-generated content may be incorrect.">
              <a:extLst>
                <a:ext uri="{FF2B5EF4-FFF2-40B4-BE49-F238E27FC236}">
                  <a16:creationId xmlns:a16="http://schemas.microsoft.com/office/drawing/2014/main" id="{1E1F142B-19F1-2F59-8D67-CB1AB051F6F2}"/>
                </a:ext>
              </a:extLst>
            </p:cNvPr>
            <p:cNvPicPr/>
            <p:nvPr/>
          </p:nvPicPr>
          <p:blipFill>
            <a:blip r:embed="rId3" cstate="screen">
              <a:extLst>
                <a:ext uri="{28A0092B-C50C-407E-A947-70E740481C1C}">
                  <a14:useLocalDpi xmlns:a14="http://schemas.microsoft.com/office/drawing/2010/main"/>
                </a:ext>
              </a:extLst>
            </a:blip>
            <a:stretch>
              <a:fillRect/>
            </a:stretch>
          </p:blipFill>
          <p:spPr>
            <a:xfrm>
              <a:off x="10781937" y="6132025"/>
              <a:ext cx="1434860" cy="646697"/>
            </a:xfrm>
            <a:prstGeom prst="rect">
              <a:avLst/>
            </a:prstGeom>
          </p:spPr>
        </p:pic>
      </p:grpSp>
      <p:sp>
        <p:nvSpPr>
          <p:cNvPr id="4" name="Placeholder 3">
            <a:extLst>
              <a:ext uri="{FF2B5EF4-FFF2-40B4-BE49-F238E27FC236}">
                <a16:creationId xmlns:a16="http://schemas.microsoft.com/office/drawing/2014/main" id="{9BBA18CE-2322-4B4C-51F7-6C76F7CA067D}"/>
              </a:ext>
            </a:extLst>
          </p:cNvPr>
          <p:cNvSpPr txBox="1">
            <a:spLocks/>
          </p:cNvSpPr>
          <p:nvPr/>
        </p:nvSpPr>
        <p:spPr>
          <a:xfrm>
            <a:off x="1700784" y="4014216"/>
            <a:ext cx="7255759" cy="1542723"/>
          </a:xfrm>
          <a:custGeom>
            <a:avLst/>
            <a:gdLst>
              <a:gd name="connsiteX0" fmla="*/ 0 w 5022936"/>
              <a:gd name="connsiteY0" fmla="*/ 0 h 1111250"/>
              <a:gd name="connsiteX1" fmla="*/ 5022936 w 5022936"/>
              <a:gd name="connsiteY1" fmla="*/ 0 h 1111250"/>
              <a:gd name="connsiteX2" fmla="*/ 5022936 w 5022936"/>
              <a:gd name="connsiteY2" fmla="*/ 1111250 h 1111250"/>
              <a:gd name="connsiteX3" fmla="*/ 0 w 5022936"/>
              <a:gd name="connsiteY3" fmla="*/ 1111250 h 1111250"/>
            </a:gdLst>
            <a:ahLst/>
            <a:cxnLst>
              <a:cxn ang="0">
                <a:pos x="connsiteX0" y="connsiteY0"/>
              </a:cxn>
              <a:cxn ang="0">
                <a:pos x="connsiteX1" y="connsiteY1"/>
              </a:cxn>
              <a:cxn ang="0">
                <a:pos x="connsiteX2" y="connsiteY2"/>
              </a:cxn>
              <a:cxn ang="0">
                <a:pos x="connsiteX3" y="connsiteY3"/>
              </a:cxn>
            </a:cxnLst>
            <a:rect l="l" t="t" r="r" b="b"/>
            <a:pathLst>
              <a:path w="5022936" h="1111250">
                <a:moveTo>
                  <a:pt x="0" y="0"/>
                </a:moveTo>
                <a:lnTo>
                  <a:pt x="5022936" y="0"/>
                </a:lnTo>
                <a:lnTo>
                  <a:pt x="5022936" y="1111250"/>
                </a:lnTo>
                <a:lnTo>
                  <a:pt x="0" y="1111250"/>
                </a:lnTo>
                <a:close/>
              </a:path>
            </a:pathLst>
          </a:custGeom>
          <a:solidFill>
            <a:srgbClr val="C5DFD5">
              <a:alpha val="50000"/>
            </a:srgbClr>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4400" b="0" i="0" u="none" strike="noStrike" kern="1200" cap="none" spc="0" normalizeH="0" baseline="0" noProof="0" dirty="0">
                <a:ln>
                  <a:noFill/>
                </a:ln>
                <a:solidFill>
                  <a:prstClr val="white"/>
                </a:solidFill>
                <a:effectLst/>
                <a:uLnTx/>
                <a:uFillTx/>
                <a:latin typeface="Aptos" panose="020B0004020202020204"/>
                <a:ea typeface="+mn-ea"/>
                <a:cs typeface="+mn-cs"/>
              </a:rPr>
              <a:t>Tot snel in</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4400" b="0" i="0" u="none" strike="noStrike" kern="1200" cap="none" spc="0" normalizeH="0" baseline="0" noProof="0" dirty="0">
                <a:ln>
                  <a:noFill/>
                </a:ln>
                <a:solidFill>
                  <a:prstClr val="white"/>
                </a:solidFill>
                <a:effectLst/>
                <a:uLnTx/>
                <a:uFillTx/>
                <a:latin typeface="Aptos" panose="020B0004020202020204"/>
                <a:ea typeface="+mn-ea"/>
                <a:cs typeface="+mn-cs"/>
              </a:rPr>
              <a:t>H’ART Museum!</a:t>
            </a:r>
          </a:p>
        </p:txBody>
      </p:sp>
    </p:spTree>
    <p:extLst>
      <p:ext uri="{BB962C8B-B14F-4D97-AF65-F5344CB8AC3E}">
        <p14:creationId xmlns:p14="http://schemas.microsoft.com/office/powerpoint/2010/main" val="18872861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BDB5E-C93D-DEE7-0B2C-CA9CC059086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183E5D4-E1CC-B71A-15E4-D7E17BEA064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7712" y="455768"/>
            <a:ext cx="10799649" cy="6299925"/>
          </a:xfrm>
          <a:prstGeom prst="rect">
            <a:avLst/>
          </a:prstGeom>
        </p:spPr>
      </p:pic>
      <p:sp>
        <p:nvSpPr>
          <p:cNvPr id="51" name="TextBox 50">
            <a:extLst>
              <a:ext uri="{FF2B5EF4-FFF2-40B4-BE49-F238E27FC236}">
                <a16:creationId xmlns:a16="http://schemas.microsoft.com/office/drawing/2014/main" id="{5FEE7843-54C8-7F6C-120C-C8D23F3823AB}"/>
              </a:ext>
            </a:extLst>
          </p:cNvPr>
          <p:cNvSpPr txBox="1"/>
          <p:nvPr/>
        </p:nvSpPr>
        <p:spPr>
          <a:xfrm>
            <a:off x="0" y="0"/>
            <a:ext cx="10781937" cy="6858000"/>
          </a:xfrm>
          <a:prstGeom prst="rect">
            <a:avLst/>
          </a:prstGeom>
          <a:solidFill>
            <a:schemeClr val="tx1">
              <a:alpha val="50000"/>
            </a:schemeClr>
          </a:solidFill>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nl-NL" sz="4000" b="0" i="0" u="none" strike="noStrike" kern="1200" cap="none" spc="0" normalizeH="0" baseline="0" noProof="0" dirty="0">
              <a:ln>
                <a:noFill/>
              </a:ln>
              <a:solidFill>
                <a:prstClr val="white"/>
              </a:solidFill>
              <a:effectLst/>
              <a:uLnTx/>
              <a:uFillTx/>
              <a:latin typeface="Aptos Display" panose="020F0302020204030204"/>
              <a:ea typeface="+mn-ea"/>
              <a:cs typeface="+mn-cs"/>
            </a:endParaRPr>
          </a:p>
        </p:txBody>
      </p:sp>
      <p:grpSp>
        <p:nvGrpSpPr>
          <p:cNvPr id="10" name="Group 9">
            <a:extLst>
              <a:ext uri="{FF2B5EF4-FFF2-40B4-BE49-F238E27FC236}">
                <a16:creationId xmlns:a16="http://schemas.microsoft.com/office/drawing/2014/main" id="{B046C272-6C8E-5A2A-6B9D-CD7773861406}"/>
              </a:ext>
            </a:extLst>
          </p:cNvPr>
          <p:cNvGrpSpPr/>
          <p:nvPr/>
        </p:nvGrpSpPr>
        <p:grpSpPr>
          <a:xfrm>
            <a:off x="10781937" y="0"/>
            <a:ext cx="1434860" cy="6858000"/>
            <a:chOff x="10781937" y="0"/>
            <a:chExt cx="1434860" cy="6858000"/>
          </a:xfrm>
          <a:solidFill>
            <a:srgbClr val="00C498"/>
          </a:solidFill>
        </p:grpSpPr>
        <p:sp>
          <p:nvSpPr>
            <p:cNvPr id="11" name="Rectangle 10">
              <a:extLst>
                <a:ext uri="{FF2B5EF4-FFF2-40B4-BE49-F238E27FC236}">
                  <a16:creationId xmlns:a16="http://schemas.microsoft.com/office/drawing/2014/main" id="{64B8A525-2C2A-0418-D5B9-14AF2BF2EE30}"/>
                </a:ext>
              </a:extLst>
            </p:cNvPr>
            <p:cNvSpPr/>
            <p:nvPr/>
          </p:nvSpPr>
          <p:spPr>
            <a:xfrm>
              <a:off x="10781937" y="0"/>
              <a:ext cx="1434860"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Aptos" panose="020B0004020202020204"/>
                <a:ea typeface="+mn-ea"/>
                <a:cs typeface="+mn-cs"/>
              </a:endParaRPr>
            </a:p>
          </p:txBody>
        </p:sp>
        <p:pic>
          <p:nvPicPr>
            <p:cNvPr id="13" name="Picture 12" descr="A white text on a black background&#10;&#10;AI-generated content may be incorrect.">
              <a:extLst>
                <a:ext uri="{FF2B5EF4-FFF2-40B4-BE49-F238E27FC236}">
                  <a16:creationId xmlns:a16="http://schemas.microsoft.com/office/drawing/2014/main" id="{6F34078D-A467-F2AD-0237-ED88F25A8EC3}"/>
                </a:ext>
              </a:extLst>
            </p:cNvPr>
            <p:cNvPicPr/>
            <p:nvPr/>
          </p:nvPicPr>
          <p:blipFill>
            <a:blip r:embed="rId4" cstate="screen">
              <a:extLst>
                <a:ext uri="{28A0092B-C50C-407E-A947-70E740481C1C}">
                  <a14:useLocalDpi xmlns:a14="http://schemas.microsoft.com/office/drawing/2010/main"/>
                </a:ext>
              </a:extLst>
            </a:blip>
            <a:stretch>
              <a:fillRect/>
            </a:stretch>
          </p:blipFill>
          <p:spPr>
            <a:xfrm>
              <a:off x="10781937" y="6132025"/>
              <a:ext cx="1434860" cy="646697"/>
            </a:xfrm>
            <a:prstGeom prst="rect">
              <a:avLst/>
            </a:prstGeom>
            <a:grpFill/>
          </p:spPr>
        </p:pic>
      </p:grpSp>
      <p:sp>
        <p:nvSpPr>
          <p:cNvPr id="2" name="Placeholder 3">
            <a:extLst>
              <a:ext uri="{FF2B5EF4-FFF2-40B4-BE49-F238E27FC236}">
                <a16:creationId xmlns:a16="http://schemas.microsoft.com/office/drawing/2014/main" id="{609BEF71-DC6B-40F0-5779-3E9407EA1315}"/>
              </a:ext>
            </a:extLst>
          </p:cNvPr>
          <p:cNvSpPr txBox="1">
            <a:spLocks/>
          </p:cNvSpPr>
          <p:nvPr/>
        </p:nvSpPr>
        <p:spPr>
          <a:xfrm>
            <a:off x="264846" y="525611"/>
            <a:ext cx="3721442" cy="1583054"/>
          </a:xfrm>
          <a:custGeom>
            <a:avLst/>
            <a:gdLst>
              <a:gd name="connsiteX0" fmla="*/ 0 w 5022936"/>
              <a:gd name="connsiteY0" fmla="*/ 0 h 1111250"/>
              <a:gd name="connsiteX1" fmla="*/ 5022936 w 5022936"/>
              <a:gd name="connsiteY1" fmla="*/ 0 h 1111250"/>
              <a:gd name="connsiteX2" fmla="*/ 5022936 w 5022936"/>
              <a:gd name="connsiteY2" fmla="*/ 1111250 h 1111250"/>
              <a:gd name="connsiteX3" fmla="*/ 0 w 5022936"/>
              <a:gd name="connsiteY3" fmla="*/ 1111250 h 1111250"/>
            </a:gdLst>
            <a:ahLst/>
            <a:cxnLst>
              <a:cxn ang="0">
                <a:pos x="connsiteX0" y="connsiteY0"/>
              </a:cxn>
              <a:cxn ang="0">
                <a:pos x="connsiteX1" y="connsiteY1"/>
              </a:cxn>
              <a:cxn ang="0">
                <a:pos x="connsiteX2" y="connsiteY2"/>
              </a:cxn>
              <a:cxn ang="0">
                <a:pos x="connsiteX3" y="connsiteY3"/>
              </a:cxn>
            </a:cxnLst>
            <a:rect l="l" t="t" r="r" b="b"/>
            <a:pathLst>
              <a:path w="5022936" h="1111250">
                <a:moveTo>
                  <a:pt x="0" y="0"/>
                </a:moveTo>
                <a:lnTo>
                  <a:pt x="5022936" y="0"/>
                </a:lnTo>
                <a:lnTo>
                  <a:pt x="5022936" y="1111250"/>
                </a:lnTo>
                <a:lnTo>
                  <a:pt x="0" y="1111250"/>
                </a:lnTo>
                <a:close/>
              </a:path>
            </a:pathLst>
          </a:custGeom>
          <a:solidFill>
            <a:srgbClr val="00C498">
              <a:alpha val="50000"/>
            </a:srgbClr>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b="0" i="0" u="none" strike="noStrike" kern="1200" cap="none" spc="0" normalizeH="0" baseline="0" noProof="0" dirty="0">
                <a:ln>
                  <a:noFill/>
                </a:ln>
                <a:solidFill>
                  <a:prstClr val="white"/>
                </a:solidFill>
                <a:effectLst/>
                <a:uLnTx/>
                <a:uFillTx/>
                <a:latin typeface="Aptos" panose="020B0004020202020204"/>
                <a:ea typeface="+mn-ea"/>
                <a:cs typeface="+mn-cs"/>
              </a:rPr>
              <a:t>In de 17</a:t>
            </a:r>
            <a:r>
              <a:rPr kumimoji="0" lang="nl-NL" b="0" i="0" u="none" strike="noStrike" kern="1200" cap="none" spc="0" normalizeH="0" baseline="30000" noProof="0" dirty="0">
                <a:ln>
                  <a:noFill/>
                </a:ln>
                <a:solidFill>
                  <a:prstClr val="white"/>
                </a:solidFill>
                <a:effectLst/>
                <a:uLnTx/>
                <a:uFillTx/>
                <a:latin typeface="Aptos" panose="020B0004020202020204"/>
                <a:ea typeface="+mn-ea"/>
                <a:cs typeface="+mn-cs"/>
              </a:rPr>
              <a:t>e</a:t>
            </a:r>
            <a:r>
              <a:rPr kumimoji="0" lang="nl-NL" b="0" i="0" u="none" strike="noStrike" kern="1200" cap="none" spc="0" normalizeH="0" baseline="0" noProof="0" dirty="0">
                <a:ln>
                  <a:noFill/>
                </a:ln>
                <a:solidFill>
                  <a:prstClr val="white"/>
                </a:solidFill>
                <a:effectLst/>
                <a:uLnTx/>
                <a:uFillTx/>
                <a:latin typeface="Aptos" panose="020B0004020202020204"/>
                <a:ea typeface="+mn-ea"/>
                <a:cs typeface="+mn-cs"/>
              </a:rPr>
              <a:t> eeuw waren westerse landen de baas in andere landen </a:t>
            </a:r>
            <a:r>
              <a:rPr kumimoji="0" lang="nl-NL" b="0" u="none" strike="noStrike" kern="1200" cap="none" spc="0" normalizeH="0" baseline="0" noProof="0" dirty="0">
                <a:ln>
                  <a:noFill/>
                </a:ln>
                <a:solidFill>
                  <a:prstClr val="white"/>
                </a:solidFill>
                <a:effectLst/>
                <a:uLnTx/>
                <a:uFillTx/>
                <a:latin typeface="Aptos" panose="020B0004020202020204"/>
                <a:ea typeface="+mn-ea"/>
                <a:cs typeface="+mn-cs"/>
              </a:rPr>
              <a:t>(koloniën)</a:t>
            </a:r>
            <a:r>
              <a:rPr kumimoji="0" lang="nl-NL" b="0" i="0" u="none" strike="noStrike" kern="1200" cap="none" spc="0" normalizeH="0" baseline="0" noProof="0" dirty="0">
                <a:ln>
                  <a:noFill/>
                </a:ln>
                <a:solidFill>
                  <a:prstClr val="white"/>
                </a:solidFill>
                <a:effectLst/>
                <a:uLnTx/>
                <a:uFillTx/>
                <a:latin typeface="Aptos" panose="020B0004020202020204"/>
                <a:ea typeface="+mn-ea"/>
                <a:cs typeface="+mn-cs"/>
              </a:rPr>
              <a:t>. </a:t>
            </a:r>
          </a:p>
        </p:txBody>
      </p:sp>
      <p:sp>
        <p:nvSpPr>
          <p:cNvPr id="6" name="Placeholder 3">
            <a:extLst>
              <a:ext uri="{FF2B5EF4-FFF2-40B4-BE49-F238E27FC236}">
                <a16:creationId xmlns:a16="http://schemas.microsoft.com/office/drawing/2014/main" id="{7509FCD5-6A14-6CE5-FAB9-807E4C245620}"/>
              </a:ext>
            </a:extLst>
          </p:cNvPr>
          <p:cNvSpPr txBox="1">
            <a:spLocks/>
          </p:cNvSpPr>
          <p:nvPr/>
        </p:nvSpPr>
        <p:spPr>
          <a:xfrm>
            <a:off x="5110670" y="958785"/>
            <a:ext cx="5510047" cy="1664301"/>
          </a:xfrm>
          <a:custGeom>
            <a:avLst/>
            <a:gdLst>
              <a:gd name="connsiteX0" fmla="*/ 0 w 5022936"/>
              <a:gd name="connsiteY0" fmla="*/ 0 h 1111250"/>
              <a:gd name="connsiteX1" fmla="*/ 5022936 w 5022936"/>
              <a:gd name="connsiteY1" fmla="*/ 0 h 1111250"/>
              <a:gd name="connsiteX2" fmla="*/ 5022936 w 5022936"/>
              <a:gd name="connsiteY2" fmla="*/ 1111250 h 1111250"/>
              <a:gd name="connsiteX3" fmla="*/ 0 w 5022936"/>
              <a:gd name="connsiteY3" fmla="*/ 1111250 h 1111250"/>
            </a:gdLst>
            <a:ahLst/>
            <a:cxnLst>
              <a:cxn ang="0">
                <a:pos x="connsiteX0" y="connsiteY0"/>
              </a:cxn>
              <a:cxn ang="0">
                <a:pos x="connsiteX1" y="connsiteY1"/>
              </a:cxn>
              <a:cxn ang="0">
                <a:pos x="connsiteX2" y="connsiteY2"/>
              </a:cxn>
              <a:cxn ang="0">
                <a:pos x="connsiteX3" y="connsiteY3"/>
              </a:cxn>
            </a:cxnLst>
            <a:rect l="l" t="t" r="r" b="b"/>
            <a:pathLst>
              <a:path w="5022936" h="1111250">
                <a:moveTo>
                  <a:pt x="0" y="0"/>
                </a:moveTo>
                <a:lnTo>
                  <a:pt x="5022936" y="0"/>
                </a:lnTo>
                <a:lnTo>
                  <a:pt x="5022936" y="1111250"/>
                </a:lnTo>
                <a:lnTo>
                  <a:pt x="0" y="1111250"/>
                </a:lnTo>
                <a:close/>
              </a:path>
            </a:pathLst>
          </a:custGeom>
          <a:solidFill>
            <a:srgbClr val="00C498">
              <a:alpha val="50000"/>
            </a:srgbClr>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defRPr/>
            </a:pPr>
            <a:r>
              <a:rPr lang="nl-NL" dirty="0">
                <a:solidFill>
                  <a:prstClr val="white"/>
                </a:solidFill>
              </a:rPr>
              <a:t>Nederland had bijvoorbeeld koloniën in India, Indonesië, Suriname, Afrika en het Caraïbisch gebied.</a:t>
            </a:r>
          </a:p>
        </p:txBody>
      </p:sp>
      <p:sp>
        <p:nvSpPr>
          <p:cNvPr id="7" name="Placeholder 3">
            <a:extLst>
              <a:ext uri="{FF2B5EF4-FFF2-40B4-BE49-F238E27FC236}">
                <a16:creationId xmlns:a16="http://schemas.microsoft.com/office/drawing/2014/main" id="{297BB21E-5D92-3E6D-FD60-8FE2329DBC26}"/>
              </a:ext>
            </a:extLst>
          </p:cNvPr>
          <p:cNvSpPr txBox="1">
            <a:spLocks/>
          </p:cNvSpPr>
          <p:nvPr/>
        </p:nvSpPr>
        <p:spPr>
          <a:xfrm>
            <a:off x="1830524" y="4557974"/>
            <a:ext cx="5657850" cy="1367310"/>
          </a:xfrm>
          <a:custGeom>
            <a:avLst/>
            <a:gdLst>
              <a:gd name="connsiteX0" fmla="*/ 0 w 5022936"/>
              <a:gd name="connsiteY0" fmla="*/ 0 h 1111250"/>
              <a:gd name="connsiteX1" fmla="*/ 5022936 w 5022936"/>
              <a:gd name="connsiteY1" fmla="*/ 0 h 1111250"/>
              <a:gd name="connsiteX2" fmla="*/ 5022936 w 5022936"/>
              <a:gd name="connsiteY2" fmla="*/ 1111250 h 1111250"/>
              <a:gd name="connsiteX3" fmla="*/ 0 w 5022936"/>
              <a:gd name="connsiteY3" fmla="*/ 1111250 h 1111250"/>
            </a:gdLst>
            <a:ahLst/>
            <a:cxnLst>
              <a:cxn ang="0">
                <a:pos x="connsiteX0" y="connsiteY0"/>
              </a:cxn>
              <a:cxn ang="0">
                <a:pos x="connsiteX1" y="connsiteY1"/>
              </a:cxn>
              <a:cxn ang="0">
                <a:pos x="connsiteX2" y="connsiteY2"/>
              </a:cxn>
              <a:cxn ang="0">
                <a:pos x="connsiteX3" y="connsiteY3"/>
              </a:cxn>
            </a:cxnLst>
            <a:rect l="l" t="t" r="r" b="b"/>
            <a:pathLst>
              <a:path w="5022936" h="1111250">
                <a:moveTo>
                  <a:pt x="0" y="0"/>
                </a:moveTo>
                <a:lnTo>
                  <a:pt x="5022936" y="0"/>
                </a:lnTo>
                <a:lnTo>
                  <a:pt x="5022936" y="1111250"/>
                </a:lnTo>
                <a:lnTo>
                  <a:pt x="0" y="1111250"/>
                </a:lnTo>
                <a:close/>
              </a:path>
            </a:pathLst>
          </a:custGeom>
          <a:solidFill>
            <a:srgbClr val="00C498">
              <a:alpha val="50000"/>
            </a:srgbClr>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defRPr/>
            </a:pPr>
            <a:r>
              <a:rPr lang="nl-NL" dirty="0">
                <a:solidFill>
                  <a:prstClr val="white"/>
                </a:solidFill>
              </a:rPr>
              <a:t>Daar werden producten verbouwd voor de internationale handel.</a:t>
            </a:r>
            <a:endParaRPr kumimoji="0" lang="nl-NL" b="0" u="none" strike="noStrike" kern="1200" cap="none" spc="0" normalizeH="0" baseline="0" noProof="0" dirty="0">
              <a:ln>
                <a:noFill/>
              </a:ln>
              <a:solidFill>
                <a:prstClr val="white"/>
              </a:solidFill>
              <a:effectLst/>
              <a:uLnTx/>
              <a:uFillTx/>
              <a:latin typeface="Aptos" panose="020B0004020202020204"/>
              <a:ea typeface="+mn-ea"/>
              <a:cs typeface="+mn-cs"/>
            </a:endParaRPr>
          </a:p>
        </p:txBody>
      </p:sp>
    </p:spTree>
    <p:extLst>
      <p:ext uri="{BB962C8B-B14F-4D97-AF65-F5344CB8AC3E}">
        <p14:creationId xmlns:p14="http://schemas.microsoft.com/office/powerpoint/2010/main" val="3479176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50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C7FF9-D0B3-06FE-5845-C71D2F2A6232}"/>
            </a:ext>
          </a:extLst>
        </p:cNvPr>
        <p:cNvGrpSpPr/>
        <p:nvPr/>
      </p:nvGrpSpPr>
      <p:grpSpPr>
        <a:xfrm>
          <a:off x="0" y="0"/>
          <a:ext cx="0" cy="0"/>
          <a:chOff x="0" y="0"/>
          <a:chExt cx="0" cy="0"/>
        </a:xfrm>
      </p:grpSpPr>
      <p:pic>
        <p:nvPicPr>
          <p:cNvPr id="8" name="Afbeelding 7">
            <a:extLst>
              <a:ext uri="{FF2B5EF4-FFF2-40B4-BE49-F238E27FC236}">
                <a16:creationId xmlns:a16="http://schemas.microsoft.com/office/drawing/2014/main" id="{8E936EFF-49C2-2779-8566-F9535AD4A915}"/>
              </a:ext>
            </a:extLst>
          </p:cNvPr>
          <p:cNvPicPr>
            <a:picLocks noChangeAspect="1"/>
          </p:cNvPicPr>
          <p:nvPr/>
        </p:nvPicPr>
        <p:blipFill>
          <a:blip r:embed="rId3" cstate="screen">
            <a:extLst>
              <a:ext uri="{BEBA8EAE-BF5A-486C-A8C5-ECC9F3942E4B}">
                <a14:imgProps xmlns:a14="http://schemas.microsoft.com/office/drawing/2010/main">
                  <a14:imgLayer r:embed="rId4">
                    <a14:imgEffect>
                      <a14:artisticGlowDiffused/>
                    </a14:imgEffect>
                  </a14:imgLayer>
                </a14:imgProps>
              </a:ext>
              <a:ext uri="{28A0092B-C50C-407E-A947-70E740481C1C}">
                <a14:useLocalDpi xmlns:a14="http://schemas.microsoft.com/office/drawing/2010/main"/>
              </a:ext>
            </a:extLst>
          </a:blip>
          <a:srcRect/>
          <a:stretch>
            <a:fillRect/>
          </a:stretch>
        </p:blipFill>
        <p:spPr>
          <a:xfrm>
            <a:off x="4590267" y="0"/>
            <a:ext cx="5657850" cy="6843224"/>
          </a:xfrm>
          <a:prstGeom prst="rect">
            <a:avLst/>
          </a:prstGeom>
        </p:spPr>
      </p:pic>
      <p:sp>
        <p:nvSpPr>
          <p:cNvPr id="51" name="TextBox 50">
            <a:extLst>
              <a:ext uri="{FF2B5EF4-FFF2-40B4-BE49-F238E27FC236}">
                <a16:creationId xmlns:a16="http://schemas.microsoft.com/office/drawing/2014/main" id="{F7097680-4D27-CBE5-9DAF-5C1E16CD07F6}"/>
              </a:ext>
            </a:extLst>
          </p:cNvPr>
          <p:cNvSpPr txBox="1"/>
          <p:nvPr/>
        </p:nvSpPr>
        <p:spPr>
          <a:xfrm>
            <a:off x="0" y="-14776"/>
            <a:ext cx="10781937" cy="6858000"/>
          </a:xfrm>
          <a:prstGeom prst="rect">
            <a:avLst/>
          </a:prstGeom>
          <a:solidFill>
            <a:schemeClr val="tx1">
              <a:alpha val="50000"/>
            </a:schemeClr>
          </a:solidFill>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nl-NL" sz="4000" b="0" i="0" u="none" strike="noStrike" kern="1200" cap="none" spc="0" normalizeH="0" baseline="0" noProof="0" dirty="0">
              <a:ln>
                <a:noFill/>
              </a:ln>
              <a:solidFill>
                <a:prstClr val="white"/>
              </a:solidFill>
              <a:effectLst/>
              <a:uLnTx/>
              <a:uFillTx/>
              <a:latin typeface="Aptos Display" panose="020F0302020204030204"/>
              <a:ea typeface="+mn-ea"/>
              <a:cs typeface="+mn-cs"/>
            </a:endParaRPr>
          </a:p>
        </p:txBody>
      </p:sp>
      <p:grpSp>
        <p:nvGrpSpPr>
          <p:cNvPr id="10" name="Group 9">
            <a:extLst>
              <a:ext uri="{FF2B5EF4-FFF2-40B4-BE49-F238E27FC236}">
                <a16:creationId xmlns:a16="http://schemas.microsoft.com/office/drawing/2014/main" id="{5A9CB8B6-E5E9-E6D9-04C7-13C760DE36C1}"/>
              </a:ext>
            </a:extLst>
          </p:cNvPr>
          <p:cNvGrpSpPr/>
          <p:nvPr/>
        </p:nvGrpSpPr>
        <p:grpSpPr>
          <a:xfrm>
            <a:off x="10781937" y="0"/>
            <a:ext cx="1434860" cy="6858000"/>
            <a:chOff x="10781937" y="0"/>
            <a:chExt cx="1434860" cy="6858000"/>
          </a:xfrm>
          <a:solidFill>
            <a:srgbClr val="00C498"/>
          </a:solidFill>
        </p:grpSpPr>
        <p:sp>
          <p:nvSpPr>
            <p:cNvPr id="11" name="Rectangle 10">
              <a:extLst>
                <a:ext uri="{FF2B5EF4-FFF2-40B4-BE49-F238E27FC236}">
                  <a16:creationId xmlns:a16="http://schemas.microsoft.com/office/drawing/2014/main" id="{8EF4B8FD-B147-1151-3862-821AB31470BE}"/>
                </a:ext>
              </a:extLst>
            </p:cNvPr>
            <p:cNvSpPr/>
            <p:nvPr/>
          </p:nvSpPr>
          <p:spPr>
            <a:xfrm>
              <a:off x="10781937" y="0"/>
              <a:ext cx="1434860"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Aptos" panose="020B0004020202020204"/>
                <a:ea typeface="+mn-ea"/>
                <a:cs typeface="+mn-cs"/>
              </a:endParaRPr>
            </a:p>
          </p:txBody>
        </p:sp>
        <p:pic>
          <p:nvPicPr>
            <p:cNvPr id="13" name="Picture 12" descr="A white text on a black background&#10;&#10;AI-generated content may be incorrect.">
              <a:extLst>
                <a:ext uri="{FF2B5EF4-FFF2-40B4-BE49-F238E27FC236}">
                  <a16:creationId xmlns:a16="http://schemas.microsoft.com/office/drawing/2014/main" id="{C8A8C99D-2836-139A-2F5D-531AF7DE7E37}"/>
                </a:ext>
              </a:extLst>
            </p:cNvPr>
            <p:cNvPicPr/>
            <p:nvPr/>
          </p:nvPicPr>
          <p:blipFill>
            <a:blip r:embed="rId5" cstate="screen">
              <a:extLst>
                <a:ext uri="{28A0092B-C50C-407E-A947-70E740481C1C}">
                  <a14:useLocalDpi xmlns:a14="http://schemas.microsoft.com/office/drawing/2010/main"/>
                </a:ext>
              </a:extLst>
            </a:blip>
            <a:stretch>
              <a:fillRect/>
            </a:stretch>
          </p:blipFill>
          <p:spPr>
            <a:xfrm>
              <a:off x="10781937" y="6132025"/>
              <a:ext cx="1434860" cy="646697"/>
            </a:xfrm>
            <a:prstGeom prst="rect">
              <a:avLst/>
            </a:prstGeom>
            <a:grpFill/>
          </p:spPr>
        </p:pic>
      </p:grpSp>
      <p:sp>
        <p:nvSpPr>
          <p:cNvPr id="2" name="Placeholder 3">
            <a:extLst>
              <a:ext uri="{FF2B5EF4-FFF2-40B4-BE49-F238E27FC236}">
                <a16:creationId xmlns:a16="http://schemas.microsoft.com/office/drawing/2014/main" id="{E825FC7F-2C25-0F78-8693-D6C6BF18E276}"/>
              </a:ext>
            </a:extLst>
          </p:cNvPr>
          <p:cNvSpPr txBox="1">
            <a:spLocks/>
          </p:cNvSpPr>
          <p:nvPr/>
        </p:nvSpPr>
        <p:spPr>
          <a:xfrm>
            <a:off x="264846" y="525611"/>
            <a:ext cx="3721442" cy="1583054"/>
          </a:xfrm>
          <a:custGeom>
            <a:avLst/>
            <a:gdLst>
              <a:gd name="connsiteX0" fmla="*/ 0 w 5022936"/>
              <a:gd name="connsiteY0" fmla="*/ 0 h 1111250"/>
              <a:gd name="connsiteX1" fmla="*/ 5022936 w 5022936"/>
              <a:gd name="connsiteY1" fmla="*/ 0 h 1111250"/>
              <a:gd name="connsiteX2" fmla="*/ 5022936 w 5022936"/>
              <a:gd name="connsiteY2" fmla="*/ 1111250 h 1111250"/>
              <a:gd name="connsiteX3" fmla="*/ 0 w 5022936"/>
              <a:gd name="connsiteY3" fmla="*/ 1111250 h 1111250"/>
            </a:gdLst>
            <a:ahLst/>
            <a:cxnLst>
              <a:cxn ang="0">
                <a:pos x="connsiteX0" y="connsiteY0"/>
              </a:cxn>
              <a:cxn ang="0">
                <a:pos x="connsiteX1" y="connsiteY1"/>
              </a:cxn>
              <a:cxn ang="0">
                <a:pos x="connsiteX2" y="connsiteY2"/>
              </a:cxn>
              <a:cxn ang="0">
                <a:pos x="connsiteX3" y="connsiteY3"/>
              </a:cxn>
            </a:cxnLst>
            <a:rect l="l" t="t" r="r" b="b"/>
            <a:pathLst>
              <a:path w="5022936" h="1111250">
                <a:moveTo>
                  <a:pt x="0" y="0"/>
                </a:moveTo>
                <a:lnTo>
                  <a:pt x="5022936" y="0"/>
                </a:lnTo>
                <a:lnTo>
                  <a:pt x="5022936" y="1111250"/>
                </a:lnTo>
                <a:lnTo>
                  <a:pt x="0" y="1111250"/>
                </a:lnTo>
                <a:close/>
              </a:path>
            </a:pathLst>
          </a:custGeom>
          <a:solidFill>
            <a:srgbClr val="00C498">
              <a:alpha val="50000"/>
            </a:srgbClr>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b="0" i="0" u="none" strike="noStrike" kern="1200" cap="none" spc="0" normalizeH="0" baseline="0" noProof="0" dirty="0">
                <a:ln>
                  <a:noFill/>
                </a:ln>
                <a:solidFill>
                  <a:prstClr val="white"/>
                </a:solidFill>
                <a:effectLst/>
                <a:uLnTx/>
                <a:uFillTx/>
                <a:latin typeface="Aptos" panose="020B0004020202020204"/>
                <a:ea typeface="+mn-ea"/>
                <a:cs typeface="+mn-cs"/>
              </a:rPr>
              <a:t>In de </a:t>
            </a:r>
            <a:r>
              <a:rPr kumimoji="0" lang="nl-NL" b="0" u="none" strike="noStrike" kern="1200" cap="none" spc="0" normalizeH="0" baseline="0" noProof="0" dirty="0">
                <a:ln>
                  <a:noFill/>
                </a:ln>
                <a:solidFill>
                  <a:prstClr val="white"/>
                </a:solidFill>
                <a:effectLst/>
                <a:uLnTx/>
                <a:uFillTx/>
                <a:latin typeface="Aptos" panose="020B0004020202020204"/>
                <a:ea typeface="+mn-ea"/>
                <a:cs typeface="+mn-cs"/>
              </a:rPr>
              <a:t>koloniën werd dit werk vooral gedaan door </a:t>
            </a:r>
            <a:r>
              <a:rPr kumimoji="0" lang="nl-NL" b="0" i="1" u="none" strike="noStrike" kern="1200" cap="none" spc="0" normalizeH="0" baseline="0" noProof="0" dirty="0">
                <a:ln>
                  <a:noFill/>
                </a:ln>
                <a:solidFill>
                  <a:prstClr val="white"/>
                </a:solidFill>
                <a:effectLst/>
                <a:uLnTx/>
                <a:uFillTx/>
                <a:latin typeface="Aptos" panose="020B0004020202020204"/>
                <a:ea typeface="+mn-ea"/>
                <a:cs typeface="+mn-cs"/>
              </a:rPr>
              <a:t>tot slaaf gemaakte </a:t>
            </a:r>
            <a:r>
              <a:rPr kumimoji="0" lang="nl-NL" b="0" u="none" strike="noStrike" kern="1200" cap="none" spc="0" normalizeH="0" baseline="0" noProof="0" dirty="0">
                <a:ln>
                  <a:noFill/>
                </a:ln>
                <a:solidFill>
                  <a:prstClr val="white"/>
                </a:solidFill>
                <a:effectLst/>
                <a:uLnTx/>
                <a:uFillTx/>
                <a:latin typeface="Aptos" panose="020B0004020202020204"/>
                <a:ea typeface="+mn-ea"/>
                <a:cs typeface="+mn-cs"/>
              </a:rPr>
              <a:t>mensen</a:t>
            </a:r>
            <a:r>
              <a:rPr kumimoji="0" lang="nl-NL" b="0" i="0" u="none" strike="noStrike" kern="1200" cap="none" spc="0" normalizeH="0" baseline="0" noProof="0" dirty="0">
                <a:ln>
                  <a:noFill/>
                </a:ln>
                <a:solidFill>
                  <a:prstClr val="white"/>
                </a:solidFill>
                <a:effectLst/>
                <a:uLnTx/>
                <a:uFillTx/>
                <a:latin typeface="Aptos" panose="020B0004020202020204"/>
                <a:ea typeface="+mn-ea"/>
                <a:cs typeface="+mn-cs"/>
              </a:rPr>
              <a:t>. </a:t>
            </a:r>
          </a:p>
        </p:txBody>
      </p:sp>
      <p:sp>
        <p:nvSpPr>
          <p:cNvPr id="4" name="Placeholder 3">
            <a:extLst>
              <a:ext uri="{FF2B5EF4-FFF2-40B4-BE49-F238E27FC236}">
                <a16:creationId xmlns:a16="http://schemas.microsoft.com/office/drawing/2014/main" id="{D1ED88A5-98C9-3550-6962-9F8BD1024A1D}"/>
              </a:ext>
            </a:extLst>
          </p:cNvPr>
          <p:cNvSpPr txBox="1">
            <a:spLocks/>
          </p:cNvSpPr>
          <p:nvPr/>
        </p:nvSpPr>
        <p:spPr>
          <a:xfrm>
            <a:off x="1830524" y="4557974"/>
            <a:ext cx="5657850" cy="1367310"/>
          </a:xfrm>
          <a:custGeom>
            <a:avLst/>
            <a:gdLst>
              <a:gd name="connsiteX0" fmla="*/ 0 w 5022936"/>
              <a:gd name="connsiteY0" fmla="*/ 0 h 1111250"/>
              <a:gd name="connsiteX1" fmla="*/ 5022936 w 5022936"/>
              <a:gd name="connsiteY1" fmla="*/ 0 h 1111250"/>
              <a:gd name="connsiteX2" fmla="*/ 5022936 w 5022936"/>
              <a:gd name="connsiteY2" fmla="*/ 1111250 h 1111250"/>
              <a:gd name="connsiteX3" fmla="*/ 0 w 5022936"/>
              <a:gd name="connsiteY3" fmla="*/ 1111250 h 1111250"/>
            </a:gdLst>
            <a:ahLst/>
            <a:cxnLst>
              <a:cxn ang="0">
                <a:pos x="connsiteX0" y="connsiteY0"/>
              </a:cxn>
              <a:cxn ang="0">
                <a:pos x="connsiteX1" y="connsiteY1"/>
              </a:cxn>
              <a:cxn ang="0">
                <a:pos x="connsiteX2" y="connsiteY2"/>
              </a:cxn>
              <a:cxn ang="0">
                <a:pos x="connsiteX3" y="connsiteY3"/>
              </a:cxn>
            </a:cxnLst>
            <a:rect l="l" t="t" r="r" b="b"/>
            <a:pathLst>
              <a:path w="5022936" h="1111250">
                <a:moveTo>
                  <a:pt x="0" y="0"/>
                </a:moveTo>
                <a:lnTo>
                  <a:pt x="5022936" y="0"/>
                </a:lnTo>
                <a:lnTo>
                  <a:pt x="5022936" y="1111250"/>
                </a:lnTo>
                <a:lnTo>
                  <a:pt x="0" y="1111250"/>
                </a:lnTo>
                <a:close/>
              </a:path>
            </a:pathLst>
          </a:custGeom>
          <a:solidFill>
            <a:srgbClr val="00C498">
              <a:alpha val="50000"/>
            </a:srgbClr>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defRPr/>
            </a:pPr>
            <a:r>
              <a:rPr lang="nl-NL" dirty="0">
                <a:solidFill>
                  <a:prstClr val="white"/>
                </a:solidFill>
              </a:rPr>
              <a:t>Daar moesten zij de producten verbouwen voor de internationale handel.</a:t>
            </a:r>
            <a:endParaRPr kumimoji="0" lang="nl-NL" b="0" u="none" strike="noStrike" kern="1200" cap="none" spc="0" normalizeH="0" baseline="0" noProof="0" dirty="0">
              <a:ln>
                <a:noFill/>
              </a:ln>
              <a:solidFill>
                <a:prstClr val="white"/>
              </a:solidFill>
              <a:effectLst/>
              <a:uLnTx/>
              <a:uFillTx/>
              <a:latin typeface="Aptos" panose="020B0004020202020204"/>
              <a:ea typeface="+mn-ea"/>
              <a:cs typeface="+mn-cs"/>
            </a:endParaRPr>
          </a:p>
        </p:txBody>
      </p:sp>
    </p:spTree>
    <p:extLst>
      <p:ext uri="{BB962C8B-B14F-4D97-AF65-F5344CB8AC3E}">
        <p14:creationId xmlns:p14="http://schemas.microsoft.com/office/powerpoint/2010/main" val="11260384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9">
            <a:extLst>
              <a:ext uri="{FF2B5EF4-FFF2-40B4-BE49-F238E27FC236}">
                <a16:creationId xmlns:a16="http://schemas.microsoft.com/office/drawing/2014/main" id="{18ABF51A-CCF5-E8A9-18FC-3200B54C447B}"/>
              </a:ext>
            </a:extLst>
          </p:cNvPr>
          <p:cNvGrpSpPr/>
          <p:nvPr/>
        </p:nvGrpSpPr>
        <p:grpSpPr>
          <a:xfrm>
            <a:off x="10781937" y="0"/>
            <a:ext cx="1434860" cy="6858000"/>
            <a:chOff x="10781937" y="0"/>
            <a:chExt cx="1434860" cy="6858000"/>
          </a:xfrm>
        </p:grpSpPr>
        <p:sp>
          <p:nvSpPr>
            <p:cNvPr id="7" name="Rectangle 10">
              <a:extLst>
                <a:ext uri="{FF2B5EF4-FFF2-40B4-BE49-F238E27FC236}">
                  <a16:creationId xmlns:a16="http://schemas.microsoft.com/office/drawing/2014/main" id="{F7D47221-C20D-A370-BE0C-E06119D2E3AD}"/>
                </a:ext>
              </a:extLst>
            </p:cNvPr>
            <p:cNvSpPr/>
            <p:nvPr/>
          </p:nvSpPr>
          <p:spPr>
            <a:xfrm>
              <a:off x="10781937" y="0"/>
              <a:ext cx="1434860" cy="6858000"/>
            </a:xfrm>
            <a:prstGeom prst="rect">
              <a:avLst/>
            </a:prstGeom>
            <a:solidFill>
              <a:srgbClr val="00C4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Aptos" panose="020B0004020202020204"/>
                <a:ea typeface="+mn-ea"/>
                <a:cs typeface="+mn-cs"/>
              </a:endParaRPr>
            </a:p>
          </p:txBody>
        </p:sp>
        <p:pic>
          <p:nvPicPr>
            <p:cNvPr id="8" name="Picture 12" descr="A white text on a black background&#10;&#10;AI-generated content may be incorrect.">
              <a:extLst>
                <a:ext uri="{FF2B5EF4-FFF2-40B4-BE49-F238E27FC236}">
                  <a16:creationId xmlns:a16="http://schemas.microsoft.com/office/drawing/2014/main" id="{AC46C699-7EB1-A04F-7409-D3E742FA42B7}"/>
                </a:ext>
              </a:extLst>
            </p:cNvPr>
            <p:cNvPicPr/>
            <p:nvPr/>
          </p:nvPicPr>
          <p:blipFill>
            <a:blip r:embed="rId3" cstate="screen">
              <a:extLst>
                <a:ext uri="{28A0092B-C50C-407E-A947-70E740481C1C}">
                  <a14:useLocalDpi xmlns:a14="http://schemas.microsoft.com/office/drawing/2010/main"/>
                </a:ext>
              </a:extLst>
            </a:blip>
            <a:stretch>
              <a:fillRect/>
            </a:stretch>
          </p:blipFill>
          <p:spPr>
            <a:xfrm>
              <a:off x="10781937" y="6132025"/>
              <a:ext cx="1434860" cy="646697"/>
            </a:xfrm>
            <a:prstGeom prst="rect">
              <a:avLst/>
            </a:prstGeom>
          </p:spPr>
        </p:pic>
      </p:grpSp>
      <p:pic>
        <p:nvPicPr>
          <p:cNvPr id="1026" name="Picture 2" descr="Geschiedenis VOC en WIC Diagram | Quizlet">
            <a:extLst>
              <a:ext uri="{FF2B5EF4-FFF2-40B4-BE49-F238E27FC236}">
                <a16:creationId xmlns:a16="http://schemas.microsoft.com/office/drawing/2014/main" id="{A695431C-AA55-4028-5D5B-02E0249C9795}"/>
              </a:ext>
            </a:extLst>
          </p:cNvPr>
          <p:cNvPicPr>
            <a:picLocks noGrp="1" noChangeAspect="1" noChangeArrowheads="1"/>
          </p:cNvPicPr>
          <p:nvPr>
            <p:ph idx="1"/>
          </p:nvPr>
        </p:nvPicPr>
        <p:blipFill>
          <a:blip r:embed="rId4">
            <a:extLst>
              <a:ext uri="{28A0092B-C50C-407E-A947-70E740481C1C}">
                <a14:useLocalDpi xmlns:a14="http://schemas.microsoft.com/office/drawing/2010/main"/>
              </a:ext>
            </a:extLst>
          </a:blip>
          <a:srcRect/>
          <a:stretch>
            <a:fillRect/>
          </a:stretch>
        </p:blipFill>
        <p:spPr bwMode="auto">
          <a:xfrm>
            <a:off x="1575402" y="1622164"/>
            <a:ext cx="7447599" cy="3687646"/>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TextBox 50">
            <a:extLst>
              <a:ext uri="{FF2B5EF4-FFF2-40B4-BE49-F238E27FC236}">
                <a16:creationId xmlns:a16="http://schemas.microsoft.com/office/drawing/2014/main" id="{6757D13A-552B-6958-A219-470C0381097C}"/>
              </a:ext>
            </a:extLst>
          </p:cNvPr>
          <p:cNvSpPr txBox="1"/>
          <p:nvPr/>
        </p:nvSpPr>
        <p:spPr>
          <a:xfrm>
            <a:off x="0" y="0"/>
            <a:ext cx="10781937" cy="6858000"/>
          </a:xfrm>
          <a:prstGeom prst="rect">
            <a:avLst/>
          </a:prstGeom>
          <a:solidFill>
            <a:schemeClr val="tx1">
              <a:alpha val="50000"/>
            </a:schemeClr>
          </a:solidFill>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nl-NL" sz="4000" b="0" i="0" u="none" strike="noStrike" kern="1200" cap="none" spc="0" normalizeH="0" baseline="0" noProof="0" dirty="0">
              <a:ln>
                <a:noFill/>
              </a:ln>
              <a:solidFill>
                <a:prstClr val="white"/>
              </a:solidFill>
              <a:effectLst/>
              <a:uLnTx/>
              <a:uFillTx/>
              <a:latin typeface="Aptos Display" panose="020F0302020204030204"/>
              <a:ea typeface="+mn-ea"/>
              <a:cs typeface="+mn-cs"/>
            </a:endParaRPr>
          </a:p>
        </p:txBody>
      </p:sp>
      <p:sp>
        <p:nvSpPr>
          <p:cNvPr id="10" name="Placeholder 3">
            <a:extLst>
              <a:ext uri="{FF2B5EF4-FFF2-40B4-BE49-F238E27FC236}">
                <a16:creationId xmlns:a16="http://schemas.microsoft.com/office/drawing/2014/main" id="{2640CC9C-2232-29C3-8B81-FEFFE6DA8936}"/>
              </a:ext>
            </a:extLst>
          </p:cNvPr>
          <p:cNvSpPr txBox="1">
            <a:spLocks/>
          </p:cNvSpPr>
          <p:nvPr/>
        </p:nvSpPr>
        <p:spPr>
          <a:xfrm>
            <a:off x="438150" y="4868658"/>
            <a:ext cx="5657850" cy="1367310"/>
          </a:xfrm>
          <a:custGeom>
            <a:avLst/>
            <a:gdLst>
              <a:gd name="connsiteX0" fmla="*/ 0 w 5022936"/>
              <a:gd name="connsiteY0" fmla="*/ 0 h 1111250"/>
              <a:gd name="connsiteX1" fmla="*/ 5022936 w 5022936"/>
              <a:gd name="connsiteY1" fmla="*/ 0 h 1111250"/>
              <a:gd name="connsiteX2" fmla="*/ 5022936 w 5022936"/>
              <a:gd name="connsiteY2" fmla="*/ 1111250 h 1111250"/>
              <a:gd name="connsiteX3" fmla="*/ 0 w 5022936"/>
              <a:gd name="connsiteY3" fmla="*/ 1111250 h 1111250"/>
            </a:gdLst>
            <a:ahLst/>
            <a:cxnLst>
              <a:cxn ang="0">
                <a:pos x="connsiteX0" y="connsiteY0"/>
              </a:cxn>
              <a:cxn ang="0">
                <a:pos x="connsiteX1" y="connsiteY1"/>
              </a:cxn>
              <a:cxn ang="0">
                <a:pos x="connsiteX2" y="connsiteY2"/>
              </a:cxn>
              <a:cxn ang="0">
                <a:pos x="connsiteX3" y="connsiteY3"/>
              </a:cxn>
            </a:cxnLst>
            <a:rect l="l" t="t" r="r" b="b"/>
            <a:pathLst>
              <a:path w="5022936" h="1111250">
                <a:moveTo>
                  <a:pt x="0" y="0"/>
                </a:moveTo>
                <a:lnTo>
                  <a:pt x="5022936" y="0"/>
                </a:lnTo>
                <a:lnTo>
                  <a:pt x="5022936" y="1111250"/>
                </a:lnTo>
                <a:lnTo>
                  <a:pt x="0" y="1111250"/>
                </a:lnTo>
                <a:close/>
              </a:path>
            </a:pathLst>
          </a:custGeom>
          <a:solidFill>
            <a:srgbClr val="00C498">
              <a:alpha val="50000"/>
            </a:srgbClr>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dirty="0">
                <a:solidFill>
                  <a:schemeClr val="bg1"/>
                </a:solidFill>
              </a:rPr>
              <a:t>Dit ging naar </a:t>
            </a:r>
            <a:r>
              <a:rPr lang="nl-NL" b="1" dirty="0">
                <a:solidFill>
                  <a:schemeClr val="bg1"/>
                </a:solidFill>
              </a:rPr>
              <a:t>Afrika:</a:t>
            </a:r>
            <a:r>
              <a:rPr lang="nl-NL" dirty="0">
                <a:solidFill>
                  <a:schemeClr val="bg1"/>
                </a:solidFill>
              </a:rPr>
              <a:t> textiel, geweren, buskruit, alcohol, ijzeren staven, en kralen.</a:t>
            </a:r>
          </a:p>
        </p:txBody>
      </p:sp>
      <p:sp>
        <p:nvSpPr>
          <p:cNvPr id="4" name="Placeholder 3">
            <a:extLst>
              <a:ext uri="{FF2B5EF4-FFF2-40B4-BE49-F238E27FC236}">
                <a16:creationId xmlns:a16="http://schemas.microsoft.com/office/drawing/2014/main" id="{AECA39A9-94FF-CF52-5934-63CE538AC26D}"/>
              </a:ext>
            </a:extLst>
          </p:cNvPr>
          <p:cNvSpPr txBox="1">
            <a:spLocks/>
          </p:cNvSpPr>
          <p:nvPr/>
        </p:nvSpPr>
        <p:spPr>
          <a:xfrm>
            <a:off x="4855814" y="383364"/>
            <a:ext cx="5657850" cy="1367310"/>
          </a:xfrm>
          <a:custGeom>
            <a:avLst/>
            <a:gdLst>
              <a:gd name="connsiteX0" fmla="*/ 0 w 5022936"/>
              <a:gd name="connsiteY0" fmla="*/ 0 h 1111250"/>
              <a:gd name="connsiteX1" fmla="*/ 5022936 w 5022936"/>
              <a:gd name="connsiteY1" fmla="*/ 0 h 1111250"/>
              <a:gd name="connsiteX2" fmla="*/ 5022936 w 5022936"/>
              <a:gd name="connsiteY2" fmla="*/ 1111250 h 1111250"/>
              <a:gd name="connsiteX3" fmla="*/ 0 w 5022936"/>
              <a:gd name="connsiteY3" fmla="*/ 1111250 h 1111250"/>
            </a:gdLst>
            <a:ahLst/>
            <a:cxnLst>
              <a:cxn ang="0">
                <a:pos x="connsiteX0" y="connsiteY0"/>
              </a:cxn>
              <a:cxn ang="0">
                <a:pos x="connsiteX1" y="connsiteY1"/>
              </a:cxn>
              <a:cxn ang="0">
                <a:pos x="connsiteX2" y="connsiteY2"/>
              </a:cxn>
              <a:cxn ang="0">
                <a:pos x="connsiteX3" y="connsiteY3"/>
              </a:cxn>
            </a:cxnLst>
            <a:rect l="l" t="t" r="r" b="b"/>
            <a:pathLst>
              <a:path w="5022936" h="1111250">
                <a:moveTo>
                  <a:pt x="0" y="0"/>
                </a:moveTo>
                <a:lnTo>
                  <a:pt x="5022936" y="0"/>
                </a:lnTo>
                <a:lnTo>
                  <a:pt x="5022936" y="1111250"/>
                </a:lnTo>
                <a:lnTo>
                  <a:pt x="0" y="1111250"/>
                </a:lnTo>
                <a:close/>
              </a:path>
            </a:pathLst>
          </a:custGeom>
          <a:solidFill>
            <a:srgbClr val="00C498">
              <a:alpha val="50000"/>
            </a:srgbClr>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dirty="0">
                <a:solidFill>
                  <a:schemeClr val="bg1"/>
                </a:solidFill>
              </a:rPr>
              <a:t>Dit kwam naar </a:t>
            </a:r>
            <a:r>
              <a:rPr lang="nl-NL" b="1" dirty="0">
                <a:solidFill>
                  <a:schemeClr val="bg1"/>
                </a:solidFill>
              </a:rPr>
              <a:t>Europa: </a:t>
            </a:r>
            <a:r>
              <a:rPr lang="nl-NL" dirty="0">
                <a:solidFill>
                  <a:schemeClr val="bg1"/>
                </a:solidFill>
              </a:rPr>
              <a:t>suiker, cacao, koffie, tabak, goud, ivoor, pelzen...</a:t>
            </a:r>
          </a:p>
        </p:txBody>
      </p:sp>
      <p:pic>
        <p:nvPicPr>
          <p:cNvPr id="1028" name="Picture 4" descr="WIC | Bijna-allesoverdegoudeneeuw">
            <a:extLst>
              <a:ext uri="{FF2B5EF4-FFF2-40B4-BE49-F238E27FC236}">
                <a16:creationId xmlns:a16="http://schemas.microsoft.com/office/drawing/2014/main" id="{F8092E98-EC86-7911-4781-558672D0CB3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38150" y="383364"/>
            <a:ext cx="2693670" cy="2154936"/>
          </a:xfrm>
          <a:prstGeom prst="rect">
            <a:avLst/>
          </a:prstGeom>
          <a:noFill/>
          <a:scene3d>
            <a:camera prst="perspectiveLeft"/>
            <a:lightRig rig="threePt" dir="t"/>
          </a:scene3d>
          <a:extLst>
            <a:ext uri="{909E8E84-426E-40DD-AFC4-6F175D3DCCD1}">
              <a14:hiddenFill xmlns:a14="http://schemas.microsoft.com/office/drawing/2010/main">
                <a:solidFill>
                  <a:srgbClr val="FFFFFF"/>
                </a:solidFill>
              </a14:hiddenFill>
            </a:ext>
          </a:extLst>
        </p:spPr>
      </p:pic>
      <p:pic>
        <p:nvPicPr>
          <p:cNvPr id="1030" name="Picture 6" descr="Specerijen, een schat voor de VOC - inmijnklas.nl">
            <a:extLst>
              <a:ext uri="{FF2B5EF4-FFF2-40B4-BE49-F238E27FC236}">
                <a16:creationId xmlns:a16="http://schemas.microsoft.com/office/drawing/2014/main" id="{E7DDCFDE-DD50-1F71-13FF-6EEE5A0B990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306289" y="4327050"/>
            <a:ext cx="2768337" cy="1965519"/>
          </a:xfrm>
          <a:prstGeom prst="rect">
            <a:avLst/>
          </a:prstGeom>
          <a:noFill/>
          <a:scene3d>
            <a:camera prst="perspectiveHeroicExtremeLeftFacing"/>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89406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0C2922-DFDA-7327-F230-20346276BA24}"/>
            </a:ext>
          </a:extLst>
        </p:cNvPr>
        <p:cNvGrpSpPr/>
        <p:nvPr/>
      </p:nvGrpSpPr>
      <p:grpSpPr>
        <a:xfrm>
          <a:off x="0" y="0"/>
          <a:ext cx="0" cy="0"/>
          <a:chOff x="0" y="0"/>
          <a:chExt cx="0" cy="0"/>
        </a:xfrm>
      </p:grpSpPr>
      <p:pic>
        <p:nvPicPr>
          <p:cNvPr id="15" name="Afbeelding 14">
            <a:extLst>
              <a:ext uri="{FF2B5EF4-FFF2-40B4-BE49-F238E27FC236}">
                <a16:creationId xmlns:a16="http://schemas.microsoft.com/office/drawing/2014/main" id="{479F539F-555F-6CC6-8400-468FA77BCF4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613686" y="213146"/>
            <a:ext cx="4988657" cy="3011046"/>
          </a:xfrm>
          <a:prstGeom prst="rect">
            <a:avLst/>
          </a:prstGeom>
        </p:spPr>
      </p:pic>
      <p:pic>
        <p:nvPicPr>
          <p:cNvPr id="12" name="Afbeelding 11">
            <a:extLst>
              <a:ext uri="{FF2B5EF4-FFF2-40B4-BE49-F238E27FC236}">
                <a16:creationId xmlns:a16="http://schemas.microsoft.com/office/drawing/2014/main" id="{C3AF6958-0BB9-814D-8F3B-9430BF32D4BF}"/>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1187346" y="3398294"/>
            <a:ext cx="8556977" cy="3326949"/>
          </a:xfrm>
          <a:prstGeom prst="rect">
            <a:avLst/>
          </a:prstGeom>
        </p:spPr>
      </p:pic>
      <p:pic>
        <p:nvPicPr>
          <p:cNvPr id="6" name="Afbeelding 5">
            <a:extLst>
              <a:ext uri="{FF2B5EF4-FFF2-40B4-BE49-F238E27FC236}">
                <a16:creationId xmlns:a16="http://schemas.microsoft.com/office/drawing/2014/main" id="{6D0DB353-F9DB-C780-B711-4585A813FBDA}"/>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265798" y="213146"/>
            <a:ext cx="5032255" cy="3019353"/>
          </a:xfrm>
          <a:prstGeom prst="rect">
            <a:avLst/>
          </a:prstGeom>
        </p:spPr>
      </p:pic>
      <p:grpSp>
        <p:nvGrpSpPr>
          <p:cNvPr id="10" name="Group 9">
            <a:extLst>
              <a:ext uri="{FF2B5EF4-FFF2-40B4-BE49-F238E27FC236}">
                <a16:creationId xmlns:a16="http://schemas.microsoft.com/office/drawing/2014/main" id="{A2A622AE-5553-210A-00C2-71377211D892}"/>
              </a:ext>
            </a:extLst>
          </p:cNvPr>
          <p:cNvGrpSpPr/>
          <p:nvPr/>
        </p:nvGrpSpPr>
        <p:grpSpPr>
          <a:xfrm>
            <a:off x="10781937" y="0"/>
            <a:ext cx="1434860" cy="6858000"/>
            <a:chOff x="10781937" y="0"/>
            <a:chExt cx="1434860" cy="6858000"/>
          </a:xfrm>
          <a:solidFill>
            <a:srgbClr val="FBBB00"/>
          </a:solidFill>
        </p:grpSpPr>
        <p:sp>
          <p:nvSpPr>
            <p:cNvPr id="11" name="Rectangle 10">
              <a:extLst>
                <a:ext uri="{FF2B5EF4-FFF2-40B4-BE49-F238E27FC236}">
                  <a16:creationId xmlns:a16="http://schemas.microsoft.com/office/drawing/2014/main" id="{B07EECA2-0303-ABD4-FD84-E04DB2453F5A}"/>
                </a:ext>
              </a:extLst>
            </p:cNvPr>
            <p:cNvSpPr/>
            <p:nvPr/>
          </p:nvSpPr>
          <p:spPr>
            <a:xfrm>
              <a:off x="10781937" y="0"/>
              <a:ext cx="1434860" cy="6858000"/>
            </a:xfrm>
            <a:prstGeom prst="rect">
              <a:avLst/>
            </a:prstGeom>
            <a:solidFill>
              <a:srgbClr val="59B6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Aptos" panose="020B0004020202020204"/>
                <a:ea typeface="+mn-ea"/>
                <a:cs typeface="+mn-cs"/>
              </a:endParaRPr>
            </a:p>
          </p:txBody>
        </p:sp>
        <p:pic>
          <p:nvPicPr>
            <p:cNvPr id="13" name="Picture 12" descr="A white text on a black background&#10;&#10;AI-generated content may be incorrect.">
              <a:extLst>
                <a:ext uri="{FF2B5EF4-FFF2-40B4-BE49-F238E27FC236}">
                  <a16:creationId xmlns:a16="http://schemas.microsoft.com/office/drawing/2014/main" id="{A929279A-19F0-BB52-6695-1C41B4B857FB}"/>
                </a:ext>
              </a:extLst>
            </p:cNvPr>
            <p:cNvPicPr/>
            <p:nvPr/>
          </p:nvPicPr>
          <p:blipFill>
            <a:blip r:embed="rId6" cstate="screen">
              <a:extLst>
                <a:ext uri="{28A0092B-C50C-407E-A947-70E740481C1C}">
                  <a14:useLocalDpi xmlns:a14="http://schemas.microsoft.com/office/drawing/2010/main"/>
                </a:ext>
              </a:extLst>
            </a:blip>
            <a:stretch>
              <a:fillRect/>
            </a:stretch>
          </p:blipFill>
          <p:spPr>
            <a:xfrm>
              <a:off x="10781937" y="6132025"/>
              <a:ext cx="1434860" cy="646697"/>
            </a:xfrm>
            <a:prstGeom prst="rect">
              <a:avLst/>
            </a:prstGeom>
            <a:noFill/>
          </p:spPr>
        </p:pic>
      </p:grpSp>
      <p:sp>
        <p:nvSpPr>
          <p:cNvPr id="51" name="TextBox 50">
            <a:extLst>
              <a:ext uri="{FF2B5EF4-FFF2-40B4-BE49-F238E27FC236}">
                <a16:creationId xmlns:a16="http://schemas.microsoft.com/office/drawing/2014/main" id="{C7AFEF5C-CEAE-A237-BC41-76CAA207B0C6}"/>
              </a:ext>
            </a:extLst>
          </p:cNvPr>
          <p:cNvSpPr txBox="1"/>
          <p:nvPr/>
        </p:nvSpPr>
        <p:spPr>
          <a:xfrm>
            <a:off x="0" y="-30706"/>
            <a:ext cx="10781937" cy="6858000"/>
          </a:xfrm>
          <a:prstGeom prst="rect">
            <a:avLst/>
          </a:prstGeom>
          <a:solidFill>
            <a:schemeClr val="tx1">
              <a:alpha val="51000"/>
            </a:schemeClr>
          </a:solidFill>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nl-NL" sz="4000" b="0" i="0" u="none" strike="noStrike" kern="1200" cap="none" spc="0" normalizeH="0" baseline="0" noProof="0" dirty="0">
              <a:ln>
                <a:noFill/>
              </a:ln>
              <a:solidFill>
                <a:prstClr val="white"/>
              </a:solidFill>
              <a:effectLst/>
              <a:uLnTx/>
              <a:uFillTx/>
              <a:latin typeface="Aptos Display" panose="020F0302020204030204"/>
              <a:ea typeface="+mn-ea"/>
              <a:cs typeface="+mn-cs"/>
            </a:endParaRPr>
          </a:p>
        </p:txBody>
      </p:sp>
      <p:sp>
        <p:nvSpPr>
          <p:cNvPr id="3" name="Placeholder 3">
            <a:extLst>
              <a:ext uri="{FF2B5EF4-FFF2-40B4-BE49-F238E27FC236}">
                <a16:creationId xmlns:a16="http://schemas.microsoft.com/office/drawing/2014/main" id="{0DC1E5FF-82D1-018C-00C6-03D509F11880}"/>
              </a:ext>
            </a:extLst>
          </p:cNvPr>
          <p:cNvSpPr txBox="1">
            <a:spLocks/>
          </p:cNvSpPr>
          <p:nvPr/>
        </p:nvSpPr>
        <p:spPr>
          <a:xfrm>
            <a:off x="1033705" y="2636331"/>
            <a:ext cx="4037894" cy="1947294"/>
          </a:xfrm>
          <a:custGeom>
            <a:avLst/>
            <a:gdLst>
              <a:gd name="connsiteX0" fmla="*/ 0 w 5022936"/>
              <a:gd name="connsiteY0" fmla="*/ 0 h 1111250"/>
              <a:gd name="connsiteX1" fmla="*/ 5022936 w 5022936"/>
              <a:gd name="connsiteY1" fmla="*/ 0 h 1111250"/>
              <a:gd name="connsiteX2" fmla="*/ 5022936 w 5022936"/>
              <a:gd name="connsiteY2" fmla="*/ 1111250 h 1111250"/>
              <a:gd name="connsiteX3" fmla="*/ 0 w 5022936"/>
              <a:gd name="connsiteY3" fmla="*/ 1111250 h 1111250"/>
            </a:gdLst>
            <a:ahLst/>
            <a:cxnLst>
              <a:cxn ang="0">
                <a:pos x="connsiteX0" y="connsiteY0"/>
              </a:cxn>
              <a:cxn ang="0">
                <a:pos x="connsiteX1" y="connsiteY1"/>
              </a:cxn>
              <a:cxn ang="0">
                <a:pos x="connsiteX2" y="connsiteY2"/>
              </a:cxn>
              <a:cxn ang="0">
                <a:pos x="connsiteX3" y="connsiteY3"/>
              </a:cxn>
            </a:cxnLst>
            <a:rect l="l" t="t" r="r" b="b"/>
            <a:pathLst>
              <a:path w="5022936" h="1111250">
                <a:moveTo>
                  <a:pt x="0" y="0"/>
                </a:moveTo>
                <a:lnTo>
                  <a:pt x="5022936" y="0"/>
                </a:lnTo>
                <a:lnTo>
                  <a:pt x="5022936" y="1111250"/>
                </a:lnTo>
                <a:lnTo>
                  <a:pt x="0" y="1111250"/>
                </a:lnTo>
                <a:close/>
              </a:path>
            </a:pathLst>
          </a:custGeom>
          <a:solidFill>
            <a:srgbClr val="59B6CF">
              <a:alpha val="50000"/>
            </a:srgbClr>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defRPr/>
            </a:pPr>
            <a:r>
              <a:rPr lang="en-US" dirty="0">
                <a:solidFill>
                  <a:schemeClr val="bg1"/>
                </a:solidFill>
                <a:ea typeface="Basis Grotesque Pro"/>
                <a:cs typeface="Basis Grotesque Pro"/>
                <a:sym typeface="Basis Grotesque Pro"/>
              </a:rPr>
              <a:t>Op welk continent </a:t>
            </a:r>
            <a:r>
              <a:rPr lang="en-US" dirty="0" err="1">
                <a:solidFill>
                  <a:schemeClr val="bg1"/>
                </a:solidFill>
                <a:ea typeface="Basis Grotesque Pro"/>
                <a:cs typeface="Basis Grotesque Pro"/>
                <a:sym typeface="Basis Grotesque Pro"/>
              </a:rPr>
              <a:t>werd</a:t>
            </a:r>
            <a:r>
              <a:rPr lang="en-US" dirty="0">
                <a:solidFill>
                  <a:schemeClr val="bg1"/>
                </a:solidFill>
                <a:ea typeface="Basis Grotesque Pro"/>
                <a:cs typeface="Basis Grotesque Pro"/>
                <a:sym typeface="Basis Grotesque Pro"/>
              </a:rPr>
              <a:t> cacao </a:t>
            </a:r>
            <a:r>
              <a:rPr lang="en-US" dirty="0" err="1">
                <a:solidFill>
                  <a:schemeClr val="bg1"/>
                </a:solidFill>
                <a:ea typeface="Basis Grotesque Pro"/>
                <a:cs typeface="Basis Grotesque Pro"/>
                <a:sym typeface="Basis Grotesque Pro"/>
              </a:rPr>
              <a:t>voor</a:t>
            </a:r>
            <a:r>
              <a:rPr lang="en-US" dirty="0">
                <a:solidFill>
                  <a:schemeClr val="bg1"/>
                </a:solidFill>
                <a:ea typeface="Basis Grotesque Pro"/>
                <a:cs typeface="Basis Grotesque Pro"/>
                <a:sym typeface="Basis Grotesque Pro"/>
              </a:rPr>
              <a:t> het </a:t>
            </a:r>
            <a:r>
              <a:rPr lang="en-US" dirty="0" err="1">
                <a:solidFill>
                  <a:schemeClr val="bg1"/>
                </a:solidFill>
                <a:ea typeface="Basis Grotesque Pro"/>
                <a:cs typeface="Basis Grotesque Pro"/>
                <a:sym typeface="Basis Grotesque Pro"/>
              </a:rPr>
              <a:t>eerst</a:t>
            </a:r>
            <a:r>
              <a:rPr lang="en-US" dirty="0">
                <a:solidFill>
                  <a:schemeClr val="bg1"/>
                </a:solidFill>
                <a:ea typeface="Basis Grotesque Pro"/>
                <a:cs typeface="Basis Grotesque Pro"/>
                <a:sym typeface="Basis Grotesque Pro"/>
              </a:rPr>
              <a:t> </a:t>
            </a:r>
            <a:r>
              <a:rPr lang="en-US" dirty="0" err="1">
                <a:solidFill>
                  <a:schemeClr val="bg1"/>
                </a:solidFill>
                <a:ea typeface="Basis Grotesque Pro"/>
                <a:cs typeface="Basis Grotesque Pro"/>
                <a:sym typeface="Basis Grotesque Pro"/>
              </a:rPr>
              <a:t>verbouwd</a:t>
            </a:r>
            <a:r>
              <a:rPr lang="en-US" dirty="0">
                <a:solidFill>
                  <a:schemeClr val="bg1"/>
                </a:solidFill>
                <a:ea typeface="Basis Grotesque Pro"/>
                <a:cs typeface="Basis Grotesque Pro"/>
                <a:sym typeface="Basis Grotesque Pro"/>
              </a:rPr>
              <a:t>?</a:t>
            </a:r>
            <a:endParaRPr kumimoji="0" lang="nl-NL" b="1" i="0" u="none" strike="noStrike" kern="1200" cap="none" spc="0" normalizeH="0" baseline="0" noProof="0" dirty="0">
              <a:ln>
                <a:noFill/>
              </a:ln>
              <a:solidFill>
                <a:prstClr val="white"/>
              </a:solidFill>
              <a:effectLst/>
              <a:uLnTx/>
              <a:uFillTx/>
              <a:ea typeface="+mn-ea"/>
              <a:cs typeface="+mn-cs"/>
            </a:endParaRPr>
          </a:p>
        </p:txBody>
      </p:sp>
      <p:sp>
        <p:nvSpPr>
          <p:cNvPr id="4" name="Placeholder 3">
            <a:extLst>
              <a:ext uri="{FF2B5EF4-FFF2-40B4-BE49-F238E27FC236}">
                <a16:creationId xmlns:a16="http://schemas.microsoft.com/office/drawing/2014/main" id="{64A42D87-D92B-BE9D-9DDA-8BCA461B8592}"/>
              </a:ext>
            </a:extLst>
          </p:cNvPr>
          <p:cNvSpPr txBox="1">
            <a:spLocks/>
          </p:cNvSpPr>
          <p:nvPr/>
        </p:nvSpPr>
        <p:spPr>
          <a:xfrm rot="10800000" flipV="1">
            <a:off x="6065960" y="2411958"/>
            <a:ext cx="4586463" cy="2443702"/>
          </a:xfrm>
          <a:custGeom>
            <a:avLst/>
            <a:gdLst>
              <a:gd name="connsiteX0" fmla="*/ 0 w 5022936"/>
              <a:gd name="connsiteY0" fmla="*/ 0 h 1111250"/>
              <a:gd name="connsiteX1" fmla="*/ 5022936 w 5022936"/>
              <a:gd name="connsiteY1" fmla="*/ 0 h 1111250"/>
              <a:gd name="connsiteX2" fmla="*/ 5022936 w 5022936"/>
              <a:gd name="connsiteY2" fmla="*/ 1111250 h 1111250"/>
              <a:gd name="connsiteX3" fmla="*/ 0 w 5022936"/>
              <a:gd name="connsiteY3" fmla="*/ 1111250 h 1111250"/>
            </a:gdLst>
            <a:ahLst/>
            <a:cxnLst>
              <a:cxn ang="0">
                <a:pos x="connsiteX0" y="connsiteY0"/>
              </a:cxn>
              <a:cxn ang="0">
                <a:pos x="connsiteX1" y="connsiteY1"/>
              </a:cxn>
              <a:cxn ang="0">
                <a:pos x="connsiteX2" y="connsiteY2"/>
              </a:cxn>
              <a:cxn ang="0">
                <a:pos x="connsiteX3" y="connsiteY3"/>
              </a:cxn>
            </a:cxnLst>
            <a:rect l="l" t="t" r="r" b="b"/>
            <a:pathLst>
              <a:path w="5022936" h="1111250">
                <a:moveTo>
                  <a:pt x="0" y="0"/>
                </a:moveTo>
                <a:lnTo>
                  <a:pt x="5022936" y="0"/>
                </a:lnTo>
                <a:lnTo>
                  <a:pt x="5022936" y="1111250"/>
                </a:lnTo>
                <a:lnTo>
                  <a:pt x="0" y="1111250"/>
                </a:lnTo>
                <a:close/>
              </a:path>
            </a:pathLst>
          </a:custGeom>
          <a:solidFill>
            <a:srgbClr val="59B6CF">
              <a:alpha val="50000"/>
            </a:srgbClr>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nl-NL" sz="3200" dirty="0">
                <a:solidFill>
                  <a:schemeClr val="bg1"/>
                </a:solidFill>
                <a:ea typeface="Basis Grotesque Pro"/>
                <a:cs typeface="Basis Grotesque Pro"/>
                <a:sym typeface="Basis Grotesque Pro"/>
              </a:rPr>
              <a:t>Afrika</a:t>
            </a:r>
          </a:p>
          <a:p>
            <a:pPr marL="0" indent="0">
              <a:lnSpc>
                <a:spcPct val="150000"/>
              </a:lnSpc>
              <a:buNone/>
            </a:pPr>
            <a:r>
              <a:rPr lang="nl-NL" sz="3200" dirty="0">
                <a:solidFill>
                  <a:schemeClr val="bg1"/>
                </a:solidFill>
                <a:ea typeface="Basis Grotesque Pro"/>
                <a:cs typeface="Basis Grotesque Pro"/>
                <a:sym typeface="Basis Grotesque Pro"/>
              </a:rPr>
              <a:t>Azië</a:t>
            </a:r>
            <a:endParaRPr lang="en-US" sz="3200" dirty="0">
              <a:solidFill>
                <a:schemeClr val="bg1"/>
              </a:solidFill>
              <a:ea typeface="Basis Grotesque Pro"/>
              <a:cs typeface="Basis Grotesque Pro"/>
              <a:sym typeface="Basis Grotesque Pro"/>
            </a:endParaRPr>
          </a:p>
          <a:p>
            <a:pPr marL="0" indent="0">
              <a:lnSpc>
                <a:spcPct val="150000"/>
              </a:lnSpc>
              <a:buNone/>
            </a:pPr>
            <a:r>
              <a:rPr lang="nl-NL" sz="3200" dirty="0">
                <a:solidFill>
                  <a:schemeClr val="bg1"/>
                </a:solidFill>
                <a:ea typeface="Basis Grotesque Pro"/>
                <a:cs typeface="Basis Grotesque Pro"/>
                <a:sym typeface="Basis Grotesque Pro"/>
              </a:rPr>
              <a:t>Midden- en Zuid-Amerika</a:t>
            </a:r>
          </a:p>
        </p:txBody>
      </p:sp>
      <p:sp>
        <p:nvSpPr>
          <p:cNvPr id="9" name="TextBox 8">
            <a:extLst>
              <a:ext uri="{FF2B5EF4-FFF2-40B4-BE49-F238E27FC236}">
                <a16:creationId xmlns:a16="http://schemas.microsoft.com/office/drawing/2014/main" id="{66F79E73-F8FA-F912-4D11-7BBF98C12C24}"/>
              </a:ext>
            </a:extLst>
          </p:cNvPr>
          <p:cNvSpPr txBox="1"/>
          <p:nvPr/>
        </p:nvSpPr>
        <p:spPr>
          <a:xfrm>
            <a:off x="565793" y="805295"/>
            <a:ext cx="2040247" cy="716149"/>
          </a:xfrm>
          <a:prstGeom prst="rect">
            <a:avLst/>
          </a:prstGeom>
          <a:solidFill>
            <a:srgbClr val="59B6CF">
              <a:alpha val="50000"/>
            </a:srgbClr>
          </a:solidFill>
        </p:spPr>
        <p:txBody>
          <a:bodyPr vert="horz" lIns="91440" tIns="45720" rIns="91440" bIns="45720" rtlCol="0" anchor="ctr">
            <a:normAutofit/>
          </a:bodyPr>
          <a:lstStyle/>
          <a:p>
            <a:pPr marL="0" marR="0" lvl="0" indent="0" defTabSz="914400" rtl="0" eaLnBrk="1" fontAlgn="auto" latinLnBrk="0" hangingPunct="1">
              <a:lnSpc>
                <a:spcPct val="90000"/>
              </a:lnSpc>
              <a:spcBef>
                <a:spcPct val="0"/>
              </a:spcBef>
              <a:spcAft>
                <a:spcPts val="600"/>
              </a:spcAft>
              <a:buClrTx/>
              <a:buSzTx/>
              <a:buFontTx/>
              <a:buNone/>
              <a:tabLst/>
              <a:defRPr/>
            </a:pPr>
            <a:r>
              <a:rPr kumimoji="0" lang="nl-NL" sz="4000" b="0" i="0" u="none" strike="noStrike" kern="1200" cap="none" spc="0" normalizeH="0" baseline="0" noProof="0" dirty="0">
                <a:ln>
                  <a:noFill/>
                </a:ln>
                <a:solidFill>
                  <a:prstClr val="white"/>
                </a:solidFill>
                <a:effectLst/>
                <a:uLnTx/>
                <a:uFillTx/>
                <a:latin typeface="Aptos Display" panose="020F0302020204030204"/>
                <a:ea typeface="+mn-ea"/>
                <a:cs typeface="+mn-cs"/>
              </a:rPr>
              <a:t>Vraag:</a:t>
            </a:r>
          </a:p>
        </p:txBody>
      </p:sp>
      <p:sp>
        <p:nvSpPr>
          <p:cNvPr id="2" name="Placeholder 3">
            <a:extLst>
              <a:ext uri="{FF2B5EF4-FFF2-40B4-BE49-F238E27FC236}">
                <a16:creationId xmlns:a16="http://schemas.microsoft.com/office/drawing/2014/main" id="{2BEA02F0-91B1-C0C5-36C0-89CD1574299C}"/>
              </a:ext>
            </a:extLst>
          </p:cNvPr>
          <p:cNvSpPr txBox="1">
            <a:spLocks/>
          </p:cNvSpPr>
          <p:nvPr/>
        </p:nvSpPr>
        <p:spPr>
          <a:xfrm rot="10800000" flipV="1">
            <a:off x="6065959" y="2411958"/>
            <a:ext cx="4586463" cy="2443702"/>
          </a:xfrm>
          <a:custGeom>
            <a:avLst/>
            <a:gdLst>
              <a:gd name="connsiteX0" fmla="*/ 0 w 5022936"/>
              <a:gd name="connsiteY0" fmla="*/ 0 h 1111250"/>
              <a:gd name="connsiteX1" fmla="*/ 5022936 w 5022936"/>
              <a:gd name="connsiteY1" fmla="*/ 0 h 1111250"/>
              <a:gd name="connsiteX2" fmla="*/ 5022936 w 5022936"/>
              <a:gd name="connsiteY2" fmla="*/ 1111250 h 1111250"/>
              <a:gd name="connsiteX3" fmla="*/ 0 w 5022936"/>
              <a:gd name="connsiteY3" fmla="*/ 1111250 h 1111250"/>
            </a:gdLst>
            <a:ahLst/>
            <a:cxnLst>
              <a:cxn ang="0">
                <a:pos x="connsiteX0" y="connsiteY0"/>
              </a:cxn>
              <a:cxn ang="0">
                <a:pos x="connsiteX1" y="connsiteY1"/>
              </a:cxn>
              <a:cxn ang="0">
                <a:pos x="connsiteX2" y="connsiteY2"/>
              </a:cxn>
              <a:cxn ang="0">
                <a:pos x="connsiteX3" y="connsiteY3"/>
              </a:cxn>
            </a:cxnLst>
            <a:rect l="l" t="t" r="r" b="b"/>
            <a:pathLst>
              <a:path w="5022936" h="1111250">
                <a:moveTo>
                  <a:pt x="0" y="0"/>
                </a:moveTo>
                <a:lnTo>
                  <a:pt x="5022936" y="0"/>
                </a:lnTo>
                <a:lnTo>
                  <a:pt x="5022936" y="1111250"/>
                </a:lnTo>
                <a:lnTo>
                  <a:pt x="0" y="1111250"/>
                </a:lnTo>
                <a:close/>
              </a:path>
            </a:pathLst>
          </a:custGeom>
          <a:solidFill>
            <a:srgbClr val="59B6CF">
              <a:alpha val="50000"/>
            </a:srgbClr>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nl-NL" sz="3200" dirty="0">
                <a:solidFill>
                  <a:srgbClr val="59B6CF"/>
                </a:solidFill>
                <a:ea typeface="Basis Grotesque Pro"/>
                <a:cs typeface="Basis Grotesque Pro"/>
                <a:sym typeface="Basis Grotesque Pro"/>
              </a:rPr>
              <a:t>Afrika</a:t>
            </a:r>
          </a:p>
          <a:p>
            <a:pPr marL="0" indent="0">
              <a:lnSpc>
                <a:spcPct val="150000"/>
              </a:lnSpc>
              <a:buNone/>
            </a:pPr>
            <a:r>
              <a:rPr lang="nl-NL" sz="3200" dirty="0">
                <a:solidFill>
                  <a:srgbClr val="59B6CF"/>
                </a:solidFill>
                <a:ea typeface="Basis Grotesque Pro"/>
                <a:cs typeface="Basis Grotesque Pro"/>
                <a:sym typeface="Basis Grotesque Pro"/>
              </a:rPr>
              <a:t>Azië</a:t>
            </a:r>
            <a:endParaRPr lang="en-US" sz="3200" dirty="0">
              <a:solidFill>
                <a:srgbClr val="59B6CF"/>
              </a:solidFill>
              <a:ea typeface="Basis Grotesque Pro"/>
              <a:cs typeface="Basis Grotesque Pro"/>
              <a:sym typeface="Basis Grotesque Pro"/>
            </a:endParaRPr>
          </a:p>
          <a:p>
            <a:pPr marL="0" indent="0">
              <a:lnSpc>
                <a:spcPct val="150000"/>
              </a:lnSpc>
              <a:buNone/>
            </a:pPr>
            <a:r>
              <a:rPr lang="nl-NL" sz="3200" dirty="0">
                <a:solidFill>
                  <a:schemeClr val="bg1"/>
                </a:solidFill>
                <a:ea typeface="Basis Grotesque Pro"/>
                <a:cs typeface="Basis Grotesque Pro"/>
                <a:sym typeface="Basis Grotesque Pro"/>
              </a:rPr>
              <a:t>Midden- en Zuid-Amerika</a:t>
            </a:r>
          </a:p>
        </p:txBody>
      </p:sp>
    </p:spTree>
    <p:extLst>
      <p:ext uri="{BB962C8B-B14F-4D97-AF65-F5344CB8AC3E}">
        <p14:creationId xmlns:p14="http://schemas.microsoft.com/office/powerpoint/2010/main" val="1164158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2F2F9-42C7-AB9F-3D1D-3DCFA34048EB}"/>
            </a:ext>
          </a:extLst>
        </p:cNvPr>
        <p:cNvGrpSpPr/>
        <p:nvPr/>
      </p:nvGrpSpPr>
      <p:grpSpPr>
        <a:xfrm>
          <a:off x="0" y="0"/>
          <a:ext cx="0" cy="0"/>
          <a:chOff x="0" y="0"/>
          <a:chExt cx="0" cy="0"/>
        </a:xfrm>
      </p:grpSpPr>
      <p:pic>
        <p:nvPicPr>
          <p:cNvPr id="2056" name="Picture 8" descr="meet hagelslag (dark mode friendly) : r/memes">
            <a:extLst>
              <a:ext uri="{FF2B5EF4-FFF2-40B4-BE49-F238E27FC236}">
                <a16:creationId xmlns:a16="http://schemas.microsoft.com/office/drawing/2014/main" id="{43D74BAF-68E8-E7EE-C227-B9FDB0FFC46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05928">
            <a:off x="5523336" y="2785316"/>
            <a:ext cx="4976148" cy="421922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xploring Traditional Dutch Lunches: Cold Meals and Dutch Delicacies">
            <a:extLst>
              <a:ext uri="{FF2B5EF4-FFF2-40B4-BE49-F238E27FC236}">
                <a16:creationId xmlns:a16="http://schemas.microsoft.com/office/drawing/2014/main" id="{4E16209A-AB5D-54A2-7F26-90E450C70EB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402273">
            <a:off x="8605848" y="515912"/>
            <a:ext cx="1949590" cy="348141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Okay, we know that folks in the Netherlands eat this for breakfast quite  often, but what about those of you in the U.S. with a &quot;Dutch background&quot;?  PS: You can purchase hagelslag">
            <a:extLst>
              <a:ext uri="{FF2B5EF4-FFF2-40B4-BE49-F238E27FC236}">
                <a16:creationId xmlns:a16="http://schemas.microsoft.com/office/drawing/2014/main" id="{89A7E6D4-CF6E-9859-5311-9F5856B7344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379432" y="485503"/>
            <a:ext cx="3658362" cy="272970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Dutch Breakfast Delight: Hagelslag on Bread | Hagelslag Near Me">
            <a:extLst>
              <a:ext uri="{FF2B5EF4-FFF2-40B4-BE49-F238E27FC236}">
                <a16:creationId xmlns:a16="http://schemas.microsoft.com/office/drawing/2014/main" id="{573ADDCD-918D-8DF3-1D33-28E1D055828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21180274">
            <a:off x="565975" y="182017"/>
            <a:ext cx="2716520" cy="4850929"/>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1BAD7543-DB30-83F0-D3CD-150E5DF4212D}"/>
              </a:ext>
            </a:extLst>
          </p:cNvPr>
          <p:cNvSpPr txBox="1"/>
          <p:nvPr/>
        </p:nvSpPr>
        <p:spPr>
          <a:xfrm>
            <a:off x="0" y="0"/>
            <a:ext cx="10781937" cy="6858000"/>
          </a:xfrm>
          <a:prstGeom prst="rect">
            <a:avLst/>
          </a:prstGeom>
          <a:solidFill>
            <a:schemeClr val="tx1">
              <a:alpha val="45000"/>
            </a:schemeClr>
          </a:solidFill>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nl-NL" sz="4000" b="0" i="0" u="none" strike="noStrike" kern="1200" cap="none" spc="0" normalizeH="0" baseline="0" noProof="0" dirty="0">
              <a:ln>
                <a:noFill/>
              </a:ln>
              <a:solidFill>
                <a:prstClr val="white"/>
              </a:solidFill>
              <a:effectLst/>
              <a:uLnTx/>
              <a:uFillTx/>
              <a:latin typeface="Aptos Display" panose="020F0302020204030204"/>
              <a:ea typeface="+mn-ea"/>
              <a:cs typeface="+mn-cs"/>
            </a:endParaRPr>
          </a:p>
        </p:txBody>
      </p:sp>
      <p:sp>
        <p:nvSpPr>
          <p:cNvPr id="9" name="TextBox 8">
            <a:extLst>
              <a:ext uri="{FF2B5EF4-FFF2-40B4-BE49-F238E27FC236}">
                <a16:creationId xmlns:a16="http://schemas.microsoft.com/office/drawing/2014/main" id="{B26B6083-3FCE-8C94-FA82-F23F9174F1AD}"/>
              </a:ext>
            </a:extLst>
          </p:cNvPr>
          <p:cNvSpPr txBox="1"/>
          <p:nvPr/>
        </p:nvSpPr>
        <p:spPr>
          <a:xfrm rot="321077">
            <a:off x="1959111" y="676021"/>
            <a:ext cx="7601712" cy="1611791"/>
          </a:xfrm>
          <a:prstGeom prst="rect">
            <a:avLst/>
          </a:prstGeom>
          <a:solidFill>
            <a:srgbClr val="E3BB13">
              <a:alpha val="49804"/>
            </a:srgbClr>
          </a:solidFill>
        </p:spPr>
        <p:txBody>
          <a:bodyPr vert="horz" lIns="91440" tIns="45720" rIns="91440" bIns="45720" rtlCol="0" anchor="ctr">
            <a:normAutofit/>
          </a:bodyPr>
          <a:lstStyle/>
          <a:p>
            <a:pPr marL="0" marR="0" lvl="0" indent="0" defTabSz="914400" rtl="0" eaLnBrk="1" fontAlgn="auto" latinLnBrk="0" hangingPunct="1">
              <a:lnSpc>
                <a:spcPct val="90000"/>
              </a:lnSpc>
              <a:spcBef>
                <a:spcPct val="0"/>
              </a:spcBef>
              <a:spcAft>
                <a:spcPts val="600"/>
              </a:spcAft>
              <a:buClrTx/>
              <a:buSzTx/>
              <a:buFontTx/>
              <a:buNone/>
              <a:tabLst/>
              <a:defRPr/>
            </a:pPr>
            <a:r>
              <a:rPr lang="nl-NL" sz="5400" i="1" dirty="0">
                <a:solidFill>
                  <a:prstClr val="white"/>
                </a:solidFill>
                <a:latin typeface="+mj-lt"/>
              </a:rPr>
              <a:t>Het land van hagelslag</a:t>
            </a:r>
            <a:endParaRPr kumimoji="0" lang="nl-NL" sz="5400" b="0" i="1" u="none" strike="noStrike" kern="1200" cap="none" spc="0" normalizeH="0" baseline="0" noProof="0" dirty="0">
              <a:ln>
                <a:noFill/>
              </a:ln>
              <a:solidFill>
                <a:prstClr val="white"/>
              </a:solidFill>
              <a:effectLst/>
              <a:uLnTx/>
              <a:uFillTx/>
              <a:latin typeface="+mj-lt"/>
              <a:ea typeface="+mn-ea"/>
              <a:cs typeface="+mn-cs"/>
            </a:endParaRPr>
          </a:p>
        </p:txBody>
      </p:sp>
      <p:grpSp>
        <p:nvGrpSpPr>
          <p:cNvPr id="10" name="Group 9">
            <a:extLst>
              <a:ext uri="{FF2B5EF4-FFF2-40B4-BE49-F238E27FC236}">
                <a16:creationId xmlns:a16="http://schemas.microsoft.com/office/drawing/2014/main" id="{E1E90562-B33F-6435-5131-C4AC4272E8AB}"/>
              </a:ext>
            </a:extLst>
          </p:cNvPr>
          <p:cNvGrpSpPr/>
          <p:nvPr/>
        </p:nvGrpSpPr>
        <p:grpSpPr>
          <a:xfrm>
            <a:off x="10781937" y="0"/>
            <a:ext cx="1434860" cy="6858000"/>
            <a:chOff x="10781937" y="0"/>
            <a:chExt cx="1434860" cy="6858000"/>
          </a:xfrm>
        </p:grpSpPr>
        <p:sp>
          <p:nvSpPr>
            <p:cNvPr id="11" name="Rectangle 10">
              <a:extLst>
                <a:ext uri="{FF2B5EF4-FFF2-40B4-BE49-F238E27FC236}">
                  <a16:creationId xmlns:a16="http://schemas.microsoft.com/office/drawing/2014/main" id="{C8823310-4ECD-730A-A99A-ABE7DF80B2EE}"/>
                </a:ext>
              </a:extLst>
            </p:cNvPr>
            <p:cNvSpPr/>
            <p:nvPr/>
          </p:nvSpPr>
          <p:spPr>
            <a:xfrm>
              <a:off x="10781937" y="0"/>
              <a:ext cx="1434860" cy="6858000"/>
            </a:xfrm>
            <a:prstGeom prst="rect">
              <a:avLst/>
            </a:prstGeom>
            <a:solidFill>
              <a:srgbClr val="FB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Aptos" panose="020B0004020202020204"/>
                <a:ea typeface="+mn-ea"/>
                <a:cs typeface="+mn-cs"/>
              </a:endParaRPr>
            </a:p>
          </p:txBody>
        </p:sp>
        <p:pic>
          <p:nvPicPr>
            <p:cNvPr id="13" name="Picture 12" descr="A white text on a black background&#10;&#10;AI-generated content may be incorrect.">
              <a:extLst>
                <a:ext uri="{FF2B5EF4-FFF2-40B4-BE49-F238E27FC236}">
                  <a16:creationId xmlns:a16="http://schemas.microsoft.com/office/drawing/2014/main" id="{45C0F765-5A34-54C8-3D6A-7E60339DD3F9}"/>
                </a:ext>
              </a:extLst>
            </p:cNvPr>
            <p:cNvPicPr/>
            <p:nvPr/>
          </p:nvPicPr>
          <p:blipFill>
            <a:blip r:embed="rId7" cstate="screen">
              <a:extLst>
                <a:ext uri="{28A0092B-C50C-407E-A947-70E740481C1C}">
                  <a14:useLocalDpi xmlns:a14="http://schemas.microsoft.com/office/drawing/2010/main"/>
                </a:ext>
              </a:extLst>
            </a:blip>
            <a:stretch>
              <a:fillRect/>
            </a:stretch>
          </p:blipFill>
          <p:spPr>
            <a:xfrm>
              <a:off x="10781937" y="6132025"/>
              <a:ext cx="1434860" cy="646697"/>
            </a:xfrm>
            <a:prstGeom prst="rect">
              <a:avLst/>
            </a:prstGeom>
          </p:spPr>
        </p:pic>
      </p:grpSp>
      <p:sp>
        <p:nvSpPr>
          <p:cNvPr id="3" name="Placeholder 3">
            <a:extLst>
              <a:ext uri="{FF2B5EF4-FFF2-40B4-BE49-F238E27FC236}">
                <a16:creationId xmlns:a16="http://schemas.microsoft.com/office/drawing/2014/main" id="{BFEB711F-4C47-915A-15C6-496C56F32825}"/>
              </a:ext>
            </a:extLst>
          </p:cNvPr>
          <p:cNvSpPr txBox="1">
            <a:spLocks/>
          </p:cNvSpPr>
          <p:nvPr/>
        </p:nvSpPr>
        <p:spPr>
          <a:xfrm>
            <a:off x="280688" y="3984853"/>
            <a:ext cx="5108807" cy="1611791"/>
          </a:xfrm>
          <a:custGeom>
            <a:avLst/>
            <a:gdLst>
              <a:gd name="connsiteX0" fmla="*/ 0 w 5022936"/>
              <a:gd name="connsiteY0" fmla="*/ 0 h 1111250"/>
              <a:gd name="connsiteX1" fmla="*/ 5022936 w 5022936"/>
              <a:gd name="connsiteY1" fmla="*/ 0 h 1111250"/>
              <a:gd name="connsiteX2" fmla="*/ 5022936 w 5022936"/>
              <a:gd name="connsiteY2" fmla="*/ 1111250 h 1111250"/>
              <a:gd name="connsiteX3" fmla="*/ 0 w 5022936"/>
              <a:gd name="connsiteY3" fmla="*/ 1111250 h 1111250"/>
            </a:gdLst>
            <a:ahLst/>
            <a:cxnLst>
              <a:cxn ang="0">
                <a:pos x="connsiteX0" y="connsiteY0"/>
              </a:cxn>
              <a:cxn ang="0">
                <a:pos x="connsiteX1" y="connsiteY1"/>
              </a:cxn>
              <a:cxn ang="0">
                <a:pos x="connsiteX2" y="connsiteY2"/>
              </a:cxn>
              <a:cxn ang="0">
                <a:pos x="connsiteX3" y="connsiteY3"/>
              </a:cxn>
            </a:cxnLst>
            <a:rect l="l" t="t" r="r" b="b"/>
            <a:pathLst>
              <a:path w="5022936" h="1111250">
                <a:moveTo>
                  <a:pt x="0" y="0"/>
                </a:moveTo>
                <a:lnTo>
                  <a:pt x="5022936" y="0"/>
                </a:lnTo>
                <a:lnTo>
                  <a:pt x="5022936" y="1111250"/>
                </a:lnTo>
                <a:lnTo>
                  <a:pt x="0" y="1111250"/>
                </a:lnTo>
                <a:close/>
              </a:path>
            </a:pathLst>
          </a:custGeom>
          <a:solidFill>
            <a:srgbClr val="E3BB13">
              <a:alpha val="50000"/>
            </a:srgbClr>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b="0" i="0" u="none" strike="noStrike" kern="1200" cap="none" spc="0" normalizeH="0" baseline="0" noProof="0" dirty="0">
                <a:ln>
                  <a:noFill/>
                </a:ln>
                <a:solidFill>
                  <a:prstClr val="white"/>
                </a:solidFill>
                <a:effectLst/>
                <a:uLnTx/>
                <a:uFillTx/>
                <a:latin typeface="Aptos" panose="020B0004020202020204"/>
                <a:ea typeface="+mn-ea"/>
                <a:cs typeface="+mn-cs"/>
              </a:rPr>
              <a:t>Hagelslag! Een typisch Nederlandse lekkernij die vaak op onze boterham te vinden is…</a:t>
            </a:r>
            <a:endParaRPr kumimoji="0" lang="nl-NL" b="1" i="0" u="none" strike="noStrike" kern="1200" cap="none" spc="0" normalizeH="0" baseline="0" noProof="0" dirty="0">
              <a:ln>
                <a:noFill/>
              </a:ln>
              <a:solidFill>
                <a:prstClr val="white"/>
              </a:solidFill>
              <a:effectLst/>
              <a:uLnTx/>
              <a:uFillTx/>
              <a:latin typeface="Aptos" panose="020B0004020202020204"/>
              <a:ea typeface="+mn-ea"/>
              <a:cs typeface="+mn-cs"/>
            </a:endParaRPr>
          </a:p>
        </p:txBody>
      </p:sp>
    </p:spTree>
    <p:extLst>
      <p:ext uri="{BB962C8B-B14F-4D97-AF65-F5344CB8AC3E}">
        <p14:creationId xmlns:p14="http://schemas.microsoft.com/office/powerpoint/2010/main" val="3777543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1000"/>
                                  </p:stCondLst>
                                  <p:childTnLst>
                                    <p:set>
                                      <p:cBhvr>
                                        <p:cTn id="10" dur="1" fill="hold">
                                          <p:stCondLst>
                                            <p:cond delay="0"/>
                                          </p:stCondLst>
                                        </p:cTn>
                                        <p:tgtEl>
                                          <p:spTgt spid="2052"/>
                                        </p:tgtEl>
                                        <p:attrNameLst>
                                          <p:attrName>style.visibility</p:attrName>
                                        </p:attrNameLst>
                                      </p:cBhvr>
                                      <p:to>
                                        <p:strVal val="visible"/>
                                      </p:to>
                                    </p:set>
                                    <p:anim calcmode="lin" valueType="num">
                                      <p:cBhvr additive="base">
                                        <p:cTn id="11" dur="500" fill="hold"/>
                                        <p:tgtEl>
                                          <p:spTgt spid="2052"/>
                                        </p:tgtEl>
                                        <p:attrNameLst>
                                          <p:attrName>ppt_x</p:attrName>
                                        </p:attrNameLst>
                                      </p:cBhvr>
                                      <p:tavLst>
                                        <p:tav tm="0">
                                          <p:val>
                                            <p:strVal val="#ppt_x"/>
                                          </p:val>
                                        </p:tav>
                                        <p:tav tm="100000">
                                          <p:val>
                                            <p:strVal val="#ppt_x"/>
                                          </p:val>
                                        </p:tav>
                                      </p:tavLst>
                                    </p:anim>
                                    <p:anim calcmode="lin" valueType="num">
                                      <p:cBhvr additive="base">
                                        <p:cTn id="12" dur="500" fill="hold"/>
                                        <p:tgtEl>
                                          <p:spTgt spid="205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3000"/>
                                  </p:stCondLst>
                                  <p:childTnLst>
                                    <p:set>
                                      <p:cBhvr>
                                        <p:cTn id="14" dur="1" fill="hold">
                                          <p:stCondLst>
                                            <p:cond delay="0"/>
                                          </p:stCondLst>
                                        </p:cTn>
                                        <p:tgtEl>
                                          <p:spTgt spid="2054"/>
                                        </p:tgtEl>
                                        <p:attrNameLst>
                                          <p:attrName>style.visibility</p:attrName>
                                        </p:attrNameLst>
                                      </p:cBhvr>
                                      <p:to>
                                        <p:strVal val="visible"/>
                                      </p:to>
                                    </p:set>
                                    <p:anim calcmode="lin" valueType="num">
                                      <p:cBhvr additive="base">
                                        <p:cTn id="15" dur="500" fill="hold"/>
                                        <p:tgtEl>
                                          <p:spTgt spid="2054"/>
                                        </p:tgtEl>
                                        <p:attrNameLst>
                                          <p:attrName>ppt_x</p:attrName>
                                        </p:attrNameLst>
                                      </p:cBhvr>
                                      <p:tavLst>
                                        <p:tav tm="0">
                                          <p:val>
                                            <p:strVal val="#ppt_x"/>
                                          </p:val>
                                        </p:tav>
                                        <p:tav tm="100000">
                                          <p:val>
                                            <p:strVal val="#ppt_x"/>
                                          </p:val>
                                        </p:tav>
                                      </p:tavLst>
                                    </p:anim>
                                    <p:anim calcmode="lin" valueType="num">
                                      <p:cBhvr additive="base">
                                        <p:cTn id="16" dur="500" fill="hold"/>
                                        <p:tgtEl>
                                          <p:spTgt spid="205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750"/>
                                  </p:stCondLst>
                                  <p:childTnLst>
                                    <p:set>
                                      <p:cBhvr>
                                        <p:cTn id="18" dur="1" fill="hold">
                                          <p:stCondLst>
                                            <p:cond delay="0"/>
                                          </p:stCondLst>
                                        </p:cTn>
                                        <p:tgtEl>
                                          <p:spTgt spid="2056"/>
                                        </p:tgtEl>
                                        <p:attrNameLst>
                                          <p:attrName>style.visibility</p:attrName>
                                        </p:attrNameLst>
                                      </p:cBhvr>
                                      <p:to>
                                        <p:strVal val="visible"/>
                                      </p:to>
                                    </p:set>
                                    <p:anim calcmode="lin" valueType="num">
                                      <p:cBhvr additive="base">
                                        <p:cTn id="19" dur="500" fill="hold"/>
                                        <p:tgtEl>
                                          <p:spTgt spid="2056"/>
                                        </p:tgtEl>
                                        <p:attrNameLst>
                                          <p:attrName>ppt_x</p:attrName>
                                        </p:attrNameLst>
                                      </p:cBhvr>
                                      <p:tavLst>
                                        <p:tav tm="0">
                                          <p:val>
                                            <p:strVal val="#ppt_x"/>
                                          </p:val>
                                        </p:tav>
                                        <p:tav tm="100000">
                                          <p:val>
                                            <p:strVal val="#ppt_x"/>
                                          </p:val>
                                        </p:tav>
                                      </p:tavLst>
                                    </p:anim>
                                    <p:anim calcmode="lin" valueType="num">
                                      <p:cBhvr additive="base">
                                        <p:cTn id="20" dur="500" fill="hold"/>
                                        <p:tgtEl>
                                          <p:spTgt spid="205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22F0E-8A6C-8650-9187-08118BE69516}"/>
            </a:ext>
          </a:extLst>
        </p:cNvPr>
        <p:cNvGrpSpPr/>
        <p:nvPr/>
      </p:nvGrpSpPr>
      <p:grpSpPr>
        <a:xfrm>
          <a:off x="0" y="0"/>
          <a:ext cx="0" cy="0"/>
          <a:chOff x="0" y="0"/>
          <a:chExt cx="0" cy="0"/>
        </a:xfrm>
      </p:grpSpPr>
      <p:pic>
        <p:nvPicPr>
          <p:cNvPr id="6" name="Afbeelding 5">
            <a:extLst>
              <a:ext uri="{FF2B5EF4-FFF2-40B4-BE49-F238E27FC236}">
                <a16:creationId xmlns:a16="http://schemas.microsoft.com/office/drawing/2014/main" id="{6A65BC05-879D-94B4-DBC7-1A4C841F3AB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 y="0"/>
            <a:ext cx="10781937" cy="6858000"/>
          </a:xfrm>
          <a:prstGeom prst="rect">
            <a:avLst/>
          </a:prstGeom>
        </p:spPr>
      </p:pic>
      <p:sp>
        <p:nvSpPr>
          <p:cNvPr id="51" name="TextBox 50">
            <a:extLst>
              <a:ext uri="{FF2B5EF4-FFF2-40B4-BE49-F238E27FC236}">
                <a16:creationId xmlns:a16="http://schemas.microsoft.com/office/drawing/2014/main" id="{B6F320AE-3AAA-F29C-F4E6-0E66BE7E18C3}"/>
              </a:ext>
            </a:extLst>
          </p:cNvPr>
          <p:cNvSpPr txBox="1"/>
          <p:nvPr/>
        </p:nvSpPr>
        <p:spPr>
          <a:xfrm>
            <a:off x="1887" y="0"/>
            <a:ext cx="10781937" cy="6858000"/>
          </a:xfrm>
          <a:prstGeom prst="rect">
            <a:avLst/>
          </a:prstGeom>
          <a:solidFill>
            <a:schemeClr val="tx1">
              <a:alpha val="45000"/>
            </a:schemeClr>
          </a:solidFill>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nl-NL" sz="4000" b="0" i="0" u="none" strike="noStrike" kern="1200" cap="none" spc="0" normalizeH="0" baseline="0" noProof="0" dirty="0">
              <a:ln>
                <a:noFill/>
              </a:ln>
              <a:solidFill>
                <a:prstClr val="white"/>
              </a:solidFill>
              <a:effectLst/>
              <a:uLnTx/>
              <a:uFillTx/>
              <a:latin typeface="Aptos Display" panose="020F0302020204030204"/>
              <a:ea typeface="+mn-ea"/>
              <a:cs typeface="+mn-cs"/>
            </a:endParaRPr>
          </a:p>
        </p:txBody>
      </p:sp>
      <p:sp>
        <p:nvSpPr>
          <p:cNvPr id="9" name="TextBox 8">
            <a:extLst>
              <a:ext uri="{FF2B5EF4-FFF2-40B4-BE49-F238E27FC236}">
                <a16:creationId xmlns:a16="http://schemas.microsoft.com/office/drawing/2014/main" id="{738F4D8B-5B18-2588-1863-B54FB8A459FA}"/>
              </a:ext>
            </a:extLst>
          </p:cNvPr>
          <p:cNvSpPr txBox="1"/>
          <p:nvPr/>
        </p:nvSpPr>
        <p:spPr>
          <a:xfrm rot="321077">
            <a:off x="1959111" y="676021"/>
            <a:ext cx="7601712" cy="1611791"/>
          </a:xfrm>
          <a:prstGeom prst="rect">
            <a:avLst/>
          </a:prstGeom>
          <a:solidFill>
            <a:srgbClr val="E3BB13">
              <a:alpha val="49804"/>
            </a:srgbClr>
          </a:solidFill>
        </p:spPr>
        <p:txBody>
          <a:bodyPr vert="horz" lIns="91440" tIns="45720" rIns="91440" bIns="45720" rtlCol="0" anchor="ctr">
            <a:normAutofit/>
          </a:bodyPr>
          <a:lstStyle/>
          <a:p>
            <a:pPr marL="0" marR="0" lvl="0" indent="0" defTabSz="914400" rtl="0" eaLnBrk="1" fontAlgn="auto" latinLnBrk="0" hangingPunct="1">
              <a:lnSpc>
                <a:spcPct val="90000"/>
              </a:lnSpc>
              <a:spcBef>
                <a:spcPct val="0"/>
              </a:spcBef>
              <a:spcAft>
                <a:spcPts val="600"/>
              </a:spcAft>
              <a:buClrTx/>
              <a:buSzTx/>
              <a:buFontTx/>
              <a:buNone/>
              <a:tabLst/>
              <a:defRPr/>
            </a:pPr>
            <a:r>
              <a:rPr lang="nl-NL" sz="5400" i="1" dirty="0">
                <a:solidFill>
                  <a:prstClr val="white"/>
                </a:solidFill>
                <a:latin typeface="+mj-lt"/>
              </a:rPr>
              <a:t>Het land van hagelslag</a:t>
            </a:r>
            <a:endParaRPr kumimoji="0" lang="nl-NL" sz="5400" b="0" i="1" u="none" strike="noStrike" kern="1200" cap="none" spc="0" normalizeH="0" baseline="0" noProof="0" dirty="0">
              <a:ln>
                <a:noFill/>
              </a:ln>
              <a:solidFill>
                <a:prstClr val="white"/>
              </a:solidFill>
              <a:effectLst/>
              <a:uLnTx/>
              <a:uFillTx/>
              <a:latin typeface="+mj-lt"/>
              <a:ea typeface="+mn-ea"/>
              <a:cs typeface="+mn-cs"/>
            </a:endParaRPr>
          </a:p>
        </p:txBody>
      </p:sp>
      <p:grpSp>
        <p:nvGrpSpPr>
          <p:cNvPr id="10" name="Group 9">
            <a:extLst>
              <a:ext uri="{FF2B5EF4-FFF2-40B4-BE49-F238E27FC236}">
                <a16:creationId xmlns:a16="http://schemas.microsoft.com/office/drawing/2014/main" id="{E4078C40-6BC4-36E6-A02D-3C423AE18B81}"/>
              </a:ext>
            </a:extLst>
          </p:cNvPr>
          <p:cNvGrpSpPr/>
          <p:nvPr/>
        </p:nvGrpSpPr>
        <p:grpSpPr>
          <a:xfrm>
            <a:off x="10781937" y="0"/>
            <a:ext cx="1434860" cy="6858000"/>
            <a:chOff x="10781937" y="0"/>
            <a:chExt cx="1434860" cy="6858000"/>
          </a:xfrm>
        </p:grpSpPr>
        <p:sp>
          <p:nvSpPr>
            <p:cNvPr id="11" name="Rectangle 10">
              <a:extLst>
                <a:ext uri="{FF2B5EF4-FFF2-40B4-BE49-F238E27FC236}">
                  <a16:creationId xmlns:a16="http://schemas.microsoft.com/office/drawing/2014/main" id="{53F8C961-64C1-09B8-A13C-AD9AEE329205}"/>
                </a:ext>
              </a:extLst>
            </p:cNvPr>
            <p:cNvSpPr/>
            <p:nvPr/>
          </p:nvSpPr>
          <p:spPr>
            <a:xfrm>
              <a:off x="10781937" y="0"/>
              <a:ext cx="1434860" cy="6858000"/>
            </a:xfrm>
            <a:prstGeom prst="rect">
              <a:avLst/>
            </a:prstGeom>
            <a:solidFill>
              <a:srgbClr val="FB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Aptos" panose="020B0004020202020204"/>
                <a:ea typeface="+mn-ea"/>
                <a:cs typeface="+mn-cs"/>
              </a:endParaRPr>
            </a:p>
          </p:txBody>
        </p:sp>
        <p:pic>
          <p:nvPicPr>
            <p:cNvPr id="13" name="Picture 12" descr="A white text on a black background&#10;&#10;AI-generated content may be incorrect.">
              <a:extLst>
                <a:ext uri="{FF2B5EF4-FFF2-40B4-BE49-F238E27FC236}">
                  <a16:creationId xmlns:a16="http://schemas.microsoft.com/office/drawing/2014/main" id="{224FC4BA-2FB9-EB8E-BE69-AC2CAA3093AA}"/>
                </a:ext>
              </a:extLst>
            </p:cNvPr>
            <p:cNvPicPr/>
            <p:nvPr/>
          </p:nvPicPr>
          <p:blipFill>
            <a:blip r:embed="rId4" cstate="screen">
              <a:extLst>
                <a:ext uri="{28A0092B-C50C-407E-A947-70E740481C1C}">
                  <a14:useLocalDpi xmlns:a14="http://schemas.microsoft.com/office/drawing/2010/main"/>
                </a:ext>
              </a:extLst>
            </a:blip>
            <a:stretch>
              <a:fillRect/>
            </a:stretch>
          </p:blipFill>
          <p:spPr>
            <a:xfrm>
              <a:off x="10781937" y="6132025"/>
              <a:ext cx="1434860" cy="646697"/>
            </a:xfrm>
            <a:prstGeom prst="rect">
              <a:avLst/>
            </a:prstGeom>
          </p:spPr>
        </p:pic>
      </p:grpSp>
      <p:sp>
        <p:nvSpPr>
          <p:cNvPr id="3" name="Placeholder 3">
            <a:extLst>
              <a:ext uri="{FF2B5EF4-FFF2-40B4-BE49-F238E27FC236}">
                <a16:creationId xmlns:a16="http://schemas.microsoft.com/office/drawing/2014/main" id="{5419CA84-5950-B727-40F6-1B93D3013285}"/>
              </a:ext>
            </a:extLst>
          </p:cNvPr>
          <p:cNvSpPr txBox="1">
            <a:spLocks/>
          </p:cNvSpPr>
          <p:nvPr/>
        </p:nvSpPr>
        <p:spPr>
          <a:xfrm>
            <a:off x="282160" y="3851926"/>
            <a:ext cx="5108807" cy="1611791"/>
          </a:xfrm>
          <a:custGeom>
            <a:avLst/>
            <a:gdLst>
              <a:gd name="connsiteX0" fmla="*/ 0 w 5022936"/>
              <a:gd name="connsiteY0" fmla="*/ 0 h 1111250"/>
              <a:gd name="connsiteX1" fmla="*/ 5022936 w 5022936"/>
              <a:gd name="connsiteY1" fmla="*/ 0 h 1111250"/>
              <a:gd name="connsiteX2" fmla="*/ 5022936 w 5022936"/>
              <a:gd name="connsiteY2" fmla="*/ 1111250 h 1111250"/>
              <a:gd name="connsiteX3" fmla="*/ 0 w 5022936"/>
              <a:gd name="connsiteY3" fmla="*/ 1111250 h 1111250"/>
            </a:gdLst>
            <a:ahLst/>
            <a:cxnLst>
              <a:cxn ang="0">
                <a:pos x="connsiteX0" y="connsiteY0"/>
              </a:cxn>
              <a:cxn ang="0">
                <a:pos x="connsiteX1" y="connsiteY1"/>
              </a:cxn>
              <a:cxn ang="0">
                <a:pos x="connsiteX2" y="connsiteY2"/>
              </a:cxn>
              <a:cxn ang="0">
                <a:pos x="connsiteX3" y="connsiteY3"/>
              </a:cxn>
            </a:cxnLst>
            <a:rect l="l" t="t" r="r" b="b"/>
            <a:pathLst>
              <a:path w="5022936" h="1111250">
                <a:moveTo>
                  <a:pt x="0" y="0"/>
                </a:moveTo>
                <a:lnTo>
                  <a:pt x="5022936" y="0"/>
                </a:lnTo>
                <a:lnTo>
                  <a:pt x="5022936" y="1111250"/>
                </a:lnTo>
                <a:lnTo>
                  <a:pt x="0" y="1111250"/>
                </a:lnTo>
                <a:close/>
              </a:path>
            </a:pathLst>
          </a:custGeom>
          <a:solidFill>
            <a:srgbClr val="E3BB13">
              <a:alpha val="50000"/>
            </a:srgbClr>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b="0" i="0" u="none" strike="noStrike" kern="1200" cap="none" spc="0" normalizeH="0" baseline="0" noProof="0" dirty="0">
                <a:ln>
                  <a:noFill/>
                </a:ln>
                <a:solidFill>
                  <a:prstClr val="white"/>
                </a:solidFill>
                <a:effectLst/>
                <a:uLnTx/>
                <a:uFillTx/>
                <a:latin typeface="Aptos" panose="020B0004020202020204"/>
                <a:ea typeface="+mn-ea"/>
                <a:cs typeface="+mn-cs"/>
              </a:rPr>
              <a:t>Hagelslag! Een typisch Nederlandse lekkernij die vaak op onze boterham te vinden is…</a:t>
            </a:r>
            <a:endParaRPr kumimoji="0" lang="nl-NL" b="1" i="0" u="none" strike="noStrike" kern="1200" cap="none" spc="0" normalizeH="0" baseline="0" noProof="0" dirty="0">
              <a:ln>
                <a:noFill/>
              </a:ln>
              <a:solidFill>
                <a:prstClr val="white"/>
              </a:solidFill>
              <a:effectLst/>
              <a:uLnTx/>
              <a:uFillTx/>
              <a:latin typeface="Aptos" panose="020B0004020202020204"/>
              <a:ea typeface="+mn-ea"/>
              <a:cs typeface="+mn-cs"/>
            </a:endParaRPr>
          </a:p>
        </p:txBody>
      </p:sp>
      <p:sp>
        <p:nvSpPr>
          <p:cNvPr id="2" name="Placeholder 3">
            <a:extLst>
              <a:ext uri="{FF2B5EF4-FFF2-40B4-BE49-F238E27FC236}">
                <a16:creationId xmlns:a16="http://schemas.microsoft.com/office/drawing/2014/main" id="{2E8515C0-D48C-A390-C1A6-3946A0602F77}"/>
              </a:ext>
            </a:extLst>
          </p:cNvPr>
          <p:cNvSpPr txBox="1">
            <a:spLocks/>
          </p:cNvSpPr>
          <p:nvPr/>
        </p:nvSpPr>
        <p:spPr>
          <a:xfrm>
            <a:off x="5425667" y="4657822"/>
            <a:ext cx="5177421" cy="985246"/>
          </a:xfrm>
          <a:custGeom>
            <a:avLst/>
            <a:gdLst>
              <a:gd name="connsiteX0" fmla="*/ 0 w 5022936"/>
              <a:gd name="connsiteY0" fmla="*/ 0 h 1111250"/>
              <a:gd name="connsiteX1" fmla="*/ 5022936 w 5022936"/>
              <a:gd name="connsiteY1" fmla="*/ 0 h 1111250"/>
              <a:gd name="connsiteX2" fmla="*/ 5022936 w 5022936"/>
              <a:gd name="connsiteY2" fmla="*/ 1111250 h 1111250"/>
              <a:gd name="connsiteX3" fmla="*/ 0 w 5022936"/>
              <a:gd name="connsiteY3" fmla="*/ 1111250 h 1111250"/>
            </a:gdLst>
            <a:ahLst/>
            <a:cxnLst>
              <a:cxn ang="0">
                <a:pos x="connsiteX0" y="connsiteY0"/>
              </a:cxn>
              <a:cxn ang="0">
                <a:pos x="connsiteX1" y="connsiteY1"/>
              </a:cxn>
              <a:cxn ang="0">
                <a:pos x="connsiteX2" y="connsiteY2"/>
              </a:cxn>
              <a:cxn ang="0">
                <a:pos x="connsiteX3" y="connsiteY3"/>
              </a:cxn>
            </a:cxnLst>
            <a:rect l="l" t="t" r="r" b="b"/>
            <a:pathLst>
              <a:path w="5022936" h="1111250">
                <a:moveTo>
                  <a:pt x="0" y="0"/>
                </a:moveTo>
                <a:lnTo>
                  <a:pt x="5022936" y="0"/>
                </a:lnTo>
                <a:lnTo>
                  <a:pt x="5022936" y="1111250"/>
                </a:lnTo>
                <a:lnTo>
                  <a:pt x="0" y="1111250"/>
                </a:lnTo>
                <a:close/>
              </a:path>
            </a:pathLst>
          </a:custGeom>
          <a:solidFill>
            <a:srgbClr val="E3BB13">
              <a:alpha val="50000"/>
            </a:srgbClr>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solidFill>
                  <a:prstClr val="white"/>
                </a:solidFill>
                <a:latin typeface="Aptos" panose="020B0004020202020204"/>
              </a:rPr>
              <a:t>i</a:t>
            </a:r>
            <a:r>
              <a:rPr kumimoji="0" lang="nl-NL" b="0" i="0" u="none" strike="noStrike" kern="1200" cap="none" spc="0" normalizeH="0" baseline="0" noProof="0" dirty="0">
                <a:ln>
                  <a:noFill/>
                </a:ln>
                <a:solidFill>
                  <a:prstClr val="white"/>
                </a:solidFill>
                <a:effectLst/>
                <a:uLnTx/>
                <a:uFillTx/>
                <a:latin typeface="Aptos" panose="020B0004020202020204"/>
                <a:ea typeface="+mn-ea"/>
                <a:cs typeface="+mn-cs"/>
              </a:rPr>
              <a:t>n verschillende combinaties </a:t>
            </a:r>
            <a:r>
              <a:rPr kumimoji="0" lang="nl-NL" b="0" i="0" u="none" strike="noStrike" kern="1200" cap="none" spc="0" normalizeH="0" baseline="0" noProof="0" dirty="0">
                <a:ln>
                  <a:noFill/>
                </a:ln>
                <a:solidFill>
                  <a:prstClr val="white"/>
                </a:solidFill>
                <a:effectLst/>
                <a:uLnTx/>
                <a:uFillTx/>
                <a:latin typeface="Aptos" panose="020B0004020202020204"/>
                <a:ea typeface="+mn-ea"/>
                <a:cs typeface="+mn-cs"/>
                <a:sym typeface="Wingdings" panose="05000000000000000000" pitchFamily="2" charset="2"/>
              </a:rPr>
              <a:t></a:t>
            </a:r>
            <a:endParaRPr kumimoji="0" lang="nl-NL" b="1" i="0" u="none" strike="noStrike" kern="1200" cap="none" spc="0" normalizeH="0" baseline="0" noProof="0" dirty="0">
              <a:ln>
                <a:noFill/>
              </a:ln>
              <a:solidFill>
                <a:prstClr val="white"/>
              </a:solidFill>
              <a:effectLst/>
              <a:uLnTx/>
              <a:uFillTx/>
              <a:latin typeface="Aptos" panose="020B0004020202020204"/>
              <a:ea typeface="+mn-ea"/>
              <a:cs typeface="+mn-cs"/>
            </a:endParaRPr>
          </a:p>
        </p:txBody>
      </p:sp>
    </p:spTree>
    <p:extLst>
      <p:ext uri="{BB962C8B-B14F-4D97-AF65-F5344CB8AC3E}">
        <p14:creationId xmlns:p14="http://schemas.microsoft.com/office/powerpoint/2010/main" val="253962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51F5D-36D8-721C-06CA-D81D81236E04}"/>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25FB5944-331E-9497-1555-506759765A9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1552574"/>
            <a:ext cx="10781937" cy="5305425"/>
          </a:xfrm>
          <a:prstGeom prst="rect">
            <a:avLst/>
          </a:prstGeom>
        </p:spPr>
      </p:pic>
      <p:sp>
        <p:nvSpPr>
          <p:cNvPr id="51" name="TextBox 50">
            <a:extLst>
              <a:ext uri="{FF2B5EF4-FFF2-40B4-BE49-F238E27FC236}">
                <a16:creationId xmlns:a16="http://schemas.microsoft.com/office/drawing/2014/main" id="{67CF3CD5-739B-27B8-B057-5DB742E0AD11}"/>
              </a:ext>
            </a:extLst>
          </p:cNvPr>
          <p:cNvSpPr txBox="1"/>
          <p:nvPr/>
        </p:nvSpPr>
        <p:spPr>
          <a:xfrm>
            <a:off x="-2" y="0"/>
            <a:ext cx="10781937" cy="6858000"/>
          </a:xfrm>
          <a:prstGeom prst="rect">
            <a:avLst/>
          </a:prstGeom>
          <a:solidFill>
            <a:schemeClr val="tx1">
              <a:alpha val="50000"/>
            </a:schemeClr>
          </a:solidFill>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nl-NL" sz="4000" b="0" i="0" u="none" strike="noStrike" kern="1200" cap="none" spc="0" normalizeH="0" baseline="0" noProof="0" dirty="0">
              <a:ln>
                <a:noFill/>
              </a:ln>
              <a:solidFill>
                <a:prstClr val="white"/>
              </a:solidFill>
              <a:effectLst/>
              <a:uLnTx/>
              <a:uFillTx/>
              <a:latin typeface="Aptos Display" panose="020F0302020204030204"/>
              <a:ea typeface="+mn-ea"/>
              <a:cs typeface="+mn-cs"/>
            </a:endParaRPr>
          </a:p>
        </p:txBody>
      </p:sp>
      <p:grpSp>
        <p:nvGrpSpPr>
          <p:cNvPr id="10" name="Group 9">
            <a:extLst>
              <a:ext uri="{FF2B5EF4-FFF2-40B4-BE49-F238E27FC236}">
                <a16:creationId xmlns:a16="http://schemas.microsoft.com/office/drawing/2014/main" id="{171BA1F5-E62B-7845-036A-BD83E0D28902}"/>
              </a:ext>
            </a:extLst>
          </p:cNvPr>
          <p:cNvGrpSpPr/>
          <p:nvPr/>
        </p:nvGrpSpPr>
        <p:grpSpPr>
          <a:xfrm>
            <a:off x="10781937" y="0"/>
            <a:ext cx="1434860" cy="6858000"/>
            <a:chOff x="10781937" y="0"/>
            <a:chExt cx="1434860" cy="6858000"/>
          </a:xfrm>
          <a:solidFill>
            <a:srgbClr val="FBBB00"/>
          </a:solidFill>
        </p:grpSpPr>
        <p:sp>
          <p:nvSpPr>
            <p:cNvPr id="11" name="Rectangle 10">
              <a:extLst>
                <a:ext uri="{FF2B5EF4-FFF2-40B4-BE49-F238E27FC236}">
                  <a16:creationId xmlns:a16="http://schemas.microsoft.com/office/drawing/2014/main" id="{8CB094BC-7D22-9914-A2BE-913A5EA977DD}"/>
                </a:ext>
              </a:extLst>
            </p:cNvPr>
            <p:cNvSpPr/>
            <p:nvPr/>
          </p:nvSpPr>
          <p:spPr>
            <a:xfrm>
              <a:off x="10781937" y="0"/>
              <a:ext cx="1434860"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Aptos" panose="020B0004020202020204"/>
                <a:ea typeface="+mn-ea"/>
                <a:cs typeface="+mn-cs"/>
              </a:endParaRPr>
            </a:p>
          </p:txBody>
        </p:sp>
        <p:pic>
          <p:nvPicPr>
            <p:cNvPr id="13" name="Picture 12" descr="A white text on a black background&#10;&#10;AI-generated content may be incorrect.">
              <a:extLst>
                <a:ext uri="{FF2B5EF4-FFF2-40B4-BE49-F238E27FC236}">
                  <a16:creationId xmlns:a16="http://schemas.microsoft.com/office/drawing/2014/main" id="{FE33AA40-50EF-CF81-606C-29F5CC0321AC}"/>
                </a:ext>
              </a:extLst>
            </p:cNvPr>
            <p:cNvPicPr/>
            <p:nvPr/>
          </p:nvPicPr>
          <p:blipFill>
            <a:blip r:embed="rId4" cstate="screen">
              <a:extLst>
                <a:ext uri="{28A0092B-C50C-407E-A947-70E740481C1C}">
                  <a14:useLocalDpi xmlns:a14="http://schemas.microsoft.com/office/drawing/2010/main"/>
                </a:ext>
              </a:extLst>
            </a:blip>
            <a:stretch>
              <a:fillRect/>
            </a:stretch>
          </p:blipFill>
          <p:spPr>
            <a:xfrm>
              <a:off x="10781937" y="6132025"/>
              <a:ext cx="1434860" cy="646697"/>
            </a:xfrm>
            <a:prstGeom prst="rect">
              <a:avLst/>
            </a:prstGeom>
            <a:grpFill/>
          </p:spPr>
        </p:pic>
      </p:grpSp>
      <p:sp>
        <p:nvSpPr>
          <p:cNvPr id="3" name="Placeholder 3">
            <a:extLst>
              <a:ext uri="{FF2B5EF4-FFF2-40B4-BE49-F238E27FC236}">
                <a16:creationId xmlns:a16="http://schemas.microsoft.com/office/drawing/2014/main" id="{40205AC2-54FC-EE3C-6DB4-C6667DFB37B5}"/>
              </a:ext>
            </a:extLst>
          </p:cNvPr>
          <p:cNvSpPr txBox="1">
            <a:spLocks/>
          </p:cNvSpPr>
          <p:nvPr/>
        </p:nvSpPr>
        <p:spPr>
          <a:xfrm>
            <a:off x="282160" y="1668243"/>
            <a:ext cx="5108807" cy="1611791"/>
          </a:xfrm>
          <a:custGeom>
            <a:avLst/>
            <a:gdLst>
              <a:gd name="connsiteX0" fmla="*/ 0 w 5022936"/>
              <a:gd name="connsiteY0" fmla="*/ 0 h 1111250"/>
              <a:gd name="connsiteX1" fmla="*/ 5022936 w 5022936"/>
              <a:gd name="connsiteY1" fmla="*/ 0 h 1111250"/>
              <a:gd name="connsiteX2" fmla="*/ 5022936 w 5022936"/>
              <a:gd name="connsiteY2" fmla="*/ 1111250 h 1111250"/>
              <a:gd name="connsiteX3" fmla="*/ 0 w 5022936"/>
              <a:gd name="connsiteY3" fmla="*/ 1111250 h 1111250"/>
            </a:gdLst>
            <a:ahLst/>
            <a:cxnLst>
              <a:cxn ang="0">
                <a:pos x="connsiteX0" y="connsiteY0"/>
              </a:cxn>
              <a:cxn ang="0">
                <a:pos x="connsiteX1" y="connsiteY1"/>
              </a:cxn>
              <a:cxn ang="0">
                <a:pos x="connsiteX2" y="connsiteY2"/>
              </a:cxn>
              <a:cxn ang="0">
                <a:pos x="connsiteX3" y="connsiteY3"/>
              </a:cxn>
            </a:cxnLst>
            <a:rect l="l" t="t" r="r" b="b"/>
            <a:pathLst>
              <a:path w="5022936" h="1111250">
                <a:moveTo>
                  <a:pt x="0" y="0"/>
                </a:moveTo>
                <a:lnTo>
                  <a:pt x="5022936" y="0"/>
                </a:lnTo>
                <a:lnTo>
                  <a:pt x="5022936" y="1111250"/>
                </a:lnTo>
                <a:lnTo>
                  <a:pt x="0" y="1111250"/>
                </a:lnTo>
                <a:close/>
              </a:path>
            </a:pathLst>
          </a:custGeom>
          <a:solidFill>
            <a:srgbClr val="CFAC11">
              <a:alpha val="50000"/>
            </a:srgbClr>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b="0" i="0" u="none" strike="noStrike" kern="1200" cap="none" spc="0" normalizeH="0" baseline="0" noProof="0" dirty="0">
                <a:ln>
                  <a:noFill/>
                </a:ln>
                <a:solidFill>
                  <a:prstClr val="white"/>
                </a:solidFill>
                <a:effectLst/>
                <a:uLnTx/>
                <a:uFillTx/>
                <a:latin typeface="Aptos" panose="020B0004020202020204"/>
                <a:ea typeface="+mn-ea"/>
                <a:cs typeface="+mn-cs"/>
              </a:rPr>
              <a:t>Chocoladehagelslag wordt gemaakt van cacaobonen en die komen dus niet uit Nederland.</a:t>
            </a:r>
            <a:endParaRPr kumimoji="0" lang="nl-NL" b="1" i="0" u="none" strike="noStrike" kern="1200" cap="none" spc="0" normalizeH="0" baseline="0" noProof="0" dirty="0">
              <a:ln>
                <a:noFill/>
              </a:ln>
              <a:solidFill>
                <a:prstClr val="white"/>
              </a:solidFill>
              <a:effectLst/>
              <a:uLnTx/>
              <a:uFillTx/>
              <a:latin typeface="Aptos" panose="020B0004020202020204"/>
              <a:ea typeface="+mn-ea"/>
              <a:cs typeface="+mn-cs"/>
            </a:endParaRPr>
          </a:p>
        </p:txBody>
      </p:sp>
      <p:sp>
        <p:nvSpPr>
          <p:cNvPr id="2" name="Placeholder 3">
            <a:extLst>
              <a:ext uri="{FF2B5EF4-FFF2-40B4-BE49-F238E27FC236}">
                <a16:creationId xmlns:a16="http://schemas.microsoft.com/office/drawing/2014/main" id="{79367CA1-B697-C517-5434-0F19F49BA713}"/>
              </a:ext>
            </a:extLst>
          </p:cNvPr>
          <p:cNvSpPr txBox="1">
            <a:spLocks/>
          </p:cNvSpPr>
          <p:nvPr/>
        </p:nvSpPr>
        <p:spPr>
          <a:xfrm>
            <a:off x="5940552" y="1668243"/>
            <a:ext cx="4680166" cy="1963654"/>
          </a:xfrm>
          <a:custGeom>
            <a:avLst/>
            <a:gdLst>
              <a:gd name="connsiteX0" fmla="*/ 0 w 5022936"/>
              <a:gd name="connsiteY0" fmla="*/ 0 h 1111250"/>
              <a:gd name="connsiteX1" fmla="*/ 5022936 w 5022936"/>
              <a:gd name="connsiteY1" fmla="*/ 0 h 1111250"/>
              <a:gd name="connsiteX2" fmla="*/ 5022936 w 5022936"/>
              <a:gd name="connsiteY2" fmla="*/ 1111250 h 1111250"/>
              <a:gd name="connsiteX3" fmla="*/ 0 w 5022936"/>
              <a:gd name="connsiteY3" fmla="*/ 1111250 h 1111250"/>
            </a:gdLst>
            <a:ahLst/>
            <a:cxnLst>
              <a:cxn ang="0">
                <a:pos x="connsiteX0" y="connsiteY0"/>
              </a:cxn>
              <a:cxn ang="0">
                <a:pos x="connsiteX1" y="connsiteY1"/>
              </a:cxn>
              <a:cxn ang="0">
                <a:pos x="connsiteX2" y="connsiteY2"/>
              </a:cxn>
              <a:cxn ang="0">
                <a:pos x="connsiteX3" y="connsiteY3"/>
              </a:cxn>
            </a:cxnLst>
            <a:rect l="l" t="t" r="r" b="b"/>
            <a:pathLst>
              <a:path w="5022936" h="1111250">
                <a:moveTo>
                  <a:pt x="0" y="0"/>
                </a:moveTo>
                <a:lnTo>
                  <a:pt x="5022936" y="0"/>
                </a:lnTo>
                <a:lnTo>
                  <a:pt x="5022936" y="1111250"/>
                </a:lnTo>
                <a:lnTo>
                  <a:pt x="0" y="1111250"/>
                </a:lnTo>
                <a:close/>
              </a:path>
            </a:pathLst>
          </a:custGeom>
          <a:solidFill>
            <a:srgbClr val="CFAC11">
              <a:alpha val="50000"/>
            </a:srgbClr>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b="0" i="0" u="none" strike="noStrike" kern="1200" cap="none" spc="0" normalizeH="0" baseline="0" noProof="0" dirty="0">
                <a:ln>
                  <a:noFill/>
                </a:ln>
                <a:solidFill>
                  <a:prstClr val="white"/>
                </a:solidFill>
                <a:effectLst/>
                <a:uLnTx/>
                <a:uFillTx/>
                <a:latin typeface="Aptos" panose="020B0004020202020204"/>
                <a:ea typeface="+mn-ea"/>
                <a:cs typeface="+mn-cs"/>
              </a:rPr>
              <a:t>Voor deze lekkernij gebruiken bedrijven al jaren het klimaat, landbouwgrond en arbeiders op </a:t>
            </a:r>
            <a:r>
              <a:rPr kumimoji="0" lang="nl-NL" b="0" i="1" u="none" strike="noStrike" kern="1200" cap="none" spc="0" normalizeH="0" baseline="0" noProof="0" dirty="0">
                <a:ln>
                  <a:noFill/>
                </a:ln>
                <a:solidFill>
                  <a:prstClr val="white"/>
                </a:solidFill>
                <a:effectLst/>
                <a:uLnTx/>
                <a:uFillTx/>
                <a:latin typeface="Aptos" panose="020B0004020202020204"/>
                <a:ea typeface="+mn-ea"/>
                <a:cs typeface="+mn-cs"/>
              </a:rPr>
              <a:t>plantages </a:t>
            </a:r>
            <a:r>
              <a:rPr kumimoji="0" lang="nl-NL" b="0" i="0" u="none" strike="noStrike" kern="1200" cap="none" spc="0" normalizeH="0" baseline="0" noProof="0" dirty="0">
                <a:ln>
                  <a:noFill/>
                </a:ln>
                <a:solidFill>
                  <a:prstClr val="white"/>
                </a:solidFill>
                <a:effectLst/>
                <a:uLnTx/>
                <a:uFillTx/>
                <a:latin typeface="Aptos" panose="020B0004020202020204"/>
                <a:ea typeface="+mn-ea"/>
                <a:cs typeface="+mn-cs"/>
              </a:rPr>
              <a:t>in</a:t>
            </a:r>
            <a:r>
              <a:rPr kumimoji="0" lang="nl-NL" b="0" i="0" u="none" strike="noStrike" kern="1200" cap="none" spc="0" normalizeH="0" noProof="0" dirty="0">
                <a:ln>
                  <a:noFill/>
                </a:ln>
                <a:solidFill>
                  <a:prstClr val="white"/>
                </a:solidFill>
                <a:effectLst/>
                <a:uLnTx/>
                <a:uFillTx/>
                <a:latin typeface="Aptos" panose="020B0004020202020204"/>
                <a:ea typeface="+mn-ea"/>
                <a:cs typeface="+mn-cs"/>
              </a:rPr>
              <a:t> </a:t>
            </a:r>
            <a:r>
              <a:rPr kumimoji="0" lang="nl-NL" b="0" i="0" u="none" strike="noStrike" kern="1200" cap="none" spc="0" normalizeH="0" baseline="0" noProof="0" dirty="0">
                <a:ln>
                  <a:noFill/>
                </a:ln>
                <a:solidFill>
                  <a:prstClr val="white"/>
                </a:solidFill>
                <a:effectLst/>
                <a:uLnTx/>
                <a:uFillTx/>
                <a:latin typeface="Aptos" panose="020B0004020202020204"/>
                <a:ea typeface="+mn-ea"/>
                <a:cs typeface="+mn-cs"/>
              </a:rPr>
              <a:t>andere landen.</a:t>
            </a:r>
            <a:endParaRPr kumimoji="0" lang="nl-NL" b="1" i="0" u="none" strike="noStrike" kern="1200" cap="none" spc="0" normalizeH="0" baseline="0" noProof="0" dirty="0">
              <a:ln>
                <a:noFill/>
              </a:ln>
              <a:solidFill>
                <a:prstClr val="white"/>
              </a:solidFill>
              <a:effectLst/>
              <a:uLnTx/>
              <a:uFillTx/>
              <a:latin typeface="Aptos" panose="020B0004020202020204"/>
              <a:ea typeface="+mn-ea"/>
              <a:cs typeface="+mn-cs"/>
            </a:endParaRPr>
          </a:p>
        </p:txBody>
      </p:sp>
    </p:spTree>
    <p:extLst>
      <p:ext uri="{BB962C8B-B14F-4D97-AF65-F5344CB8AC3E}">
        <p14:creationId xmlns:p14="http://schemas.microsoft.com/office/powerpoint/2010/main" val="2114981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Kantoor">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2f00ad7-a5d2-4f6e-b7a7-415e818c8610">
      <Terms xmlns="http://schemas.microsoft.com/office/infopath/2007/PartnerControls"/>
    </lcf76f155ced4ddcb4097134ff3c332f>
    <TaxCatchAll xmlns="827bc2bc-bf92-49b0-9f31-eebc51e1d47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F1A959C1D70924CAAB0CD8E7E52628A" ma:contentTypeVersion="12" ma:contentTypeDescription="Een nieuw document maken." ma:contentTypeScope="" ma:versionID="7ce59a0c210dec92c52064a403a8ee27">
  <xsd:schema xmlns:xsd="http://www.w3.org/2001/XMLSchema" xmlns:xs="http://www.w3.org/2001/XMLSchema" xmlns:p="http://schemas.microsoft.com/office/2006/metadata/properties" xmlns:ns2="52f00ad7-a5d2-4f6e-b7a7-415e818c8610" xmlns:ns3="827bc2bc-bf92-49b0-9f31-eebc51e1d477" targetNamespace="http://schemas.microsoft.com/office/2006/metadata/properties" ma:root="true" ma:fieldsID="1494c388e74429c244f3ec69ac5ba179" ns2:_="" ns3:_="">
    <xsd:import namespace="52f00ad7-a5d2-4f6e-b7a7-415e818c8610"/>
    <xsd:import namespace="827bc2bc-bf92-49b0-9f31-eebc51e1d47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BillingMetadata"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f00ad7-a5d2-4f6e-b7a7-415e818c86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Afbeeldingtags" ma:readOnly="false" ma:fieldId="{5cf76f15-5ced-4ddc-b409-7134ff3c332f}" ma:taxonomyMulti="true" ma:sspId="025a69f6-b239-4fd3-a3cf-f63ae58640be"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BillingMetadata" ma:index="18" nillable="true" ma:displayName="MediaServiceBillingMetadata" ma:hidden="true" ma:internalName="MediaServiceBillingMetadata" ma:readOnly="true">
      <xsd:simpleType>
        <xsd:restriction base="dms:Note"/>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27bc2bc-bf92-49b0-9f31-eebc51e1d47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f96770e-d46d-49f1-8207-a00f4bf8a849}" ma:internalName="TaxCatchAll" ma:showField="CatchAllData" ma:web="827bc2bc-bf92-49b0-9f31-eebc51e1d47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B7EE7C6-9472-44FA-B65D-DA04EA97241F}">
  <ds:schemaRefs>
    <ds:schemaRef ds:uri="http://schemas.microsoft.com/sharepoint/v3/contenttype/forms"/>
  </ds:schemaRefs>
</ds:datastoreItem>
</file>

<file path=customXml/itemProps2.xml><?xml version="1.0" encoding="utf-8"?>
<ds:datastoreItem xmlns:ds="http://schemas.openxmlformats.org/officeDocument/2006/customXml" ds:itemID="{15B11263-38BC-4631-904D-A339DA9F30AA}">
  <ds:schemaRefs>
    <ds:schemaRef ds:uri="http://purl.org/dc/terms/"/>
    <ds:schemaRef ds:uri="http://www.w3.org/XML/1998/namespace"/>
    <ds:schemaRef ds:uri="http://schemas.microsoft.com/office/2006/documentManagement/types"/>
    <ds:schemaRef ds:uri="52f00ad7-a5d2-4f6e-b7a7-415e818c8610"/>
    <ds:schemaRef ds:uri="http://purl.org/dc/dcmitype/"/>
    <ds:schemaRef ds:uri="827bc2bc-bf92-49b0-9f31-eebc51e1d477"/>
    <ds:schemaRef ds:uri="http://purl.org/dc/elements/1.1/"/>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C5187C87-0DAE-40F1-B792-C42798FBC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2f00ad7-a5d2-4f6e-b7a7-415e818c8610"/>
    <ds:schemaRef ds:uri="827bc2bc-bf92-49b0-9f31-eebc51e1d4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3677</TotalTime>
  <Words>1197</Words>
  <Application>Microsoft Office PowerPoint</Application>
  <PresentationFormat>Breedbeeld</PresentationFormat>
  <Paragraphs>135</Paragraphs>
  <Slides>24</Slides>
  <Notes>21</Notes>
  <HiddenSlides>0</HiddenSlides>
  <MMClips>1</MMClips>
  <ScaleCrop>false</ScaleCrop>
  <HeadingPairs>
    <vt:vector size="6" baseType="variant">
      <vt:variant>
        <vt:lpstr>Gebruikte lettertypen</vt:lpstr>
      </vt:variant>
      <vt:variant>
        <vt:i4>4</vt:i4>
      </vt:variant>
      <vt:variant>
        <vt:lpstr>Thema</vt:lpstr>
      </vt:variant>
      <vt:variant>
        <vt:i4>2</vt:i4>
      </vt:variant>
      <vt:variant>
        <vt:lpstr>Diatitels</vt:lpstr>
      </vt:variant>
      <vt:variant>
        <vt:i4>24</vt:i4>
      </vt:variant>
    </vt:vector>
  </HeadingPairs>
  <TitlesOfParts>
    <vt:vector size="30" baseType="lpstr">
      <vt:lpstr>Aptos</vt:lpstr>
      <vt:lpstr>Aptos Display</vt:lpstr>
      <vt:lpstr>Arial</vt:lpstr>
      <vt:lpstr>Basis Grotesque Pro</vt:lpstr>
      <vt:lpstr>Office Theme</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Dieuwertje van Drooge</dc:creator>
  <cp:lastModifiedBy>Vitoria Vinken</cp:lastModifiedBy>
  <cp:revision>17</cp:revision>
  <dcterms:created xsi:type="dcterms:W3CDTF">2025-03-28T12:29:02Z</dcterms:created>
  <dcterms:modified xsi:type="dcterms:W3CDTF">2026-05-20T11:06:37Z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0x0101003F1A959C1D70924CAAB0CD8E7E52628A</vt:lpwstr>
  </property>
  <property fmtid="{D5CDD505-2E9C-101B-9397-08002B2CF9AE}" pid="3" name="MediaServiceImageTags">
    <vt:lpwstr/>
  </property>
</Properties>
</file>