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79"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1"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A54B"/>
    <a:srgbClr val="C0BE8B"/>
    <a:srgbClr val="A56C3F"/>
    <a:srgbClr val="515A25"/>
    <a:srgbClr val="593C28"/>
    <a:srgbClr val="696F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5750C-E564-4D21-B72E-51FABFCABEC9}" v="472" dt="2024-11-11T15:15:45.6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8" d="100"/>
          <a:sy n="108" d="100"/>
        </p:scale>
        <p:origin x="654" y="84"/>
      </p:cViewPr>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35" Type="http://schemas.openxmlformats.org/officeDocument/2006/relationships/customXml" Target="../customXml/item3.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toria Vinken" userId="738f2a57-fa41-4d7b-8c72-8f18dfd5e0d3" providerId="ADAL" clId="{0F55750C-E564-4D21-B72E-51FABFCABEC9}"/>
    <pc:docChg chg="undo redo custSel addSld modSld">
      <pc:chgData name="Vitoria Vinken" userId="738f2a57-fa41-4d7b-8c72-8f18dfd5e0d3" providerId="ADAL" clId="{0F55750C-E564-4D21-B72E-51FABFCABEC9}" dt="2024-11-11T14:58:31.469" v="5899" actId="1076"/>
      <pc:docMkLst>
        <pc:docMk/>
      </pc:docMkLst>
      <pc:sldChg chg="addSp modSp mod">
        <pc:chgData name="Vitoria Vinken" userId="738f2a57-fa41-4d7b-8c72-8f18dfd5e0d3" providerId="ADAL" clId="{0F55750C-E564-4D21-B72E-51FABFCABEC9}" dt="2024-11-04T08:52:24.562" v="5480" actId="20577"/>
        <pc:sldMkLst>
          <pc:docMk/>
          <pc:sldMk cId="2824185164" sldId="256"/>
        </pc:sldMkLst>
        <pc:spChg chg="mod">
          <ac:chgData name="Vitoria Vinken" userId="738f2a57-fa41-4d7b-8c72-8f18dfd5e0d3" providerId="ADAL" clId="{0F55750C-E564-4D21-B72E-51FABFCABEC9}" dt="2024-11-01T14:15:01.340" v="3604" actId="1076"/>
          <ac:spMkLst>
            <pc:docMk/>
            <pc:sldMk cId="2824185164" sldId="256"/>
            <ac:spMk id="12" creationId="{71670930-C605-06A7-F23D-0925F4BE9260}"/>
          </ac:spMkLst>
        </pc:spChg>
        <pc:spChg chg="mod">
          <ac:chgData name="Vitoria Vinken" userId="738f2a57-fa41-4d7b-8c72-8f18dfd5e0d3" providerId="ADAL" clId="{0F55750C-E564-4D21-B72E-51FABFCABEC9}" dt="2024-11-04T08:52:24.562" v="5480" actId="20577"/>
          <ac:spMkLst>
            <pc:docMk/>
            <pc:sldMk cId="2824185164" sldId="256"/>
            <ac:spMk id="14" creationId="{435AA804-5690-7FA6-E409-CFDBBB374A24}"/>
          </ac:spMkLst>
        </pc:spChg>
        <pc:picChg chg="add mod">
          <ac:chgData name="Vitoria Vinken" userId="738f2a57-fa41-4d7b-8c72-8f18dfd5e0d3" providerId="ADAL" clId="{0F55750C-E564-4D21-B72E-51FABFCABEC9}" dt="2024-11-01T14:14:13.796" v="3596" actId="1076"/>
          <ac:picMkLst>
            <pc:docMk/>
            <pc:sldMk cId="2824185164" sldId="256"/>
            <ac:picMk id="2" creationId="{6B61D23D-3C0C-9726-56B1-636C64766F10}"/>
          </ac:picMkLst>
        </pc:picChg>
        <pc:picChg chg="add mod ord">
          <ac:chgData name="Vitoria Vinken" userId="738f2a57-fa41-4d7b-8c72-8f18dfd5e0d3" providerId="ADAL" clId="{0F55750C-E564-4D21-B72E-51FABFCABEC9}" dt="2024-11-01T14:15:16.632" v="3608" actId="1076"/>
          <ac:picMkLst>
            <pc:docMk/>
            <pc:sldMk cId="2824185164" sldId="256"/>
            <ac:picMk id="3" creationId="{63C74E4B-5ABC-04C3-0188-CFC494B037F8}"/>
          </ac:picMkLst>
        </pc:picChg>
        <pc:picChg chg="add mod ord">
          <ac:chgData name="Vitoria Vinken" userId="738f2a57-fa41-4d7b-8c72-8f18dfd5e0d3" providerId="ADAL" clId="{0F55750C-E564-4D21-B72E-51FABFCABEC9}" dt="2024-11-01T14:16:05.379" v="3622" actId="1076"/>
          <ac:picMkLst>
            <pc:docMk/>
            <pc:sldMk cId="2824185164" sldId="256"/>
            <ac:picMk id="6" creationId="{C9E94DED-9AD6-4C7F-8631-A0946BF12556}"/>
          </ac:picMkLst>
        </pc:picChg>
        <pc:picChg chg="add mod">
          <ac:chgData name="Vitoria Vinken" userId="738f2a57-fa41-4d7b-8c72-8f18dfd5e0d3" providerId="ADAL" clId="{0F55750C-E564-4D21-B72E-51FABFCABEC9}" dt="2024-11-01T14:16:36.377" v="3626" actId="1076"/>
          <ac:picMkLst>
            <pc:docMk/>
            <pc:sldMk cId="2824185164" sldId="256"/>
            <ac:picMk id="7" creationId="{2F9EBC92-1353-6E0E-F82E-7BF1ADBFFF52}"/>
          </ac:picMkLst>
        </pc:picChg>
      </pc:sldChg>
      <pc:sldChg chg="addSp delSp modSp mod">
        <pc:chgData name="Vitoria Vinken" userId="738f2a57-fa41-4d7b-8c72-8f18dfd5e0d3" providerId="ADAL" clId="{0F55750C-E564-4D21-B72E-51FABFCABEC9}" dt="2024-11-01T14:17:18.470" v="3644" actId="20577"/>
        <pc:sldMkLst>
          <pc:docMk/>
          <pc:sldMk cId="2339130718" sldId="257"/>
        </pc:sldMkLst>
        <pc:spChg chg="add mod">
          <ac:chgData name="Vitoria Vinken" userId="738f2a57-fa41-4d7b-8c72-8f18dfd5e0d3" providerId="ADAL" clId="{0F55750C-E564-4D21-B72E-51FABFCABEC9}" dt="2024-10-30T09:43:06.559" v="244" actId="1076"/>
          <ac:spMkLst>
            <pc:docMk/>
            <pc:sldMk cId="2339130718" sldId="257"/>
            <ac:spMk id="2" creationId="{922572EB-A411-3FCE-9191-C2C706D8BA19}"/>
          </ac:spMkLst>
        </pc:spChg>
        <pc:spChg chg="add mod">
          <ac:chgData name="Vitoria Vinken" userId="738f2a57-fa41-4d7b-8c72-8f18dfd5e0d3" providerId="ADAL" clId="{0F55750C-E564-4D21-B72E-51FABFCABEC9}" dt="2024-11-01T14:17:18.470" v="3644" actId="20577"/>
          <ac:spMkLst>
            <pc:docMk/>
            <pc:sldMk cId="2339130718" sldId="257"/>
            <ac:spMk id="7" creationId="{F856131D-A8B5-E092-A55C-5E66DBEEE7C8}"/>
          </ac:spMkLst>
        </pc:spChg>
        <pc:picChg chg="add mod">
          <ac:chgData name="Vitoria Vinken" userId="738f2a57-fa41-4d7b-8c72-8f18dfd5e0d3" providerId="ADAL" clId="{0F55750C-E564-4D21-B72E-51FABFCABEC9}" dt="2024-10-30T09:43:11.428" v="245"/>
          <ac:picMkLst>
            <pc:docMk/>
            <pc:sldMk cId="2339130718" sldId="257"/>
            <ac:picMk id="3" creationId="{4C90884C-1F60-7FB3-6D8C-10E1CB386091}"/>
          </ac:picMkLst>
        </pc:picChg>
        <pc:picChg chg="add mod">
          <ac:chgData name="Vitoria Vinken" userId="738f2a57-fa41-4d7b-8c72-8f18dfd5e0d3" providerId="ADAL" clId="{0F55750C-E564-4D21-B72E-51FABFCABEC9}" dt="2024-11-01T12:27:41.211" v="739" actId="1076"/>
          <ac:picMkLst>
            <pc:docMk/>
            <pc:sldMk cId="2339130718" sldId="257"/>
            <ac:picMk id="6" creationId="{1545AB99-4014-5E45-2D76-E8B537349F6B}"/>
          </ac:picMkLst>
        </pc:picChg>
        <pc:picChg chg="add mod">
          <ac:chgData name="Vitoria Vinken" userId="738f2a57-fa41-4d7b-8c72-8f18dfd5e0d3" providerId="ADAL" clId="{0F55750C-E564-4D21-B72E-51FABFCABEC9}" dt="2024-10-30T09:43:11.428" v="245"/>
          <ac:picMkLst>
            <pc:docMk/>
            <pc:sldMk cId="2339130718" sldId="257"/>
            <ac:picMk id="6" creationId="{C831EE11-54B0-34BA-F736-74CBEEB91E24}"/>
          </ac:picMkLst>
        </pc:picChg>
        <pc:picChg chg="add del mod">
          <ac:chgData name="Vitoria Vinken" userId="738f2a57-fa41-4d7b-8c72-8f18dfd5e0d3" providerId="ADAL" clId="{0F55750C-E564-4D21-B72E-51FABFCABEC9}" dt="2024-11-01T12:27:12.336" v="726" actId="478"/>
          <ac:picMkLst>
            <pc:docMk/>
            <pc:sldMk cId="2339130718" sldId="257"/>
            <ac:picMk id="9" creationId="{0A6B632C-4D34-871A-961C-86F86C16DEA6}"/>
          </ac:picMkLst>
        </pc:picChg>
        <pc:picChg chg="add mod">
          <ac:chgData name="Vitoria Vinken" userId="738f2a57-fa41-4d7b-8c72-8f18dfd5e0d3" providerId="ADAL" clId="{0F55750C-E564-4D21-B72E-51FABFCABEC9}" dt="2024-11-01T12:27:25.675" v="733" actId="1076"/>
          <ac:picMkLst>
            <pc:docMk/>
            <pc:sldMk cId="2339130718" sldId="257"/>
            <ac:picMk id="10" creationId="{880EA5E6-7C59-726C-1B21-BDF5DD80CA2C}"/>
          </ac:picMkLst>
        </pc:picChg>
        <pc:picChg chg="add mod modCrop">
          <ac:chgData name="Vitoria Vinken" userId="738f2a57-fa41-4d7b-8c72-8f18dfd5e0d3" providerId="ADAL" clId="{0F55750C-E564-4D21-B72E-51FABFCABEC9}" dt="2024-11-01T12:35:06.179" v="825" actId="1076"/>
          <ac:picMkLst>
            <pc:docMk/>
            <pc:sldMk cId="2339130718" sldId="257"/>
            <ac:picMk id="12" creationId="{79E1FBBB-A6D7-045C-93C9-3015FBB56F05}"/>
          </ac:picMkLst>
        </pc:picChg>
        <pc:picChg chg="add mod ord modCrop">
          <ac:chgData name="Vitoria Vinken" userId="738f2a57-fa41-4d7b-8c72-8f18dfd5e0d3" providerId="ADAL" clId="{0F55750C-E564-4D21-B72E-51FABFCABEC9}" dt="2024-11-01T12:34:50.428" v="823" actId="688"/>
          <ac:picMkLst>
            <pc:docMk/>
            <pc:sldMk cId="2339130718" sldId="257"/>
            <ac:picMk id="14" creationId="{6CEE1CEF-7FF6-E5C7-B1E6-991419C89ABA}"/>
          </ac:picMkLst>
        </pc:picChg>
        <pc:picChg chg="add mod">
          <ac:chgData name="Vitoria Vinken" userId="738f2a57-fa41-4d7b-8c72-8f18dfd5e0d3" providerId="ADAL" clId="{0F55750C-E564-4D21-B72E-51FABFCABEC9}" dt="2024-11-01T12:37:07.433" v="832" actId="1076"/>
          <ac:picMkLst>
            <pc:docMk/>
            <pc:sldMk cId="2339130718" sldId="257"/>
            <ac:picMk id="16" creationId="{2E514747-5074-C37B-1513-0355FAEB9A46}"/>
          </ac:picMkLst>
        </pc:picChg>
        <pc:picChg chg="add del mod">
          <ac:chgData name="Vitoria Vinken" userId="738f2a57-fa41-4d7b-8c72-8f18dfd5e0d3" providerId="ADAL" clId="{0F55750C-E564-4D21-B72E-51FABFCABEC9}" dt="2024-10-30T09:46:52.129" v="461" actId="478"/>
          <ac:picMkLst>
            <pc:docMk/>
            <pc:sldMk cId="2339130718" sldId="257"/>
            <ac:picMk id="1026" creationId="{5D797351-6631-69BF-CEFC-673821842CC9}"/>
          </ac:picMkLst>
        </pc:picChg>
        <pc:picChg chg="add del mod">
          <ac:chgData name="Vitoria Vinken" userId="738f2a57-fa41-4d7b-8c72-8f18dfd5e0d3" providerId="ADAL" clId="{0F55750C-E564-4D21-B72E-51FABFCABEC9}" dt="2024-11-01T12:28:33.503" v="745" actId="478"/>
          <ac:picMkLst>
            <pc:docMk/>
            <pc:sldMk cId="2339130718" sldId="257"/>
            <ac:picMk id="1026" creationId="{7775F3C3-1282-EFA3-5851-A9ED2E24610F}"/>
          </ac:picMkLst>
        </pc:picChg>
        <pc:picChg chg="add mod">
          <ac:chgData name="Vitoria Vinken" userId="738f2a57-fa41-4d7b-8c72-8f18dfd5e0d3" providerId="ADAL" clId="{0F55750C-E564-4D21-B72E-51FABFCABEC9}" dt="2024-11-01T12:36:56.939" v="828" actId="1076"/>
          <ac:picMkLst>
            <pc:docMk/>
            <pc:sldMk cId="2339130718" sldId="257"/>
            <ac:picMk id="1028" creationId="{B1B8BA38-38C0-3D5C-1F68-0C0C1BCB5531}"/>
          </ac:picMkLst>
        </pc:picChg>
        <pc:picChg chg="del mod">
          <ac:chgData name="Vitoria Vinken" userId="738f2a57-fa41-4d7b-8c72-8f18dfd5e0d3" providerId="ADAL" clId="{0F55750C-E564-4D21-B72E-51FABFCABEC9}" dt="2024-11-01T12:21:29.850" v="719" actId="478"/>
          <ac:picMkLst>
            <pc:docMk/>
            <pc:sldMk cId="2339130718" sldId="257"/>
            <ac:picMk id="2050" creationId="{C84BB0B5-338A-A837-AD37-09C00AAB8AEA}"/>
          </ac:picMkLst>
        </pc:picChg>
        <pc:picChg chg="del mod">
          <ac:chgData name="Vitoria Vinken" userId="738f2a57-fa41-4d7b-8c72-8f18dfd5e0d3" providerId="ADAL" clId="{0F55750C-E564-4D21-B72E-51FABFCABEC9}" dt="2024-10-30T09:42:29.383" v="232" actId="21"/>
          <ac:picMkLst>
            <pc:docMk/>
            <pc:sldMk cId="2339130718" sldId="257"/>
            <ac:picMk id="2052" creationId="{5255D5CD-0BB5-F1A8-F343-A84263A1AD67}"/>
          </ac:picMkLst>
        </pc:picChg>
        <pc:picChg chg="del mod">
          <ac:chgData name="Vitoria Vinken" userId="738f2a57-fa41-4d7b-8c72-8f18dfd5e0d3" providerId="ADAL" clId="{0F55750C-E564-4D21-B72E-51FABFCABEC9}" dt="2024-10-30T09:42:29.383" v="232" actId="21"/>
          <ac:picMkLst>
            <pc:docMk/>
            <pc:sldMk cId="2339130718" sldId="257"/>
            <ac:picMk id="2054" creationId="{5A5ABE6C-E2BD-5F49-EA03-2E97BFA31C20}"/>
          </ac:picMkLst>
        </pc:picChg>
      </pc:sldChg>
      <pc:sldChg chg="addSp delSp modSp new mod">
        <pc:chgData name="Vitoria Vinken" userId="738f2a57-fa41-4d7b-8c72-8f18dfd5e0d3" providerId="ADAL" clId="{0F55750C-E564-4D21-B72E-51FABFCABEC9}" dt="2024-11-04T08:07:01.713" v="3823" actId="20577"/>
        <pc:sldMkLst>
          <pc:docMk/>
          <pc:sldMk cId="1581761099" sldId="258"/>
        </pc:sldMkLst>
        <pc:spChg chg="del">
          <ac:chgData name="Vitoria Vinken" userId="738f2a57-fa41-4d7b-8c72-8f18dfd5e0d3" providerId="ADAL" clId="{0F55750C-E564-4D21-B72E-51FABFCABEC9}" dt="2024-10-30T09:55:44.346" v="529" actId="478"/>
          <ac:spMkLst>
            <pc:docMk/>
            <pc:sldMk cId="1581761099" sldId="258"/>
            <ac:spMk id="2" creationId="{2F5A13A4-6E49-FE62-3CA3-4D9BC495B57F}"/>
          </ac:spMkLst>
        </pc:spChg>
        <pc:spChg chg="add mod">
          <ac:chgData name="Vitoria Vinken" userId="738f2a57-fa41-4d7b-8c72-8f18dfd5e0d3" providerId="ADAL" clId="{0F55750C-E564-4D21-B72E-51FABFCABEC9}" dt="2024-11-01T12:37:55.371" v="833"/>
          <ac:spMkLst>
            <pc:docMk/>
            <pc:sldMk cId="1581761099" sldId="258"/>
            <ac:spMk id="2" creationId="{BE365B43-43AF-4531-CA57-7E9889ED5899}"/>
          </ac:spMkLst>
        </pc:spChg>
        <pc:spChg chg="del">
          <ac:chgData name="Vitoria Vinken" userId="738f2a57-fa41-4d7b-8c72-8f18dfd5e0d3" providerId="ADAL" clId="{0F55750C-E564-4D21-B72E-51FABFCABEC9}" dt="2024-10-30T09:55:46.031" v="530" actId="478"/>
          <ac:spMkLst>
            <pc:docMk/>
            <pc:sldMk cId="1581761099" sldId="258"/>
            <ac:spMk id="3" creationId="{2A5F5C15-339E-FE65-4E27-EE55B4AB94E4}"/>
          </ac:spMkLst>
        </pc:spChg>
        <pc:spChg chg="add mod">
          <ac:chgData name="Vitoria Vinken" userId="738f2a57-fa41-4d7b-8c72-8f18dfd5e0d3" providerId="ADAL" clId="{0F55750C-E564-4D21-B72E-51FABFCABEC9}" dt="2024-11-04T08:07:01.713" v="3823" actId="20577"/>
          <ac:spMkLst>
            <pc:docMk/>
            <pc:sldMk cId="1581761099" sldId="258"/>
            <ac:spMk id="4" creationId="{4F1DB0AC-488F-CA71-518E-76817A2AF04E}"/>
          </ac:spMkLst>
        </pc:spChg>
        <pc:spChg chg="add mod">
          <ac:chgData name="Vitoria Vinken" userId="738f2a57-fa41-4d7b-8c72-8f18dfd5e0d3" providerId="ADAL" clId="{0F55750C-E564-4D21-B72E-51FABFCABEC9}" dt="2024-11-01T12:50:08.503" v="936" actId="20577"/>
          <ac:spMkLst>
            <pc:docMk/>
            <pc:sldMk cId="1581761099" sldId="258"/>
            <ac:spMk id="9" creationId="{9CC0EEB4-5299-2ACE-C4B3-0E6474993410}"/>
          </ac:spMkLst>
        </pc:spChg>
        <pc:spChg chg="add mod ord">
          <ac:chgData name="Vitoria Vinken" userId="738f2a57-fa41-4d7b-8c72-8f18dfd5e0d3" providerId="ADAL" clId="{0F55750C-E564-4D21-B72E-51FABFCABEC9}" dt="2024-11-01T12:47:45.177" v="898" actId="688"/>
          <ac:spMkLst>
            <pc:docMk/>
            <pc:sldMk cId="1581761099" sldId="258"/>
            <ac:spMk id="10" creationId="{0E07DFB3-7370-B2EC-311F-2337A8DC7145}"/>
          </ac:spMkLst>
        </pc:spChg>
        <pc:spChg chg="add mod">
          <ac:chgData name="Vitoria Vinken" userId="738f2a57-fa41-4d7b-8c72-8f18dfd5e0d3" providerId="ADAL" clId="{0F55750C-E564-4D21-B72E-51FABFCABEC9}" dt="2024-11-01T12:57:45.734" v="1036" actId="1076"/>
          <ac:spMkLst>
            <pc:docMk/>
            <pc:sldMk cId="1581761099" sldId="258"/>
            <ac:spMk id="15" creationId="{513FB7A1-6B1F-5529-7B6E-E2E06343B953}"/>
          </ac:spMkLst>
        </pc:spChg>
        <pc:spChg chg="add mod">
          <ac:chgData name="Vitoria Vinken" userId="738f2a57-fa41-4d7b-8c72-8f18dfd5e0d3" providerId="ADAL" clId="{0F55750C-E564-4D21-B72E-51FABFCABEC9}" dt="2024-11-01T12:58:17.947" v="1043" actId="1076"/>
          <ac:spMkLst>
            <pc:docMk/>
            <pc:sldMk cId="1581761099" sldId="258"/>
            <ac:spMk id="16" creationId="{B223E5EC-036C-B056-20C3-95CB5B60A703}"/>
          </ac:spMkLst>
        </pc:spChg>
        <pc:spChg chg="add del mod">
          <ac:chgData name="Vitoria Vinken" userId="738f2a57-fa41-4d7b-8c72-8f18dfd5e0d3" providerId="ADAL" clId="{0F55750C-E564-4D21-B72E-51FABFCABEC9}" dt="2024-11-01T12:57:02.515" v="1020" actId="11529"/>
          <ac:spMkLst>
            <pc:docMk/>
            <pc:sldMk cId="1581761099" sldId="258"/>
            <ac:spMk id="34" creationId="{C264B47D-5EBE-CC70-95A9-FAA3FEAAF281}"/>
          </ac:spMkLst>
        </pc:spChg>
        <pc:picChg chg="add mod">
          <ac:chgData name="Vitoria Vinken" userId="738f2a57-fa41-4d7b-8c72-8f18dfd5e0d3" providerId="ADAL" clId="{0F55750C-E564-4D21-B72E-51FABFCABEC9}" dt="2024-11-01T12:37:55.371" v="833"/>
          <ac:picMkLst>
            <pc:docMk/>
            <pc:sldMk cId="1581761099" sldId="258"/>
            <ac:picMk id="3" creationId="{12DCD897-6A93-F423-B890-772E3A0204A0}"/>
          </ac:picMkLst>
        </pc:picChg>
        <pc:picChg chg="add mod">
          <ac:chgData name="Vitoria Vinken" userId="738f2a57-fa41-4d7b-8c72-8f18dfd5e0d3" providerId="ADAL" clId="{0F55750C-E564-4D21-B72E-51FABFCABEC9}" dt="2024-11-01T12:49:42.182" v="915" actId="1076"/>
          <ac:picMkLst>
            <pc:docMk/>
            <pc:sldMk cId="1581761099" sldId="258"/>
            <ac:picMk id="5" creationId="{74114324-3D06-7AB9-BE1F-F9210B4C8242}"/>
          </ac:picMkLst>
        </pc:picChg>
        <pc:picChg chg="add del mod">
          <ac:chgData name="Vitoria Vinken" userId="738f2a57-fa41-4d7b-8c72-8f18dfd5e0d3" providerId="ADAL" clId="{0F55750C-E564-4D21-B72E-51FABFCABEC9}" dt="2024-11-01T12:42:28.381" v="851" actId="478"/>
          <ac:picMkLst>
            <pc:docMk/>
            <pc:sldMk cId="1581761099" sldId="258"/>
            <ac:picMk id="6" creationId="{45339571-DC14-730D-2619-C370D3A542CD}"/>
          </ac:picMkLst>
        </pc:picChg>
        <pc:picChg chg="add mod">
          <ac:chgData name="Vitoria Vinken" userId="738f2a57-fa41-4d7b-8c72-8f18dfd5e0d3" providerId="ADAL" clId="{0F55750C-E564-4D21-B72E-51FABFCABEC9}" dt="2024-11-01T12:44:50.304" v="862" actId="1076"/>
          <ac:picMkLst>
            <pc:docMk/>
            <pc:sldMk cId="1581761099" sldId="258"/>
            <ac:picMk id="8" creationId="{6AA8C847-C75E-F41C-0540-EC0C0452A8B1}"/>
          </ac:picMkLst>
        </pc:picChg>
        <pc:picChg chg="add mod">
          <ac:chgData name="Vitoria Vinken" userId="738f2a57-fa41-4d7b-8c72-8f18dfd5e0d3" providerId="ADAL" clId="{0F55750C-E564-4D21-B72E-51FABFCABEC9}" dt="2024-11-01T12:57:50.117" v="1037" actId="1076"/>
          <ac:picMkLst>
            <pc:docMk/>
            <pc:sldMk cId="1581761099" sldId="258"/>
            <ac:picMk id="14" creationId="{0ED154D3-E937-44A0-6B31-7C49442530B3}"/>
          </ac:picMkLst>
        </pc:picChg>
        <pc:picChg chg="add del mod">
          <ac:chgData name="Vitoria Vinken" userId="738f2a57-fa41-4d7b-8c72-8f18dfd5e0d3" providerId="ADAL" clId="{0F55750C-E564-4D21-B72E-51FABFCABEC9}" dt="2024-11-01T12:53:44.613" v="963" actId="478"/>
          <ac:picMkLst>
            <pc:docMk/>
            <pc:sldMk cId="1581761099" sldId="258"/>
            <ac:picMk id="17" creationId="{992D0FB7-7F1C-5E6C-C939-1FF6A281F627}"/>
          </ac:picMkLst>
        </pc:picChg>
        <pc:picChg chg="add mod">
          <ac:chgData name="Vitoria Vinken" userId="738f2a57-fa41-4d7b-8c72-8f18dfd5e0d3" providerId="ADAL" clId="{0F55750C-E564-4D21-B72E-51FABFCABEC9}" dt="2024-11-01T12:53:42.010" v="962" actId="1076"/>
          <ac:picMkLst>
            <pc:docMk/>
            <pc:sldMk cId="1581761099" sldId="258"/>
            <ac:picMk id="18" creationId="{FB782185-1E02-7F51-A7D3-D778CF8162D6}"/>
          </ac:picMkLst>
        </pc:picChg>
        <pc:picChg chg="add mod ord">
          <ac:chgData name="Vitoria Vinken" userId="738f2a57-fa41-4d7b-8c72-8f18dfd5e0d3" providerId="ADAL" clId="{0F55750C-E564-4D21-B72E-51FABFCABEC9}" dt="2024-11-01T12:51:46.788" v="951" actId="1076"/>
          <ac:picMkLst>
            <pc:docMk/>
            <pc:sldMk cId="1581761099" sldId="258"/>
            <ac:picMk id="20" creationId="{7B9656DB-8B03-26C5-7228-036402F78F32}"/>
          </ac:picMkLst>
        </pc:picChg>
        <pc:picChg chg="add mod ord">
          <ac:chgData name="Vitoria Vinken" userId="738f2a57-fa41-4d7b-8c72-8f18dfd5e0d3" providerId="ADAL" clId="{0F55750C-E564-4D21-B72E-51FABFCABEC9}" dt="2024-11-01T12:53:12.877" v="960" actId="1076"/>
          <ac:picMkLst>
            <pc:docMk/>
            <pc:sldMk cId="1581761099" sldId="258"/>
            <ac:picMk id="22" creationId="{B8C6E93E-40F6-3503-E2E2-6CBF87046EFE}"/>
          </ac:picMkLst>
        </pc:picChg>
        <pc:picChg chg="add mod">
          <ac:chgData name="Vitoria Vinken" userId="738f2a57-fa41-4d7b-8c72-8f18dfd5e0d3" providerId="ADAL" clId="{0F55750C-E564-4D21-B72E-51FABFCABEC9}" dt="2024-11-01T12:58:05.916" v="1042" actId="1076"/>
          <ac:picMkLst>
            <pc:docMk/>
            <pc:sldMk cId="1581761099" sldId="258"/>
            <ac:picMk id="42" creationId="{B11BDFC5-A3C2-F5A7-E028-17E2FA139479}"/>
          </ac:picMkLst>
        </pc:picChg>
        <pc:picChg chg="add del mod">
          <ac:chgData name="Vitoria Vinken" userId="738f2a57-fa41-4d7b-8c72-8f18dfd5e0d3" providerId="ADAL" clId="{0F55750C-E564-4D21-B72E-51FABFCABEC9}" dt="2024-11-01T12:42:18.752" v="847" actId="478"/>
          <ac:picMkLst>
            <pc:docMk/>
            <pc:sldMk cId="1581761099" sldId="258"/>
            <ac:picMk id="2050" creationId="{B7A85BFB-9BB4-9B4D-324B-9012106573D3}"/>
          </ac:picMkLst>
        </pc:picChg>
        <pc:picChg chg="add del mod">
          <ac:chgData name="Vitoria Vinken" userId="738f2a57-fa41-4d7b-8c72-8f18dfd5e0d3" providerId="ADAL" clId="{0F55750C-E564-4D21-B72E-51FABFCABEC9}" dt="2024-11-01T12:37:57.333" v="834" actId="478"/>
          <ac:picMkLst>
            <pc:docMk/>
            <pc:sldMk cId="1581761099" sldId="258"/>
            <ac:picMk id="2052" creationId="{5255D5CD-0BB5-F1A8-F343-A84263A1AD67}"/>
          </ac:picMkLst>
        </pc:picChg>
        <pc:picChg chg="add del mod">
          <ac:chgData name="Vitoria Vinken" userId="738f2a57-fa41-4d7b-8c72-8f18dfd5e0d3" providerId="ADAL" clId="{0F55750C-E564-4D21-B72E-51FABFCABEC9}" dt="2024-11-01T12:40:26.230" v="840" actId="478"/>
          <ac:picMkLst>
            <pc:docMk/>
            <pc:sldMk cId="1581761099" sldId="258"/>
            <ac:picMk id="2054" creationId="{5A5ABE6C-E2BD-5F49-EA03-2E97BFA31C20}"/>
          </ac:picMkLst>
        </pc:picChg>
        <pc:picChg chg="add mod">
          <ac:chgData name="Vitoria Vinken" userId="738f2a57-fa41-4d7b-8c72-8f18dfd5e0d3" providerId="ADAL" clId="{0F55750C-E564-4D21-B72E-51FABFCABEC9}" dt="2024-11-01T12:46:29.831" v="875" actId="14100"/>
          <ac:picMkLst>
            <pc:docMk/>
            <pc:sldMk cId="1581761099" sldId="258"/>
            <ac:picMk id="2056" creationId="{4881ACEF-6F59-35A9-F23B-27F83D149224}"/>
          </ac:picMkLst>
        </pc:picChg>
        <pc:cxnChg chg="add del">
          <ac:chgData name="Vitoria Vinken" userId="738f2a57-fa41-4d7b-8c72-8f18dfd5e0d3" providerId="ADAL" clId="{0F55750C-E564-4D21-B72E-51FABFCABEC9}" dt="2024-11-01T12:48:17.767" v="901" actId="478"/>
          <ac:cxnSpMkLst>
            <pc:docMk/>
            <pc:sldMk cId="1581761099" sldId="258"/>
            <ac:cxnSpMk id="12" creationId="{D9EE9CE2-554C-2DA4-BC70-88248958F93C}"/>
          </ac:cxnSpMkLst>
        </pc:cxnChg>
        <pc:cxnChg chg="add del mod">
          <ac:chgData name="Vitoria Vinken" userId="738f2a57-fa41-4d7b-8c72-8f18dfd5e0d3" providerId="ADAL" clId="{0F55750C-E564-4D21-B72E-51FABFCABEC9}" dt="2024-11-01T12:57:12.226" v="1027" actId="478"/>
          <ac:cxnSpMkLst>
            <pc:docMk/>
            <pc:sldMk cId="1581761099" sldId="258"/>
            <ac:cxnSpMk id="24" creationId="{24AA7C8E-704F-4423-9E36-BFE7FC510CB0}"/>
          </ac:cxnSpMkLst>
        </pc:cxnChg>
        <pc:cxnChg chg="add del mod ord">
          <ac:chgData name="Vitoria Vinken" userId="738f2a57-fa41-4d7b-8c72-8f18dfd5e0d3" providerId="ADAL" clId="{0F55750C-E564-4D21-B72E-51FABFCABEC9}" dt="2024-11-01T12:57:13.338" v="1028" actId="478"/>
          <ac:cxnSpMkLst>
            <pc:docMk/>
            <pc:sldMk cId="1581761099" sldId="258"/>
            <ac:cxnSpMk id="25" creationId="{651A11CE-B0FE-E302-BF2C-C07A181A5CDA}"/>
          </ac:cxnSpMkLst>
        </pc:cxnChg>
        <pc:cxnChg chg="add del mod">
          <ac:chgData name="Vitoria Vinken" userId="738f2a57-fa41-4d7b-8c72-8f18dfd5e0d3" providerId="ADAL" clId="{0F55750C-E564-4D21-B72E-51FABFCABEC9}" dt="2024-11-01T12:57:12.226" v="1027" actId="478"/>
          <ac:cxnSpMkLst>
            <pc:docMk/>
            <pc:sldMk cId="1581761099" sldId="258"/>
            <ac:cxnSpMk id="29" creationId="{DE3CA7D3-7E04-EA7A-AFE4-4778847CF782}"/>
          </ac:cxnSpMkLst>
        </pc:cxnChg>
        <pc:cxnChg chg="add del mod">
          <ac:chgData name="Vitoria Vinken" userId="738f2a57-fa41-4d7b-8c72-8f18dfd5e0d3" providerId="ADAL" clId="{0F55750C-E564-4D21-B72E-51FABFCABEC9}" dt="2024-11-01T12:57:01.815" v="1016" actId="11529"/>
          <ac:cxnSpMkLst>
            <pc:docMk/>
            <pc:sldMk cId="1581761099" sldId="258"/>
            <ac:cxnSpMk id="36" creationId="{E5A7CA55-9902-0F05-C6B3-951E85CA5BDA}"/>
          </ac:cxnSpMkLst>
        </pc:cxnChg>
        <pc:cxnChg chg="add mod">
          <ac:chgData name="Vitoria Vinken" userId="738f2a57-fa41-4d7b-8c72-8f18dfd5e0d3" providerId="ADAL" clId="{0F55750C-E564-4D21-B72E-51FABFCABEC9}" dt="2024-11-01T12:57:01.309" v="1014" actId="1076"/>
          <ac:cxnSpMkLst>
            <pc:docMk/>
            <pc:sldMk cId="1581761099" sldId="258"/>
            <ac:cxnSpMk id="37" creationId="{32B1A697-D168-3E1D-1B5B-584265CF28B7}"/>
          </ac:cxnSpMkLst>
        </pc:cxnChg>
        <pc:cxnChg chg="add mod">
          <ac:chgData name="Vitoria Vinken" userId="738f2a57-fa41-4d7b-8c72-8f18dfd5e0d3" providerId="ADAL" clId="{0F55750C-E564-4D21-B72E-51FABFCABEC9}" dt="2024-11-01T12:57:00.976" v="1013" actId="14100"/>
          <ac:cxnSpMkLst>
            <pc:docMk/>
            <pc:sldMk cId="1581761099" sldId="258"/>
            <ac:cxnSpMk id="38" creationId="{868DD39B-3056-C6B0-F7DF-53FB508EFFB3}"/>
          </ac:cxnSpMkLst>
        </pc:cxnChg>
        <pc:cxnChg chg="add mod">
          <ac:chgData name="Vitoria Vinken" userId="738f2a57-fa41-4d7b-8c72-8f18dfd5e0d3" providerId="ADAL" clId="{0F55750C-E564-4D21-B72E-51FABFCABEC9}" dt="2024-11-01T12:57:00.015" v="1010" actId="1076"/>
          <ac:cxnSpMkLst>
            <pc:docMk/>
            <pc:sldMk cId="1581761099" sldId="258"/>
            <ac:cxnSpMk id="41" creationId="{B6004551-E858-6147-C1CD-64CF7B5A27F6}"/>
          </ac:cxnSpMkLst>
        </pc:cxnChg>
      </pc:sldChg>
      <pc:sldChg chg="addSp delSp modSp new mod modAnim">
        <pc:chgData name="Vitoria Vinken" userId="738f2a57-fa41-4d7b-8c72-8f18dfd5e0d3" providerId="ADAL" clId="{0F55750C-E564-4D21-B72E-51FABFCABEC9}" dt="2024-11-04T08:29:40.127" v="4516" actId="1076"/>
        <pc:sldMkLst>
          <pc:docMk/>
          <pc:sldMk cId="3615328498" sldId="259"/>
        </pc:sldMkLst>
        <pc:spChg chg="add mod">
          <ac:chgData name="Vitoria Vinken" userId="738f2a57-fa41-4d7b-8c72-8f18dfd5e0d3" providerId="ADAL" clId="{0F55750C-E564-4D21-B72E-51FABFCABEC9}" dt="2024-11-01T12:58:26.259" v="1044"/>
          <ac:spMkLst>
            <pc:docMk/>
            <pc:sldMk cId="3615328498" sldId="259"/>
            <ac:spMk id="2" creationId="{BE043403-29A9-F21C-D25E-82A0A4FC1087}"/>
          </ac:spMkLst>
        </pc:spChg>
        <pc:spChg chg="del">
          <ac:chgData name="Vitoria Vinken" userId="738f2a57-fa41-4d7b-8c72-8f18dfd5e0d3" providerId="ADAL" clId="{0F55750C-E564-4D21-B72E-51FABFCABEC9}" dt="2024-10-30T10:25:45.973" v="700" actId="478"/>
          <ac:spMkLst>
            <pc:docMk/>
            <pc:sldMk cId="3615328498" sldId="259"/>
            <ac:spMk id="2" creationId="{E7B59D79-88D9-A32A-6B59-8AF262A55C27}"/>
          </ac:spMkLst>
        </pc:spChg>
        <pc:spChg chg="del mod">
          <ac:chgData name="Vitoria Vinken" userId="738f2a57-fa41-4d7b-8c72-8f18dfd5e0d3" providerId="ADAL" clId="{0F55750C-E564-4D21-B72E-51FABFCABEC9}" dt="2024-10-30T10:25:44.161" v="699" actId="478"/>
          <ac:spMkLst>
            <pc:docMk/>
            <pc:sldMk cId="3615328498" sldId="259"/>
            <ac:spMk id="3" creationId="{A9470E4C-A955-13C6-3CA6-86008499CF59}"/>
          </ac:spMkLst>
        </pc:spChg>
        <pc:spChg chg="add del">
          <ac:chgData name="Vitoria Vinken" userId="738f2a57-fa41-4d7b-8c72-8f18dfd5e0d3" providerId="ADAL" clId="{0F55750C-E564-4D21-B72E-51FABFCABEC9}" dt="2024-10-30T10:25:35.656" v="696" actId="22"/>
          <ac:spMkLst>
            <pc:docMk/>
            <pc:sldMk cId="3615328498" sldId="259"/>
            <ac:spMk id="5" creationId="{34A64EE4-C08F-DE70-EA31-CFCD070EA86D}"/>
          </ac:spMkLst>
        </pc:spChg>
        <pc:spChg chg="add mod">
          <ac:chgData name="Vitoria Vinken" userId="738f2a57-fa41-4d7b-8c72-8f18dfd5e0d3" providerId="ADAL" clId="{0F55750C-E564-4D21-B72E-51FABFCABEC9}" dt="2024-11-04T08:29:40.127" v="4516" actId="1076"/>
          <ac:spMkLst>
            <pc:docMk/>
            <pc:sldMk cId="3615328498" sldId="259"/>
            <ac:spMk id="6" creationId="{8AE837EC-32F7-95E4-5563-F9BDE10AC1AB}"/>
          </ac:spMkLst>
        </pc:spChg>
        <pc:picChg chg="add mod">
          <ac:chgData name="Vitoria Vinken" userId="738f2a57-fa41-4d7b-8c72-8f18dfd5e0d3" providerId="ADAL" clId="{0F55750C-E564-4D21-B72E-51FABFCABEC9}" dt="2024-11-01T12:58:26.259" v="1044"/>
          <ac:picMkLst>
            <pc:docMk/>
            <pc:sldMk cId="3615328498" sldId="259"/>
            <ac:picMk id="3" creationId="{7F9BD6BE-28B9-4566-F100-4B63B099E943}"/>
          </ac:picMkLst>
        </pc:picChg>
        <pc:picChg chg="add mod">
          <ac:chgData name="Vitoria Vinken" userId="738f2a57-fa41-4d7b-8c72-8f18dfd5e0d3" providerId="ADAL" clId="{0F55750C-E564-4D21-B72E-51FABFCABEC9}" dt="2024-11-01T13:07:21.948" v="1143" actId="1076"/>
          <ac:picMkLst>
            <pc:docMk/>
            <pc:sldMk cId="3615328498" sldId="259"/>
            <ac:picMk id="3074" creationId="{21B3C70D-419C-394A-17FA-C23873CBE31F}"/>
          </ac:picMkLst>
        </pc:picChg>
        <pc:picChg chg="add mod">
          <ac:chgData name="Vitoria Vinken" userId="738f2a57-fa41-4d7b-8c72-8f18dfd5e0d3" providerId="ADAL" clId="{0F55750C-E564-4D21-B72E-51FABFCABEC9}" dt="2024-11-01T13:07:32.778" v="1146" actId="1076"/>
          <ac:picMkLst>
            <pc:docMk/>
            <pc:sldMk cId="3615328498" sldId="259"/>
            <ac:picMk id="3076" creationId="{D2A0CD2C-767A-F83B-C6A3-8FDA0E9B24CD}"/>
          </ac:picMkLst>
        </pc:picChg>
        <pc:picChg chg="add del mod">
          <ac:chgData name="Vitoria Vinken" userId="738f2a57-fa41-4d7b-8c72-8f18dfd5e0d3" providerId="ADAL" clId="{0F55750C-E564-4D21-B72E-51FABFCABEC9}" dt="2024-11-01T13:00:21.916" v="1069" actId="478"/>
          <ac:picMkLst>
            <pc:docMk/>
            <pc:sldMk cId="3615328498" sldId="259"/>
            <ac:picMk id="3078" creationId="{BBA3A076-332F-FCE9-D1C6-4DAA5737996D}"/>
          </ac:picMkLst>
        </pc:picChg>
        <pc:picChg chg="add mod">
          <ac:chgData name="Vitoria Vinken" userId="738f2a57-fa41-4d7b-8c72-8f18dfd5e0d3" providerId="ADAL" clId="{0F55750C-E564-4D21-B72E-51FABFCABEC9}" dt="2024-11-01T13:06:35.056" v="1132" actId="732"/>
          <ac:picMkLst>
            <pc:docMk/>
            <pc:sldMk cId="3615328498" sldId="259"/>
            <ac:picMk id="3080" creationId="{DD820619-58D1-C71F-33CE-7A5E46F678F4}"/>
          </ac:picMkLst>
        </pc:picChg>
        <pc:picChg chg="add mod">
          <ac:chgData name="Vitoria Vinken" userId="738f2a57-fa41-4d7b-8c72-8f18dfd5e0d3" providerId="ADAL" clId="{0F55750C-E564-4D21-B72E-51FABFCABEC9}" dt="2024-11-01T13:07:08.300" v="1140" actId="1076"/>
          <ac:picMkLst>
            <pc:docMk/>
            <pc:sldMk cId="3615328498" sldId="259"/>
            <ac:picMk id="3082" creationId="{110C2112-5BE8-2432-EED1-264606E1561F}"/>
          </ac:picMkLst>
        </pc:picChg>
        <pc:picChg chg="add mod">
          <ac:chgData name="Vitoria Vinken" userId="738f2a57-fa41-4d7b-8c72-8f18dfd5e0d3" providerId="ADAL" clId="{0F55750C-E564-4D21-B72E-51FABFCABEC9}" dt="2024-11-01T13:06:19.937" v="1129" actId="1076"/>
          <ac:picMkLst>
            <pc:docMk/>
            <pc:sldMk cId="3615328498" sldId="259"/>
            <ac:picMk id="3084" creationId="{726CBA97-84E8-1A04-4C42-25EE06F8103D}"/>
          </ac:picMkLst>
        </pc:picChg>
        <pc:picChg chg="add mod">
          <ac:chgData name="Vitoria Vinken" userId="738f2a57-fa41-4d7b-8c72-8f18dfd5e0d3" providerId="ADAL" clId="{0F55750C-E564-4D21-B72E-51FABFCABEC9}" dt="2024-11-01T13:06:26.040" v="1130" actId="1076"/>
          <ac:picMkLst>
            <pc:docMk/>
            <pc:sldMk cId="3615328498" sldId="259"/>
            <ac:picMk id="3086" creationId="{FC3F42B2-4EAF-30F7-0DC8-1FA1A346EE4E}"/>
          </ac:picMkLst>
        </pc:picChg>
      </pc:sldChg>
      <pc:sldChg chg="addSp delSp modSp new mod">
        <pc:chgData name="Vitoria Vinken" userId="738f2a57-fa41-4d7b-8c72-8f18dfd5e0d3" providerId="ADAL" clId="{0F55750C-E564-4D21-B72E-51FABFCABEC9}" dt="2024-11-04T08:31:33.792" v="4611" actId="1076"/>
        <pc:sldMkLst>
          <pc:docMk/>
          <pc:sldMk cId="1933288767" sldId="260"/>
        </pc:sldMkLst>
        <pc:spChg chg="del">
          <ac:chgData name="Vitoria Vinken" userId="738f2a57-fa41-4d7b-8c72-8f18dfd5e0d3" providerId="ADAL" clId="{0F55750C-E564-4D21-B72E-51FABFCABEC9}" dt="2024-11-01T13:08:39.424" v="1155" actId="478"/>
          <ac:spMkLst>
            <pc:docMk/>
            <pc:sldMk cId="1933288767" sldId="260"/>
            <ac:spMk id="2" creationId="{BD27C352-D5E1-B0B6-08BB-ABDB79EDB30E}"/>
          </ac:spMkLst>
        </pc:spChg>
        <pc:spChg chg="del">
          <ac:chgData name="Vitoria Vinken" userId="738f2a57-fa41-4d7b-8c72-8f18dfd5e0d3" providerId="ADAL" clId="{0F55750C-E564-4D21-B72E-51FABFCABEC9}" dt="2024-11-01T13:08:37.820" v="1154" actId="478"/>
          <ac:spMkLst>
            <pc:docMk/>
            <pc:sldMk cId="1933288767" sldId="260"/>
            <ac:spMk id="3" creationId="{A3B40BE6-1E9B-D747-B710-3146C66EA997}"/>
          </ac:spMkLst>
        </pc:spChg>
        <pc:spChg chg="add mod">
          <ac:chgData name="Vitoria Vinken" userId="738f2a57-fa41-4d7b-8c72-8f18dfd5e0d3" providerId="ADAL" clId="{0F55750C-E564-4D21-B72E-51FABFCABEC9}" dt="2024-11-01T13:08:35.253" v="1153"/>
          <ac:spMkLst>
            <pc:docMk/>
            <pc:sldMk cId="1933288767" sldId="260"/>
            <ac:spMk id="4" creationId="{75104667-1C19-E704-11E8-DAE654039255}"/>
          </ac:spMkLst>
        </pc:spChg>
        <pc:spChg chg="add mod">
          <ac:chgData name="Vitoria Vinken" userId="738f2a57-fa41-4d7b-8c72-8f18dfd5e0d3" providerId="ADAL" clId="{0F55750C-E564-4D21-B72E-51FABFCABEC9}" dt="2024-11-04T08:31:14.986" v="4609" actId="20577"/>
          <ac:spMkLst>
            <pc:docMk/>
            <pc:sldMk cId="1933288767" sldId="260"/>
            <ac:spMk id="6" creationId="{75D8D242-DF23-5D7A-0588-A46FE7FE0A07}"/>
          </ac:spMkLst>
        </pc:spChg>
        <pc:spChg chg="add mod">
          <ac:chgData name="Vitoria Vinken" userId="738f2a57-fa41-4d7b-8c72-8f18dfd5e0d3" providerId="ADAL" clId="{0F55750C-E564-4D21-B72E-51FABFCABEC9}" dt="2024-11-01T13:13:18.414" v="1207" actId="1076"/>
          <ac:spMkLst>
            <pc:docMk/>
            <pc:sldMk cId="1933288767" sldId="260"/>
            <ac:spMk id="9" creationId="{CB53E7FD-BE82-8A15-AA52-1478C0B11669}"/>
          </ac:spMkLst>
        </pc:spChg>
        <pc:picChg chg="add mod">
          <ac:chgData name="Vitoria Vinken" userId="738f2a57-fa41-4d7b-8c72-8f18dfd5e0d3" providerId="ADAL" clId="{0F55750C-E564-4D21-B72E-51FABFCABEC9}" dt="2024-11-01T13:08:35.253" v="1153"/>
          <ac:picMkLst>
            <pc:docMk/>
            <pc:sldMk cId="1933288767" sldId="260"/>
            <ac:picMk id="5" creationId="{CD9365A8-B7DB-3C73-CE90-D69B1B618A0F}"/>
          </ac:picMkLst>
        </pc:picChg>
        <pc:picChg chg="add mod">
          <ac:chgData name="Vitoria Vinken" userId="738f2a57-fa41-4d7b-8c72-8f18dfd5e0d3" providerId="ADAL" clId="{0F55750C-E564-4D21-B72E-51FABFCABEC9}" dt="2024-11-01T13:13:33.996" v="1211" actId="1076"/>
          <ac:picMkLst>
            <pc:docMk/>
            <pc:sldMk cId="1933288767" sldId="260"/>
            <ac:picMk id="7" creationId="{8739B3A1-6B96-FEA3-3B34-FE16C713959F}"/>
          </ac:picMkLst>
        </pc:picChg>
        <pc:picChg chg="add mod ord">
          <ac:chgData name="Vitoria Vinken" userId="738f2a57-fa41-4d7b-8c72-8f18dfd5e0d3" providerId="ADAL" clId="{0F55750C-E564-4D21-B72E-51FABFCABEC9}" dt="2024-11-01T13:17:13.601" v="1259" actId="1076"/>
          <ac:picMkLst>
            <pc:docMk/>
            <pc:sldMk cId="1933288767" sldId="260"/>
            <ac:picMk id="10" creationId="{94A7A674-CD66-4632-3A88-F41A88379C0D}"/>
          </ac:picMkLst>
        </pc:picChg>
        <pc:picChg chg="add mod ord">
          <ac:chgData name="Vitoria Vinken" userId="738f2a57-fa41-4d7b-8c72-8f18dfd5e0d3" providerId="ADAL" clId="{0F55750C-E564-4D21-B72E-51FABFCABEC9}" dt="2024-11-01T13:16:54.162" v="1253" actId="1076"/>
          <ac:picMkLst>
            <pc:docMk/>
            <pc:sldMk cId="1933288767" sldId="260"/>
            <ac:picMk id="11" creationId="{6FB2AE72-5C5A-1643-7584-6028D1774180}"/>
          </ac:picMkLst>
        </pc:picChg>
        <pc:picChg chg="add mod">
          <ac:chgData name="Vitoria Vinken" userId="738f2a57-fa41-4d7b-8c72-8f18dfd5e0d3" providerId="ADAL" clId="{0F55750C-E564-4D21-B72E-51FABFCABEC9}" dt="2024-11-01T13:15:33.018" v="1236" actId="688"/>
          <ac:picMkLst>
            <pc:docMk/>
            <pc:sldMk cId="1933288767" sldId="260"/>
            <ac:picMk id="12" creationId="{0D767779-8889-11EA-3ADC-93FF56546593}"/>
          </ac:picMkLst>
        </pc:picChg>
        <pc:picChg chg="add mod">
          <ac:chgData name="Vitoria Vinken" userId="738f2a57-fa41-4d7b-8c72-8f18dfd5e0d3" providerId="ADAL" clId="{0F55750C-E564-4D21-B72E-51FABFCABEC9}" dt="2024-11-01T13:17:08.098" v="1257" actId="1076"/>
          <ac:picMkLst>
            <pc:docMk/>
            <pc:sldMk cId="1933288767" sldId="260"/>
            <ac:picMk id="13" creationId="{E4574563-923B-48FC-6735-6444A863D868}"/>
          </ac:picMkLst>
        </pc:picChg>
        <pc:picChg chg="add del mod">
          <ac:chgData name="Vitoria Vinken" userId="738f2a57-fa41-4d7b-8c72-8f18dfd5e0d3" providerId="ADAL" clId="{0F55750C-E564-4D21-B72E-51FABFCABEC9}" dt="2024-11-01T13:16:13.172" v="1239" actId="478"/>
          <ac:picMkLst>
            <pc:docMk/>
            <pc:sldMk cId="1933288767" sldId="260"/>
            <ac:picMk id="14" creationId="{714E6B24-9DF7-1900-B60F-C91891C579EA}"/>
          </ac:picMkLst>
        </pc:picChg>
        <pc:picChg chg="add mod">
          <ac:chgData name="Vitoria Vinken" userId="738f2a57-fa41-4d7b-8c72-8f18dfd5e0d3" providerId="ADAL" clId="{0F55750C-E564-4D21-B72E-51FABFCABEC9}" dt="2024-11-04T08:31:33.792" v="4611" actId="1076"/>
          <ac:picMkLst>
            <pc:docMk/>
            <pc:sldMk cId="1933288767" sldId="260"/>
            <ac:picMk id="16" creationId="{06030F61-C5B2-8385-626B-CDC428860C47}"/>
          </ac:picMkLst>
        </pc:picChg>
        <pc:picChg chg="add mod">
          <ac:chgData name="Vitoria Vinken" userId="738f2a57-fa41-4d7b-8c72-8f18dfd5e0d3" providerId="ADAL" clId="{0F55750C-E564-4D21-B72E-51FABFCABEC9}" dt="2024-11-01T13:11:10.744" v="1200" actId="1076"/>
          <ac:picMkLst>
            <pc:docMk/>
            <pc:sldMk cId="1933288767" sldId="260"/>
            <ac:picMk id="4098" creationId="{735BDB6C-AFC7-F316-6511-BB4743DB2E96}"/>
          </ac:picMkLst>
        </pc:picChg>
      </pc:sldChg>
      <pc:sldChg chg="addSp delSp modSp new mod">
        <pc:chgData name="Vitoria Vinken" userId="738f2a57-fa41-4d7b-8c72-8f18dfd5e0d3" providerId="ADAL" clId="{0F55750C-E564-4D21-B72E-51FABFCABEC9}" dt="2024-11-04T08:32:02.688" v="4650" actId="20577"/>
        <pc:sldMkLst>
          <pc:docMk/>
          <pc:sldMk cId="2276409334" sldId="261"/>
        </pc:sldMkLst>
        <pc:spChg chg="del">
          <ac:chgData name="Vitoria Vinken" userId="738f2a57-fa41-4d7b-8c72-8f18dfd5e0d3" providerId="ADAL" clId="{0F55750C-E564-4D21-B72E-51FABFCABEC9}" dt="2024-11-01T13:17:48.177" v="1261" actId="478"/>
          <ac:spMkLst>
            <pc:docMk/>
            <pc:sldMk cId="2276409334" sldId="261"/>
            <ac:spMk id="2" creationId="{83F1CA00-E3DF-EE56-9AAD-2FC1702F6147}"/>
          </ac:spMkLst>
        </pc:spChg>
        <pc:spChg chg="del">
          <ac:chgData name="Vitoria Vinken" userId="738f2a57-fa41-4d7b-8c72-8f18dfd5e0d3" providerId="ADAL" clId="{0F55750C-E564-4D21-B72E-51FABFCABEC9}" dt="2024-11-01T13:17:47.167" v="1260" actId="478"/>
          <ac:spMkLst>
            <pc:docMk/>
            <pc:sldMk cId="2276409334" sldId="261"/>
            <ac:spMk id="3" creationId="{906B08BB-56DE-D341-F617-4459511AE0F9}"/>
          </ac:spMkLst>
        </pc:spChg>
        <pc:spChg chg="add mod">
          <ac:chgData name="Vitoria Vinken" userId="738f2a57-fa41-4d7b-8c72-8f18dfd5e0d3" providerId="ADAL" clId="{0F55750C-E564-4D21-B72E-51FABFCABEC9}" dt="2024-11-04T08:32:02.688" v="4650" actId="20577"/>
          <ac:spMkLst>
            <pc:docMk/>
            <pc:sldMk cId="2276409334" sldId="261"/>
            <ac:spMk id="4" creationId="{1D6116D9-E82D-4257-4AC5-E1B6C45F60EE}"/>
          </ac:spMkLst>
        </pc:spChg>
        <pc:spChg chg="add mod">
          <ac:chgData name="Vitoria Vinken" userId="738f2a57-fa41-4d7b-8c72-8f18dfd5e0d3" providerId="ADAL" clId="{0F55750C-E564-4D21-B72E-51FABFCABEC9}" dt="2024-11-01T13:26:55.327" v="1686" actId="1076"/>
          <ac:spMkLst>
            <pc:docMk/>
            <pc:sldMk cId="2276409334" sldId="261"/>
            <ac:spMk id="5" creationId="{CC192DFB-DC3D-5428-5929-96FCC1ECC7FC}"/>
          </ac:spMkLst>
        </pc:spChg>
        <pc:spChg chg="add mod">
          <ac:chgData name="Vitoria Vinken" userId="738f2a57-fa41-4d7b-8c72-8f18dfd5e0d3" providerId="ADAL" clId="{0F55750C-E564-4D21-B72E-51FABFCABEC9}" dt="2024-11-01T13:21:45.843" v="1627"/>
          <ac:spMkLst>
            <pc:docMk/>
            <pc:sldMk cId="2276409334" sldId="261"/>
            <ac:spMk id="6" creationId="{F49C3126-0881-7726-839D-ECD2FACB9D61}"/>
          </ac:spMkLst>
        </pc:spChg>
        <pc:picChg chg="add mod">
          <ac:chgData name="Vitoria Vinken" userId="738f2a57-fa41-4d7b-8c72-8f18dfd5e0d3" providerId="ADAL" clId="{0F55750C-E564-4D21-B72E-51FABFCABEC9}" dt="2024-11-01T13:21:45.843" v="1627"/>
          <ac:picMkLst>
            <pc:docMk/>
            <pc:sldMk cId="2276409334" sldId="261"/>
            <ac:picMk id="7" creationId="{23B81291-8A03-12B9-3B8A-24CD06788EA6}"/>
          </ac:picMkLst>
        </pc:picChg>
        <pc:picChg chg="add mod ord">
          <ac:chgData name="Vitoria Vinken" userId="738f2a57-fa41-4d7b-8c72-8f18dfd5e0d3" providerId="ADAL" clId="{0F55750C-E564-4D21-B72E-51FABFCABEC9}" dt="2024-11-04T08:05:59.372" v="3817" actId="1076"/>
          <ac:picMkLst>
            <pc:docMk/>
            <pc:sldMk cId="2276409334" sldId="261"/>
            <ac:picMk id="8" creationId="{CDBA1A80-8D6D-AD38-E664-C4C06A58ED9D}"/>
          </ac:picMkLst>
        </pc:picChg>
        <pc:picChg chg="add mod ord">
          <ac:chgData name="Vitoria Vinken" userId="738f2a57-fa41-4d7b-8c72-8f18dfd5e0d3" providerId="ADAL" clId="{0F55750C-E564-4D21-B72E-51FABFCABEC9}" dt="2024-11-01T13:28:07.305" v="1696" actId="1076"/>
          <ac:picMkLst>
            <pc:docMk/>
            <pc:sldMk cId="2276409334" sldId="261"/>
            <ac:picMk id="10" creationId="{76E2DB8D-6D32-3302-E4CC-89BCD9A27953}"/>
          </ac:picMkLst>
        </pc:picChg>
        <pc:picChg chg="add mod modCrop">
          <ac:chgData name="Vitoria Vinken" userId="738f2a57-fa41-4d7b-8c72-8f18dfd5e0d3" providerId="ADAL" clId="{0F55750C-E564-4D21-B72E-51FABFCABEC9}" dt="2024-11-01T13:29:03.292" v="1710" actId="1076"/>
          <ac:picMkLst>
            <pc:docMk/>
            <pc:sldMk cId="2276409334" sldId="261"/>
            <ac:picMk id="12" creationId="{E141F590-7601-DE9E-6F6B-35653C477F03}"/>
          </ac:picMkLst>
        </pc:picChg>
        <pc:picChg chg="add mod">
          <ac:chgData name="Vitoria Vinken" userId="738f2a57-fa41-4d7b-8c72-8f18dfd5e0d3" providerId="ADAL" clId="{0F55750C-E564-4D21-B72E-51FABFCABEC9}" dt="2024-11-01T13:25:17.189" v="1666" actId="208"/>
          <ac:picMkLst>
            <pc:docMk/>
            <pc:sldMk cId="2276409334" sldId="261"/>
            <ac:picMk id="5122" creationId="{738513B8-16EC-E656-01DF-3D1AFDF5B6A3}"/>
          </ac:picMkLst>
        </pc:picChg>
        <pc:picChg chg="add mod">
          <ac:chgData name="Vitoria Vinken" userId="738f2a57-fa41-4d7b-8c72-8f18dfd5e0d3" providerId="ADAL" clId="{0F55750C-E564-4D21-B72E-51FABFCABEC9}" dt="2024-11-01T13:24:12.181" v="1652" actId="1076"/>
          <ac:picMkLst>
            <pc:docMk/>
            <pc:sldMk cId="2276409334" sldId="261"/>
            <ac:picMk id="5124" creationId="{A226471F-6FBE-286C-BA70-7022F9D9DE0D}"/>
          </ac:picMkLst>
        </pc:picChg>
        <pc:picChg chg="add mod">
          <ac:chgData name="Vitoria Vinken" userId="738f2a57-fa41-4d7b-8c72-8f18dfd5e0d3" providerId="ADAL" clId="{0F55750C-E564-4D21-B72E-51FABFCABEC9}" dt="2024-11-01T13:25:40.676" v="1672" actId="208"/>
          <ac:picMkLst>
            <pc:docMk/>
            <pc:sldMk cId="2276409334" sldId="261"/>
            <ac:picMk id="5126" creationId="{97D9E43A-D473-0A69-266A-AD5C3C8C85DF}"/>
          </ac:picMkLst>
        </pc:picChg>
      </pc:sldChg>
      <pc:sldChg chg="addSp delSp modSp new mod">
        <pc:chgData name="Vitoria Vinken" userId="738f2a57-fa41-4d7b-8c72-8f18dfd5e0d3" providerId="ADAL" clId="{0F55750C-E564-4D21-B72E-51FABFCABEC9}" dt="2024-11-04T14:23:33.652" v="5664"/>
        <pc:sldMkLst>
          <pc:docMk/>
          <pc:sldMk cId="2222645217" sldId="262"/>
        </pc:sldMkLst>
        <pc:spChg chg="del">
          <ac:chgData name="Vitoria Vinken" userId="738f2a57-fa41-4d7b-8c72-8f18dfd5e0d3" providerId="ADAL" clId="{0F55750C-E564-4D21-B72E-51FABFCABEC9}" dt="2024-11-01T13:29:41.587" v="1719" actId="478"/>
          <ac:spMkLst>
            <pc:docMk/>
            <pc:sldMk cId="2222645217" sldId="262"/>
            <ac:spMk id="2" creationId="{A457B250-52DA-760C-AE3C-FCBA988127E3}"/>
          </ac:spMkLst>
        </pc:spChg>
        <pc:spChg chg="del">
          <ac:chgData name="Vitoria Vinken" userId="738f2a57-fa41-4d7b-8c72-8f18dfd5e0d3" providerId="ADAL" clId="{0F55750C-E564-4D21-B72E-51FABFCABEC9}" dt="2024-11-01T13:29:42.508" v="1720" actId="478"/>
          <ac:spMkLst>
            <pc:docMk/>
            <pc:sldMk cId="2222645217" sldId="262"/>
            <ac:spMk id="3" creationId="{131486BB-D10C-5965-4F85-F6860EFD2919}"/>
          </ac:spMkLst>
        </pc:spChg>
        <pc:spChg chg="add mod">
          <ac:chgData name="Vitoria Vinken" userId="738f2a57-fa41-4d7b-8c72-8f18dfd5e0d3" providerId="ADAL" clId="{0F55750C-E564-4D21-B72E-51FABFCABEC9}" dt="2024-11-01T13:29:25.786" v="1715"/>
          <ac:spMkLst>
            <pc:docMk/>
            <pc:sldMk cId="2222645217" sldId="262"/>
            <ac:spMk id="4" creationId="{B6664409-BBE0-A17A-ECBA-B6ADBA1A7C5D}"/>
          </ac:spMkLst>
        </pc:spChg>
        <pc:spChg chg="add mod">
          <ac:chgData name="Vitoria Vinken" userId="738f2a57-fa41-4d7b-8c72-8f18dfd5e0d3" providerId="ADAL" clId="{0F55750C-E564-4D21-B72E-51FABFCABEC9}" dt="2024-11-04T14:23:33.652" v="5664"/>
          <ac:spMkLst>
            <pc:docMk/>
            <pc:sldMk cId="2222645217" sldId="262"/>
            <ac:spMk id="6" creationId="{43514A79-31BB-26D5-989D-B0160CA58F27}"/>
          </ac:spMkLst>
        </pc:spChg>
        <pc:picChg chg="add mod">
          <ac:chgData name="Vitoria Vinken" userId="738f2a57-fa41-4d7b-8c72-8f18dfd5e0d3" providerId="ADAL" clId="{0F55750C-E564-4D21-B72E-51FABFCABEC9}" dt="2024-11-01T13:29:25.786" v="1715"/>
          <ac:picMkLst>
            <pc:docMk/>
            <pc:sldMk cId="2222645217" sldId="262"/>
            <ac:picMk id="5" creationId="{30687416-B144-348A-E7D4-1A3B3B5D659A}"/>
          </ac:picMkLst>
        </pc:picChg>
        <pc:picChg chg="add mod ord">
          <ac:chgData name="Vitoria Vinken" userId="738f2a57-fa41-4d7b-8c72-8f18dfd5e0d3" providerId="ADAL" clId="{0F55750C-E564-4D21-B72E-51FABFCABEC9}" dt="2024-11-01T13:32:58.065" v="1916" actId="167"/>
          <ac:picMkLst>
            <pc:docMk/>
            <pc:sldMk cId="2222645217" sldId="262"/>
            <ac:picMk id="7" creationId="{4E88D374-A74B-F20E-CE97-C85A493CC88B}"/>
          </ac:picMkLst>
        </pc:picChg>
        <pc:picChg chg="add mod">
          <ac:chgData name="Vitoria Vinken" userId="738f2a57-fa41-4d7b-8c72-8f18dfd5e0d3" providerId="ADAL" clId="{0F55750C-E564-4D21-B72E-51FABFCABEC9}" dt="2024-11-01T13:33:03.744" v="1918" actId="1076"/>
          <ac:picMkLst>
            <pc:docMk/>
            <pc:sldMk cId="2222645217" sldId="262"/>
            <ac:picMk id="8" creationId="{3ADD05E5-5C58-719D-BF85-2577131B2CCF}"/>
          </ac:picMkLst>
        </pc:picChg>
        <pc:picChg chg="add mod ord">
          <ac:chgData name="Vitoria Vinken" userId="738f2a57-fa41-4d7b-8c72-8f18dfd5e0d3" providerId="ADAL" clId="{0F55750C-E564-4D21-B72E-51FABFCABEC9}" dt="2024-11-01T13:33:26.870" v="1925" actId="1076"/>
          <ac:picMkLst>
            <pc:docMk/>
            <pc:sldMk cId="2222645217" sldId="262"/>
            <ac:picMk id="9" creationId="{A9820CE4-FC28-5690-3776-F9D105324575}"/>
          </ac:picMkLst>
        </pc:picChg>
        <pc:picChg chg="add mod">
          <ac:chgData name="Vitoria Vinken" userId="738f2a57-fa41-4d7b-8c72-8f18dfd5e0d3" providerId="ADAL" clId="{0F55750C-E564-4D21-B72E-51FABFCABEC9}" dt="2024-11-01T13:33:36.598" v="1927" actId="1076"/>
          <ac:picMkLst>
            <pc:docMk/>
            <pc:sldMk cId="2222645217" sldId="262"/>
            <ac:picMk id="10" creationId="{E78596AA-D835-FF63-26E0-FB9642B7CD4E}"/>
          </ac:picMkLst>
        </pc:picChg>
        <pc:picChg chg="add mod">
          <ac:chgData name="Vitoria Vinken" userId="738f2a57-fa41-4d7b-8c72-8f18dfd5e0d3" providerId="ADAL" clId="{0F55750C-E564-4D21-B72E-51FABFCABEC9}" dt="2024-11-01T13:30:37.996" v="1730" actId="1076"/>
          <ac:picMkLst>
            <pc:docMk/>
            <pc:sldMk cId="2222645217" sldId="262"/>
            <ac:picMk id="9218" creationId="{0776AA0E-7CCB-A282-978B-91908967387A}"/>
          </ac:picMkLst>
        </pc:picChg>
      </pc:sldChg>
      <pc:sldChg chg="addSp delSp modSp new mod">
        <pc:chgData name="Vitoria Vinken" userId="738f2a57-fa41-4d7b-8c72-8f18dfd5e0d3" providerId="ADAL" clId="{0F55750C-E564-4D21-B72E-51FABFCABEC9}" dt="2024-11-01T13:47:29.662" v="2499" actId="1076"/>
        <pc:sldMkLst>
          <pc:docMk/>
          <pc:sldMk cId="331139054" sldId="263"/>
        </pc:sldMkLst>
        <pc:spChg chg="del">
          <ac:chgData name="Vitoria Vinken" userId="738f2a57-fa41-4d7b-8c72-8f18dfd5e0d3" providerId="ADAL" clId="{0F55750C-E564-4D21-B72E-51FABFCABEC9}" dt="2024-11-01T13:34:03.108" v="1929" actId="478"/>
          <ac:spMkLst>
            <pc:docMk/>
            <pc:sldMk cId="331139054" sldId="263"/>
            <ac:spMk id="2" creationId="{DE46A26D-EDC3-889D-60E1-1ECED1F9A0D1}"/>
          </ac:spMkLst>
        </pc:spChg>
        <pc:spChg chg="del">
          <ac:chgData name="Vitoria Vinken" userId="738f2a57-fa41-4d7b-8c72-8f18dfd5e0d3" providerId="ADAL" clId="{0F55750C-E564-4D21-B72E-51FABFCABEC9}" dt="2024-11-01T13:34:02.432" v="1928" actId="478"/>
          <ac:spMkLst>
            <pc:docMk/>
            <pc:sldMk cId="331139054" sldId="263"/>
            <ac:spMk id="3" creationId="{92D4FB3F-5446-0FBC-8D68-3191DC73218E}"/>
          </ac:spMkLst>
        </pc:spChg>
        <pc:spChg chg="add mod">
          <ac:chgData name="Vitoria Vinken" userId="738f2a57-fa41-4d7b-8c72-8f18dfd5e0d3" providerId="ADAL" clId="{0F55750C-E564-4D21-B72E-51FABFCABEC9}" dt="2024-11-01T13:29:27.345" v="1716"/>
          <ac:spMkLst>
            <pc:docMk/>
            <pc:sldMk cId="331139054" sldId="263"/>
            <ac:spMk id="4" creationId="{E54DD8C2-7F54-16D9-ADC0-AB73C251C76B}"/>
          </ac:spMkLst>
        </pc:spChg>
        <pc:spChg chg="add mod">
          <ac:chgData name="Vitoria Vinken" userId="738f2a57-fa41-4d7b-8c72-8f18dfd5e0d3" providerId="ADAL" clId="{0F55750C-E564-4D21-B72E-51FABFCABEC9}" dt="2024-11-01T13:47:29.662" v="2499" actId="1076"/>
          <ac:spMkLst>
            <pc:docMk/>
            <pc:sldMk cId="331139054" sldId="263"/>
            <ac:spMk id="6" creationId="{49F15674-2CA9-BD01-8FAE-74DAF9977EA1}"/>
          </ac:spMkLst>
        </pc:spChg>
        <pc:spChg chg="add mod">
          <ac:chgData name="Vitoria Vinken" userId="738f2a57-fa41-4d7b-8c72-8f18dfd5e0d3" providerId="ADAL" clId="{0F55750C-E564-4D21-B72E-51FABFCABEC9}" dt="2024-11-01T13:37:03.763" v="2197" actId="1076"/>
          <ac:spMkLst>
            <pc:docMk/>
            <pc:sldMk cId="331139054" sldId="263"/>
            <ac:spMk id="7" creationId="{DD636DC6-29D6-3C91-8F7A-26E5D73884E8}"/>
          </ac:spMkLst>
        </pc:spChg>
        <pc:picChg chg="add mod">
          <ac:chgData name="Vitoria Vinken" userId="738f2a57-fa41-4d7b-8c72-8f18dfd5e0d3" providerId="ADAL" clId="{0F55750C-E564-4D21-B72E-51FABFCABEC9}" dt="2024-11-01T13:29:27.345" v="1716"/>
          <ac:picMkLst>
            <pc:docMk/>
            <pc:sldMk cId="331139054" sldId="263"/>
            <ac:picMk id="5" creationId="{8C4A5312-30D2-4213-E9C1-3715561F607C}"/>
          </ac:picMkLst>
        </pc:picChg>
        <pc:picChg chg="add mod">
          <ac:chgData name="Vitoria Vinken" userId="738f2a57-fa41-4d7b-8c72-8f18dfd5e0d3" providerId="ADAL" clId="{0F55750C-E564-4D21-B72E-51FABFCABEC9}" dt="2024-11-01T13:34:24.512" v="1931" actId="1076"/>
          <ac:picMkLst>
            <pc:docMk/>
            <pc:sldMk cId="331139054" sldId="263"/>
            <ac:picMk id="8194" creationId="{24A5B117-F5A6-E17D-E8E5-572C197F9836}"/>
          </ac:picMkLst>
        </pc:picChg>
      </pc:sldChg>
      <pc:sldChg chg="addSp delSp modSp new mod">
        <pc:chgData name="Vitoria Vinken" userId="738f2a57-fa41-4d7b-8c72-8f18dfd5e0d3" providerId="ADAL" clId="{0F55750C-E564-4D21-B72E-51FABFCABEC9}" dt="2024-11-04T08:36:52.655" v="5032" actId="20577"/>
        <pc:sldMkLst>
          <pc:docMk/>
          <pc:sldMk cId="3958262388" sldId="264"/>
        </pc:sldMkLst>
        <pc:spChg chg="del">
          <ac:chgData name="Vitoria Vinken" userId="738f2a57-fa41-4d7b-8c72-8f18dfd5e0d3" providerId="ADAL" clId="{0F55750C-E564-4D21-B72E-51FABFCABEC9}" dt="2024-11-01T13:37:23.090" v="2199" actId="478"/>
          <ac:spMkLst>
            <pc:docMk/>
            <pc:sldMk cId="3958262388" sldId="264"/>
            <ac:spMk id="2" creationId="{8F8C2985-3A9B-791B-0553-DE5F871AD5A2}"/>
          </ac:spMkLst>
        </pc:spChg>
        <pc:spChg chg="del">
          <ac:chgData name="Vitoria Vinken" userId="738f2a57-fa41-4d7b-8c72-8f18dfd5e0d3" providerId="ADAL" clId="{0F55750C-E564-4D21-B72E-51FABFCABEC9}" dt="2024-11-01T13:37:21.958" v="2198" actId="478"/>
          <ac:spMkLst>
            <pc:docMk/>
            <pc:sldMk cId="3958262388" sldId="264"/>
            <ac:spMk id="3" creationId="{0BF35956-A39B-3246-7DC3-1E629BF50927}"/>
          </ac:spMkLst>
        </pc:spChg>
        <pc:spChg chg="add mod">
          <ac:chgData name="Vitoria Vinken" userId="738f2a57-fa41-4d7b-8c72-8f18dfd5e0d3" providerId="ADAL" clId="{0F55750C-E564-4D21-B72E-51FABFCABEC9}" dt="2024-11-01T13:29:28.105" v="1717"/>
          <ac:spMkLst>
            <pc:docMk/>
            <pc:sldMk cId="3958262388" sldId="264"/>
            <ac:spMk id="4" creationId="{08D27744-860B-7F96-C6C2-3EFCCD650CED}"/>
          </ac:spMkLst>
        </pc:spChg>
        <pc:spChg chg="add mod">
          <ac:chgData name="Vitoria Vinken" userId="738f2a57-fa41-4d7b-8c72-8f18dfd5e0d3" providerId="ADAL" clId="{0F55750C-E564-4D21-B72E-51FABFCABEC9}" dt="2024-11-04T08:36:52.655" v="5032" actId="20577"/>
          <ac:spMkLst>
            <pc:docMk/>
            <pc:sldMk cId="3958262388" sldId="264"/>
            <ac:spMk id="8" creationId="{3D6D3851-F916-3521-AF53-A8CF4D5EB38F}"/>
          </ac:spMkLst>
        </pc:spChg>
        <pc:picChg chg="add mod">
          <ac:chgData name="Vitoria Vinken" userId="738f2a57-fa41-4d7b-8c72-8f18dfd5e0d3" providerId="ADAL" clId="{0F55750C-E564-4D21-B72E-51FABFCABEC9}" dt="2024-11-01T13:29:28.105" v="1717"/>
          <ac:picMkLst>
            <pc:docMk/>
            <pc:sldMk cId="3958262388" sldId="264"/>
            <ac:picMk id="5" creationId="{12DBDD66-4538-EE8C-D1C4-9B374A744604}"/>
          </ac:picMkLst>
        </pc:picChg>
        <pc:picChg chg="add del mod modCrop">
          <ac:chgData name="Vitoria Vinken" userId="738f2a57-fa41-4d7b-8c72-8f18dfd5e0d3" providerId="ADAL" clId="{0F55750C-E564-4D21-B72E-51FABFCABEC9}" dt="2024-11-01T13:41:36.239" v="2215" actId="478"/>
          <ac:picMkLst>
            <pc:docMk/>
            <pc:sldMk cId="3958262388" sldId="264"/>
            <ac:picMk id="7" creationId="{89991DAF-8B93-773A-E041-53D47CCE999B}"/>
          </ac:picMkLst>
        </pc:picChg>
        <pc:picChg chg="add mod">
          <ac:chgData name="Vitoria Vinken" userId="738f2a57-fa41-4d7b-8c72-8f18dfd5e0d3" providerId="ADAL" clId="{0F55750C-E564-4D21-B72E-51FABFCABEC9}" dt="2024-11-01T13:43:43.720" v="2234" actId="1076"/>
          <ac:picMkLst>
            <pc:docMk/>
            <pc:sldMk cId="3958262388" sldId="264"/>
            <ac:picMk id="7170" creationId="{2E9179FE-6952-FE07-9257-124EEB583225}"/>
          </ac:picMkLst>
        </pc:picChg>
        <pc:picChg chg="add mod">
          <ac:chgData name="Vitoria Vinken" userId="738f2a57-fa41-4d7b-8c72-8f18dfd5e0d3" providerId="ADAL" clId="{0F55750C-E564-4D21-B72E-51FABFCABEC9}" dt="2024-11-01T13:43:42.329" v="2233" actId="1076"/>
          <ac:picMkLst>
            <pc:docMk/>
            <pc:sldMk cId="3958262388" sldId="264"/>
            <ac:picMk id="7172" creationId="{D2EAB753-3990-B34D-39BC-BD4A1946A68F}"/>
          </ac:picMkLst>
        </pc:picChg>
        <pc:picChg chg="add mod">
          <ac:chgData name="Vitoria Vinken" userId="738f2a57-fa41-4d7b-8c72-8f18dfd5e0d3" providerId="ADAL" clId="{0F55750C-E564-4D21-B72E-51FABFCABEC9}" dt="2024-11-01T13:43:32.401" v="2232" actId="1076"/>
          <ac:picMkLst>
            <pc:docMk/>
            <pc:sldMk cId="3958262388" sldId="264"/>
            <ac:picMk id="7174" creationId="{6C9DA40E-49F5-DB51-29BD-C3CE8986BE87}"/>
          </ac:picMkLst>
        </pc:picChg>
      </pc:sldChg>
      <pc:sldChg chg="addSp delSp modSp new mod">
        <pc:chgData name="Vitoria Vinken" userId="738f2a57-fa41-4d7b-8c72-8f18dfd5e0d3" providerId="ADAL" clId="{0F55750C-E564-4D21-B72E-51FABFCABEC9}" dt="2024-11-04T08:37:48.584" v="5049" actId="1076"/>
        <pc:sldMkLst>
          <pc:docMk/>
          <pc:sldMk cId="2629066848" sldId="265"/>
        </pc:sldMkLst>
        <pc:spChg chg="del">
          <ac:chgData name="Vitoria Vinken" userId="738f2a57-fa41-4d7b-8c72-8f18dfd5e0d3" providerId="ADAL" clId="{0F55750C-E564-4D21-B72E-51FABFCABEC9}" dt="2024-11-01T13:43:59.185" v="2236" actId="478"/>
          <ac:spMkLst>
            <pc:docMk/>
            <pc:sldMk cId="2629066848" sldId="265"/>
            <ac:spMk id="2" creationId="{9978375A-54A6-0C3F-5003-A4C33A9EE6BC}"/>
          </ac:spMkLst>
        </pc:spChg>
        <pc:spChg chg="del">
          <ac:chgData name="Vitoria Vinken" userId="738f2a57-fa41-4d7b-8c72-8f18dfd5e0d3" providerId="ADAL" clId="{0F55750C-E564-4D21-B72E-51FABFCABEC9}" dt="2024-11-01T13:44:00.492" v="2237" actId="478"/>
          <ac:spMkLst>
            <pc:docMk/>
            <pc:sldMk cId="2629066848" sldId="265"/>
            <ac:spMk id="3" creationId="{381729CD-7B05-8317-010F-78F4DD748752}"/>
          </ac:spMkLst>
        </pc:spChg>
        <pc:spChg chg="add mod">
          <ac:chgData name="Vitoria Vinken" userId="738f2a57-fa41-4d7b-8c72-8f18dfd5e0d3" providerId="ADAL" clId="{0F55750C-E564-4D21-B72E-51FABFCABEC9}" dt="2024-11-01T13:29:28.723" v="1718"/>
          <ac:spMkLst>
            <pc:docMk/>
            <pc:sldMk cId="2629066848" sldId="265"/>
            <ac:spMk id="4" creationId="{0127CF8D-BB04-A3DA-BD9D-9E711D5C526F}"/>
          </ac:spMkLst>
        </pc:spChg>
        <pc:spChg chg="add mod">
          <ac:chgData name="Vitoria Vinken" userId="738f2a57-fa41-4d7b-8c72-8f18dfd5e0d3" providerId="ADAL" clId="{0F55750C-E564-4D21-B72E-51FABFCABEC9}" dt="2024-11-04T08:37:48.584" v="5049" actId="1076"/>
          <ac:spMkLst>
            <pc:docMk/>
            <pc:sldMk cId="2629066848" sldId="265"/>
            <ac:spMk id="6" creationId="{20D5A754-8BDD-9791-98AC-FB8C151F8F10}"/>
          </ac:spMkLst>
        </pc:spChg>
        <pc:picChg chg="add mod">
          <ac:chgData name="Vitoria Vinken" userId="738f2a57-fa41-4d7b-8c72-8f18dfd5e0d3" providerId="ADAL" clId="{0F55750C-E564-4D21-B72E-51FABFCABEC9}" dt="2024-11-01T13:29:28.723" v="1718"/>
          <ac:picMkLst>
            <pc:docMk/>
            <pc:sldMk cId="2629066848" sldId="265"/>
            <ac:picMk id="5" creationId="{36C57F8D-6848-3B6A-98CA-F0EC4937E4BF}"/>
          </ac:picMkLst>
        </pc:picChg>
        <pc:picChg chg="add mod">
          <ac:chgData name="Vitoria Vinken" userId="738f2a57-fa41-4d7b-8c72-8f18dfd5e0d3" providerId="ADAL" clId="{0F55750C-E564-4D21-B72E-51FABFCABEC9}" dt="2024-11-01T13:45:43.510" v="2468" actId="1076"/>
          <ac:picMkLst>
            <pc:docMk/>
            <pc:sldMk cId="2629066848" sldId="265"/>
            <ac:picMk id="6146" creationId="{0F8E7EA8-F76A-5172-00B0-75F3BFEFE1BE}"/>
          </ac:picMkLst>
        </pc:picChg>
        <pc:picChg chg="add mod">
          <ac:chgData name="Vitoria Vinken" userId="738f2a57-fa41-4d7b-8c72-8f18dfd5e0d3" providerId="ADAL" clId="{0F55750C-E564-4D21-B72E-51FABFCABEC9}" dt="2024-11-01T13:46:25.587" v="2481" actId="1076"/>
          <ac:picMkLst>
            <pc:docMk/>
            <pc:sldMk cId="2629066848" sldId="265"/>
            <ac:picMk id="6148" creationId="{86EAE1F8-E3FB-56FB-0802-79FC19722A88}"/>
          </ac:picMkLst>
        </pc:picChg>
        <pc:picChg chg="add mod">
          <ac:chgData name="Vitoria Vinken" userId="738f2a57-fa41-4d7b-8c72-8f18dfd5e0d3" providerId="ADAL" clId="{0F55750C-E564-4D21-B72E-51FABFCABEC9}" dt="2024-11-01T13:46:22.930" v="2480" actId="14100"/>
          <ac:picMkLst>
            <pc:docMk/>
            <pc:sldMk cId="2629066848" sldId="265"/>
            <ac:picMk id="6150" creationId="{966952C2-3988-27B5-212E-802185C14AF6}"/>
          </ac:picMkLst>
        </pc:picChg>
      </pc:sldChg>
      <pc:sldChg chg="addSp delSp modSp new mod">
        <pc:chgData name="Vitoria Vinken" userId="738f2a57-fa41-4d7b-8c72-8f18dfd5e0d3" providerId="ADAL" clId="{0F55750C-E564-4D21-B72E-51FABFCABEC9}" dt="2024-11-04T14:25:08.913" v="5669" actId="20577"/>
        <pc:sldMkLst>
          <pc:docMk/>
          <pc:sldMk cId="2511236340" sldId="266"/>
        </pc:sldMkLst>
        <pc:spChg chg="del">
          <ac:chgData name="Vitoria Vinken" userId="738f2a57-fa41-4d7b-8c72-8f18dfd5e0d3" providerId="ADAL" clId="{0F55750C-E564-4D21-B72E-51FABFCABEC9}" dt="2024-11-01T13:46:36.220" v="2486" actId="478"/>
          <ac:spMkLst>
            <pc:docMk/>
            <pc:sldMk cId="2511236340" sldId="266"/>
            <ac:spMk id="2" creationId="{5BFD4596-CF3B-C42C-B76B-0F8020CD2036}"/>
          </ac:spMkLst>
        </pc:spChg>
        <pc:spChg chg="del">
          <ac:chgData name="Vitoria Vinken" userId="738f2a57-fa41-4d7b-8c72-8f18dfd5e0d3" providerId="ADAL" clId="{0F55750C-E564-4D21-B72E-51FABFCABEC9}" dt="2024-11-01T13:46:35.230" v="2485" actId="478"/>
          <ac:spMkLst>
            <pc:docMk/>
            <pc:sldMk cId="2511236340" sldId="266"/>
            <ac:spMk id="3" creationId="{00A557C9-807A-7054-8067-98261BD2F018}"/>
          </ac:spMkLst>
        </pc:spChg>
        <pc:spChg chg="add mod">
          <ac:chgData name="Vitoria Vinken" userId="738f2a57-fa41-4d7b-8c72-8f18dfd5e0d3" providerId="ADAL" clId="{0F55750C-E564-4D21-B72E-51FABFCABEC9}" dt="2024-11-01T13:46:33.108" v="2484"/>
          <ac:spMkLst>
            <pc:docMk/>
            <pc:sldMk cId="2511236340" sldId="266"/>
            <ac:spMk id="4" creationId="{69350AC4-A086-7705-11A5-3D0359AA8599}"/>
          </ac:spMkLst>
        </pc:spChg>
        <pc:spChg chg="add mod">
          <ac:chgData name="Vitoria Vinken" userId="738f2a57-fa41-4d7b-8c72-8f18dfd5e0d3" providerId="ADAL" clId="{0F55750C-E564-4D21-B72E-51FABFCABEC9}" dt="2024-11-04T14:25:08.913" v="5669" actId="20577"/>
          <ac:spMkLst>
            <pc:docMk/>
            <pc:sldMk cId="2511236340" sldId="266"/>
            <ac:spMk id="7" creationId="{AD12EBA2-B76A-A9F8-043E-B77E4EBBEFC6}"/>
          </ac:spMkLst>
        </pc:spChg>
        <pc:picChg chg="add mod">
          <ac:chgData name="Vitoria Vinken" userId="738f2a57-fa41-4d7b-8c72-8f18dfd5e0d3" providerId="ADAL" clId="{0F55750C-E564-4D21-B72E-51FABFCABEC9}" dt="2024-11-01T13:46:33.108" v="2484"/>
          <ac:picMkLst>
            <pc:docMk/>
            <pc:sldMk cId="2511236340" sldId="266"/>
            <ac:picMk id="5" creationId="{BE53A727-3F3E-3233-A93C-3E982D7BF9E5}"/>
          </ac:picMkLst>
        </pc:picChg>
        <pc:picChg chg="add mod">
          <ac:chgData name="Vitoria Vinken" userId="738f2a57-fa41-4d7b-8c72-8f18dfd5e0d3" providerId="ADAL" clId="{0F55750C-E564-4D21-B72E-51FABFCABEC9}" dt="2024-11-01T13:46:57.608" v="2491" actId="1076"/>
          <ac:picMkLst>
            <pc:docMk/>
            <pc:sldMk cId="2511236340" sldId="266"/>
            <ac:picMk id="10242" creationId="{AF45DFC2-73FD-1186-4DDC-6194AE9A36A3}"/>
          </ac:picMkLst>
        </pc:picChg>
        <pc:picChg chg="add mod">
          <ac:chgData name="Vitoria Vinken" userId="738f2a57-fa41-4d7b-8c72-8f18dfd5e0d3" providerId="ADAL" clId="{0F55750C-E564-4D21-B72E-51FABFCABEC9}" dt="2024-11-01T13:47:21.334" v="2496" actId="1076"/>
          <ac:picMkLst>
            <pc:docMk/>
            <pc:sldMk cId="2511236340" sldId="266"/>
            <ac:picMk id="10244" creationId="{10F6BCD7-167D-54B7-58AE-36A2B7CA0EFC}"/>
          </ac:picMkLst>
        </pc:picChg>
      </pc:sldChg>
      <pc:sldChg chg="addSp delSp modSp new mod">
        <pc:chgData name="Vitoria Vinken" userId="738f2a57-fa41-4d7b-8c72-8f18dfd5e0d3" providerId="ADAL" clId="{0F55750C-E564-4D21-B72E-51FABFCABEC9}" dt="2024-11-04T14:25:22.484" v="5673" actId="20577"/>
        <pc:sldMkLst>
          <pc:docMk/>
          <pc:sldMk cId="284604225" sldId="267"/>
        </pc:sldMkLst>
        <pc:spChg chg="del">
          <ac:chgData name="Vitoria Vinken" userId="738f2a57-fa41-4d7b-8c72-8f18dfd5e0d3" providerId="ADAL" clId="{0F55750C-E564-4D21-B72E-51FABFCABEC9}" dt="2024-11-01T13:48:32.257" v="2520" actId="478"/>
          <ac:spMkLst>
            <pc:docMk/>
            <pc:sldMk cId="284604225" sldId="267"/>
            <ac:spMk id="2" creationId="{C0CC16C3-6735-6232-2C3A-B3772A17A93B}"/>
          </ac:spMkLst>
        </pc:spChg>
        <pc:spChg chg="del">
          <ac:chgData name="Vitoria Vinken" userId="738f2a57-fa41-4d7b-8c72-8f18dfd5e0d3" providerId="ADAL" clId="{0F55750C-E564-4D21-B72E-51FABFCABEC9}" dt="2024-11-01T13:48:33.515" v="2521" actId="478"/>
          <ac:spMkLst>
            <pc:docMk/>
            <pc:sldMk cId="284604225" sldId="267"/>
            <ac:spMk id="3" creationId="{562ED934-7851-F8B7-2EB1-DB6D4B636DB9}"/>
          </ac:spMkLst>
        </pc:spChg>
        <pc:spChg chg="add mod">
          <ac:chgData name="Vitoria Vinken" userId="738f2a57-fa41-4d7b-8c72-8f18dfd5e0d3" providerId="ADAL" clId="{0F55750C-E564-4D21-B72E-51FABFCABEC9}" dt="2024-11-01T13:48:45.780" v="2526"/>
          <ac:spMkLst>
            <pc:docMk/>
            <pc:sldMk cId="284604225" sldId="267"/>
            <ac:spMk id="4" creationId="{1C9FA9CD-0556-891C-D220-BCCC6B4B42C9}"/>
          </ac:spMkLst>
        </pc:spChg>
        <pc:spChg chg="add mod">
          <ac:chgData name="Vitoria Vinken" userId="738f2a57-fa41-4d7b-8c72-8f18dfd5e0d3" providerId="ADAL" clId="{0F55750C-E564-4D21-B72E-51FABFCABEC9}" dt="2024-11-04T14:25:22.484" v="5673" actId="20577"/>
          <ac:spMkLst>
            <pc:docMk/>
            <pc:sldMk cId="284604225" sldId="267"/>
            <ac:spMk id="6" creationId="{C635FDBD-F378-FCF1-B142-3FE68837A831}"/>
          </ac:spMkLst>
        </pc:spChg>
        <pc:picChg chg="add mod">
          <ac:chgData name="Vitoria Vinken" userId="738f2a57-fa41-4d7b-8c72-8f18dfd5e0d3" providerId="ADAL" clId="{0F55750C-E564-4D21-B72E-51FABFCABEC9}" dt="2024-11-01T13:48:45.780" v="2526"/>
          <ac:picMkLst>
            <pc:docMk/>
            <pc:sldMk cId="284604225" sldId="267"/>
            <ac:picMk id="5" creationId="{92A98EAF-0DD1-AACC-F92B-5E794BED1A6B}"/>
          </ac:picMkLst>
        </pc:picChg>
        <pc:picChg chg="add mod">
          <ac:chgData name="Vitoria Vinken" userId="738f2a57-fa41-4d7b-8c72-8f18dfd5e0d3" providerId="ADAL" clId="{0F55750C-E564-4D21-B72E-51FABFCABEC9}" dt="2024-11-01T13:48:40.735" v="2525" actId="732"/>
          <ac:picMkLst>
            <pc:docMk/>
            <pc:sldMk cId="284604225" sldId="267"/>
            <ac:picMk id="11266" creationId="{D46CA1EC-FD20-B488-06E1-571321358E1F}"/>
          </ac:picMkLst>
        </pc:picChg>
      </pc:sldChg>
      <pc:sldChg chg="addSp delSp modSp new mod">
        <pc:chgData name="Vitoria Vinken" userId="738f2a57-fa41-4d7b-8c72-8f18dfd5e0d3" providerId="ADAL" clId="{0F55750C-E564-4D21-B72E-51FABFCABEC9}" dt="2024-11-04T08:40:24.986" v="5366" actId="20577"/>
        <pc:sldMkLst>
          <pc:docMk/>
          <pc:sldMk cId="2322112328" sldId="268"/>
        </pc:sldMkLst>
        <pc:spChg chg="del">
          <ac:chgData name="Vitoria Vinken" userId="738f2a57-fa41-4d7b-8c72-8f18dfd5e0d3" providerId="ADAL" clId="{0F55750C-E564-4D21-B72E-51FABFCABEC9}" dt="2024-11-01T13:49:11.479" v="2550" actId="478"/>
          <ac:spMkLst>
            <pc:docMk/>
            <pc:sldMk cId="2322112328" sldId="268"/>
            <ac:spMk id="2" creationId="{C292EDE7-4C92-A573-3232-6DA43361C4CF}"/>
          </ac:spMkLst>
        </pc:spChg>
        <pc:spChg chg="del">
          <ac:chgData name="Vitoria Vinken" userId="738f2a57-fa41-4d7b-8c72-8f18dfd5e0d3" providerId="ADAL" clId="{0F55750C-E564-4D21-B72E-51FABFCABEC9}" dt="2024-11-01T13:49:10.918" v="2549" actId="478"/>
          <ac:spMkLst>
            <pc:docMk/>
            <pc:sldMk cId="2322112328" sldId="268"/>
            <ac:spMk id="3" creationId="{17FB7D7D-01EA-824B-F285-99EBC9DA701C}"/>
          </ac:spMkLst>
        </pc:spChg>
        <pc:spChg chg="add mod">
          <ac:chgData name="Vitoria Vinken" userId="738f2a57-fa41-4d7b-8c72-8f18dfd5e0d3" providerId="ADAL" clId="{0F55750C-E564-4D21-B72E-51FABFCABEC9}" dt="2024-11-01T13:49:04.932" v="2546"/>
          <ac:spMkLst>
            <pc:docMk/>
            <pc:sldMk cId="2322112328" sldId="268"/>
            <ac:spMk id="4" creationId="{366C82F1-7037-B74F-172F-D8E076233898}"/>
          </ac:spMkLst>
        </pc:spChg>
        <pc:spChg chg="add mod">
          <ac:chgData name="Vitoria Vinken" userId="738f2a57-fa41-4d7b-8c72-8f18dfd5e0d3" providerId="ADAL" clId="{0F55750C-E564-4D21-B72E-51FABFCABEC9}" dt="2024-11-04T08:40:24.986" v="5366" actId="20577"/>
          <ac:spMkLst>
            <pc:docMk/>
            <pc:sldMk cId="2322112328" sldId="268"/>
            <ac:spMk id="6" creationId="{78F63E0C-0E41-0B3C-FF38-2249193F3085}"/>
          </ac:spMkLst>
        </pc:spChg>
        <pc:picChg chg="add mod">
          <ac:chgData name="Vitoria Vinken" userId="738f2a57-fa41-4d7b-8c72-8f18dfd5e0d3" providerId="ADAL" clId="{0F55750C-E564-4D21-B72E-51FABFCABEC9}" dt="2024-11-01T13:49:04.932" v="2546"/>
          <ac:picMkLst>
            <pc:docMk/>
            <pc:sldMk cId="2322112328" sldId="268"/>
            <ac:picMk id="5" creationId="{36F75D81-6D5E-5DB5-7A1D-BD1FECF78606}"/>
          </ac:picMkLst>
        </pc:picChg>
        <pc:picChg chg="add mod">
          <ac:chgData name="Vitoria Vinken" userId="738f2a57-fa41-4d7b-8c72-8f18dfd5e0d3" providerId="ADAL" clId="{0F55750C-E564-4D21-B72E-51FABFCABEC9}" dt="2024-11-01T13:53:19.191" v="2774" actId="1076"/>
          <ac:picMkLst>
            <pc:docMk/>
            <pc:sldMk cId="2322112328" sldId="268"/>
            <ac:picMk id="7" creationId="{60158426-0725-BEF7-6BF3-4609112A2856}"/>
          </ac:picMkLst>
        </pc:picChg>
        <pc:picChg chg="add mod">
          <ac:chgData name="Vitoria Vinken" userId="738f2a57-fa41-4d7b-8c72-8f18dfd5e0d3" providerId="ADAL" clId="{0F55750C-E564-4D21-B72E-51FABFCABEC9}" dt="2024-11-01T13:53:01.057" v="2768" actId="1076"/>
          <ac:picMkLst>
            <pc:docMk/>
            <pc:sldMk cId="2322112328" sldId="268"/>
            <ac:picMk id="8" creationId="{2962D215-97F6-16D6-D15B-40AF0D04A41F}"/>
          </ac:picMkLst>
        </pc:picChg>
        <pc:picChg chg="add mod">
          <ac:chgData name="Vitoria Vinken" userId="738f2a57-fa41-4d7b-8c72-8f18dfd5e0d3" providerId="ADAL" clId="{0F55750C-E564-4D21-B72E-51FABFCABEC9}" dt="2024-11-01T13:52:49.770" v="2761" actId="1076"/>
          <ac:picMkLst>
            <pc:docMk/>
            <pc:sldMk cId="2322112328" sldId="268"/>
            <ac:picMk id="9" creationId="{463DC978-5AB8-8743-DC7E-B2CA02ECCF3C}"/>
          </ac:picMkLst>
        </pc:picChg>
        <pc:picChg chg="add del mod">
          <ac:chgData name="Vitoria Vinken" userId="738f2a57-fa41-4d7b-8c72-8f18dfd5e0d3" providerId="ADAL" clId="{0F55750C-E564-4D21-B72E-51FABFCABEC9}" dt="2024-11-01T13:52:12.017" v="2741" actId="478"/>
          <ac:picMkLst>
            <pc:docMk/>
            <pc:sldMk cId="2322112328" sldId="268"/>
            <ac:picMk id="10" creationId="{012D6D63-B8C0-4176-C550-FB7BECC8364C}"/>
          </ac:picMkLst>
        </pc:picChg>
        <pc:picChg chg="add mod">
          <ac:chgData name="Vitoria Vinken" userId="738f2a57-fa41-4d7b-8c72-8f18dfd5e0d3" providerId="ADAL" clId="{0F55750C-E564-4D21-B72E-51FABFCABEC9}" dt="2024-11-01T13:53:08.456" v="2771" actId="1076"/>
          <ac:picMkLst>
            <pc:docMk/>
            <pc:sldMk cId="2322112328" sldId="268"/>
            <ac:picMk id="11" creationId="{B79681CB-5EB5-7C85-B480-975DE0240F6B}"/>
          </ac:picMkLst>
        </pc:picChg>
        <pc:picChg chg="add mod">
          <ac:chgData name="Vitoria Vinken" userId="738f2a57-fa41-4d7b-8c72-8f18dfd5e0d3" providerId="ADAL" clId="{0F55750C-E564-4D21-B72E-51FABFCABEC9}" dt="2024-11-01T13:53:14.887" v="2773" actId="1076"/>
          <ac:picMkLst>
            <pc:docMk/>
            <pc:sldMk cId="2322112328" sldId="268"/>
            <ac:picMk id="12" creationId="{80F683E4-202A-B515-BB43-769B7480A6FE}"/>
          </ac:picMkLst>
        </pc:picChg>
      </pc:sldChg>
      <pc:sldChg chg="addSp delSp modSp new mod">
        <pc:chgData name="Vitoria Vinken" userId="738f2a57-fa41-4d7b-8c72-8f18dfd5e0d3" providerId="ADAL" clId="{0F55750C-E564-4D21-B72E-51FABFCABEC9}" dt="2024-11-04T08:54:19.643" v="5649" actId="20577"/>
        <pc:sldMkLst>
          <pc:docMk/>
          <pc:sldMk cId="3792680464" sldId="269"/>
        </pc:sldMkLst>
        <pc:spChg chg="del">
          <ac:chgData name="Vitoria Vinken" userId="738f2a57-fa41-4d7b-8c72-8f18dfd5e0d3" providerId="ADAL" clId="{0F55750C-E564-4D21-B72E-51FABFCABEC9}" dt="2024-11-01T13:49:14.406" v="2552" actId="478"/>
          <ac:spMkLst>
            <pc:docMk/>
            <pc:sldMk cId="3792680464" sldId="269"/>
            <ac:spMk id="2" creationId="{5D78BD33-C2DB-6330-C639-6883AD594871}"/>
          </ac:spMkLst>
        </pc:spChg>
        <pc:spChg chg="del">
          <ac:chgData name="Vitoria Vinken" userId="738f2a57-fa41-4d7b-8c72-8f18dfd5e0d3" providerId="ADAL" clId="{0F55750C-E564-4D21-B72E-51FABFCABEC9}" dt="2024-11-01T13:49:13.169" v="2551" actId="478"/>
          <ac:spMkLst>
            <pc:docMk/>
            <pc:sldMk cId="3792680464" sldId="269"/>
            <ac:spMk id="3" creationId="{6C8147FF-199B-A202-266B-90AA1FEC7192}"/>
          </ac:spMkLst>
        </pc:spChg>
        <pc:spChg chg="add mod">
          <ac:chgData name="Vitoria Vinken" userId="738f2a57-fa41-4d7b-8c72-8f18dfd5e0d3" providerId="ADAL" clId="{0F55750C-E564-4D21-B72E-51FABFCABEC9}" dt="2024-11-01T13:49:06.164" v="2547"/>
          <ac:spMkLst>
            <pc:docMk/>
            <pc:sldMk cId="3792680464" sldId="269"/>
            <ac:spMk id="4" creationId="{C9E30260-9F2C-B2C0-BB19-B482464FB4A2}"/>
          </ac:spMkLst>
        </pc:spChg>
        <pc:spChg chg="add mod">
          <ac:chgData name="Vitoria Vinken" userId="738f2a57-fa41-4d7b-8c72-8f18dfd5e0d3" providerId="ADAL" clId="{0F55750C-E564-4D21-B72E-51FABFCABEC9}" dt="2024-11-04T08:54:19.643" v="5649" actId="20577"/>
          <ac:spMkLst>
            <pc:docMk/>
            <pc:sldMk cId="3792680464" sldId="269"/>
            <ac:spMk id="6" creationId="{57D92099-AFCE-F16D-C316-1A752250B2EC}"/>
          </ac:spMkLst>
        </pc:spChg>
        <pc:picChg chg="add mod">
          <ac:chgData name="Vitoria Vinken" userId="738f2a57-fa41-4d7b-8c72-8f18dfd5e0d3" providerId="ADAL" clId="{0F55750C-E564-4D21-B72E-51FABFCABEC9}" dt="2024-11-01T13:49:06.164" v="2547"/>
          <ac:picMkLst>
            <pc:docMk/>
            <pc:sldMk cId="3792680464" sldId="269"/>
            <ac:picMk id="5" creationId="{75CB8D95-6CB1-E8F8-61C6-2D28C5E90944}"/>
          </ac:picMkLst>
        </pc:picChg>
      </pc:sldChg>
      <pc:sldChg chg="addSp delSp modSp new mod">
        <pc:chgData name="Vitoria Vinken" userId="738f2a57-fa41-4d7b-8c72-8f18dfd5e0d3" providerId="ADAL" clId="{0F55750C-E564-4D21-B72E-51FABFCABEC9}" dt="2024-11-04T08:40:59.347" v="5406" actId="1076"/>
        <pc:sldMkLst>
          <pc:docMk/>
          <pc:sldMk cId="3153790383" sldId="270"/>
        </pc:sldMkLst>
        <pc:spChg chg="del">
          <ac:chgData name="Vitoria Vinken" userId="738f2a57-fa41-4d7b-8c72-8f18dfd5e0d3" providerId="ADAL" clId="{0F55750C-E564-4D21-B72E-51FABFCABEC9}" dt="2024-11-01T13:49:16.965" v="2554" actId="478"/>
          <ac:spMkLst>
            <pc:docMk/>
            <pc:sldMk cId="3153790383" sldId="270"/>
            <ac:spMk id="2" creationId="{7A3D7527-EF58-AEB4-16A5-30B01BC17022}"/>
          </ac:spMkLst>
        </pc:spChg>
        <pc:spChg chg="del">
          <ac:chgData name="Vitoria Vinken" userId="738f2a57-fa41-4d7b-8c72-8f18dfd5e0d3" providerId="ADAL" clId="{0F55750C-E564-4D21-B72E-51FABFCABEC9}" dt="2024-11-01T13:49:16.207" v="2553" actId="478"/>
          <ac:spMkLst>
            <pc:docMk/>
            <pc:sldMk cId="3153790383" sldId="270"/>
            <ac:spMk id="3" creationId="{27377483-165F-D571-9B9D-825A4A917990}"/>
          </ac:spMkLst>
        </pc:spChg>
        <pc:spChg chg="add mod">
          <ac:chgData name="Vitoria Vinken" userId="738f2a57-fa41-4d7b-8c72-8f18dfd5e0d3" providerId="ADAL" clId="{0F55750C-E564-4D21-B72E-51FABFCABEC9}" dt="2024-11-01T13:49:07.067" v="2548"/>
          <ac:spMkLst>
            <pc:docMk/>
            <pc:sldMk cId="3153790383" sldId="270"/>
            <ac:spMk id="4" creationId="{B0983A18-8649-6ACD-0226-D6E9A2C0734C}"/>
          </ac:spMkLst>
        </pc:spChg>
        <pc:spChg chg="add mod">
          <ac:chgData name="Vitoria Vinken" userId="738f2a57-fa41-4d7b-8c72-8f18dfd5e0d3" providerId="ADAL" clId="{0F55750C-E564-4D21-B72E-51FABFCABEC9}" dt="2024-11-01T13:59:39.505" v="2944" actId="14100"/>
          <ac:spMkLst>
            <pc:docMk/>
            <pc:sldMk cId="3153790383" sldId="270"/>
            <ac:spMk id="6" creationId="{F839B486-A502-94F3-52F4-8BD88306B636}"/>
          </ac:spMkLst>
        </pc:spChg>
        <pc:spChg chg="add mod">
          <ac:chgData name="Vitoria Vinken" userId="738f2a57-fa41-4d7b-8c72-8f18dfd5e0d3" providerId="ADAL" clId="{0F55750C-E564-4D21-B72E-51FABFCABEC9}" dt="2024-11-01T14:00:58.249" v="2965" actId="1076"/>
          <ac:spMkLst>
            <pc:docMk/>
            <pc:sldMk cId="3153790383" sldId="270"/>
            <ac:spMk id="8" creationId="{084C45D0-5FC5-9A89-BE34-AE18F622E070}"/>
          </ac:spMkLst>
        </pc:spChg>
        <pc:spChg chg="add mod ord">
          <ac:chgData name="Vitoria Vinken" userId="738f2a57-fa41-4d7b-8c72-8f18dfd5e0d3" providerId="ADAL" clId="{0F55750C-E564-4D21-B72E-51FABFCABEC9}" dt="2024-11-04T08:40:59.347" v="5406" actId="1076"/>
          <ac:spMkLst>
            <pc:docMk/>
            <pc:sldMk cId="3153790383" sldId="270"/>
            <ac:spMk id="9" creationId="{8D4909BF-8B55-47E0-FFE8-0CCFF451F3B8}"/>
          </ac:spMkLst>
        </pc:spChg>
        <pc:spChg chg="add mod">
          <ac:chgData name="Vitoria Vinken" userId="738f2a57-fa41-4d7b-8c72-8f18dfd5e0d3" providerId="ADAL" clId="{0F55750C-E564-4D21-B72E-51FABFCABEC9}" dt="2024-11-01T14:04:58.036" v="3231" actId="1076"/>
          <ac:spMkLst>
            <pc:docMk/>
            <pc:sldMk cId="3153790383" sldId="270"/>
            <ac:spMk id="12" creationId="{54F2CD3B-F658-67DF-1B11-8B876FF11B67}"/>
          </ac:spMkLst>
        </pc:spChg>
        <pc:spChg chg="add mod">
          <ac:chgData name="Vitoria Vinken" userId="738f2a57-fa41-4d7b-8c72-8f18dfd5e0d3" providerId="ADAL" clId="{0F55750C-E564-4D21-B72E-51FABFCABEC9}" dt="2024-11-01T14:05:04.972" v="3235" actId="1076"/>
          <ac:spMkLst>
            <pc:docMk/>
            <pc:sldMk cId="3153790383" sldId="270"/>
            <ac:spMk id="13" creationId="{70B2AD7D-E2B0-6496-BA3F-67C7FD029BCD}"/>
          </ac:spMkLst>
        </pc:spChg>
        <pc:picChg chg="add mod">
          <ac:chgData name="Vitoria Vinken" userId="738f2a57-fa41-4d7b-8c72-8f18dfd5e0d3" providerId="ADAL" clId="{0F55750C-E564-4D21-B72E-51FABFCABEC9}" dt="2024-11-01T13:49:07.067" v="2548"/>
          <ac:picMkLst>
            <pc:docMk/>
            <pc:sldMk cId="3153790383" sldId="270"/>
            <ac:picMk id="5" creationId="{434F1919-7D76-F0C4-047F-831F5E1DDEFA}"/>
          </ac:picMkLst>
        </pc:picChg>
        <pc:picChg chg="add mod ord">
          <ac:chgData name="Vitoria Vinken" userId="738f2a57-fa41-4d7b-8c72-8f18dfd5e0d3" providerId="ADAL" clId="{0F55750C-E564-4D21-B72E-51FABFCABEC9}" dt="2024-11-01T13:59:48.182" v="2956" actId="14100"/>
          <ac:picMkLst>
            <pc:docMk/>
            <pc:sldMk cId="3153790383" sldId="270"/>
            <ac:picMk id="7" creationId="{9C1BB3E4-D9F9-76BB-F65D-E8871119C227}"/>
          </ac:picMkLst>
        </pc:picChg>
        <pc:picChg chg="add mod">
          <ac:chgData name="Vitoria Vinken" userId="738f2a57-fa41-4d7b-8c72-8f18dfd5e0d3" providerId="ADAL" clId="{0F55750C-E564-4D21-B72E-51FABFCABEC9}" dt="2024-11-01T14:04:34.175" v="3223" actId="1076"/>
          <ac:picMkLst>
            <pc:docMk/>
            <pc:sldMk cId="3153790383" sldId="270"/>
            <ac:picMk id="10" creationId="{5421843F-030E-2D08-1372-90714F8A80F5}"/>
          </ac:picMkLst>
        </pc:picChg>
        <pc:picChg chg="add mod">
          <ac:chgData name="Vitoria Vinken" userId="738f2a57-fa41-4d7b-8c72-8f18dfd5e0d3" providerId="ADAL" clId="{0F55750C-E564-4D21-B72E-51FABFCABEC9}" dt="2024-11-01T14:04:34.175" v="3223" actId="1076"/>
          <ac:picMkLst>
            <pc:docMk/>
            <pc:sldMk cId="3153790383" sldId="270"/>
            <ac:picMk id="11" creationId="{E48B90FE-A5B2-5B8C-0FA3-319E45637B5E}"/>
          </ac:picMkLst>
        </pc:picChg>
        <pc:picChg chg="add mod ord">
          <ac:chgData name="Vitoria Vinken" userId="738f2a57-fa41-4d7b-8c72-8f18dfd5e0d3" providerId="ADAL" clId="{0F55750C-E564-4D21-B72E-51FABFCABEC9}" dt="2024-11-01T14:04:34.175" v="3223" actId="1076"/>
          <ac:picMkLst>
            <pc:docMk/>
            <pc:sldMk cId="3153790383" sldId="270"/>
            <ac:picMk id="14" creationId="{2B0896EE-F44B-0FB5-3670-10AA12467698}"/>
          </ac:picMkLst>
        </pc:picChg>
      </pc:sldChg>
      <pc:sldChg chg="addSp delSp modSp new mod">
        <pc:chgData name="Vitoria Vinken" userId="738f2a57-fa41-4d7b-8c72-8f18dfd5e0d3" providerId="ADAL" clId="{0F55750C-E564-4D21-B72E-51FABFCABEC9}" dt="2024-11-11T14:58:31.469" v="5899" actId="1076"/>
        <pc:sldMkLst>
          <pc:docMk/>
          <pc:sldMk cId="3587392721" sldId="271"/>
        </pc:sldMkLst>
        <pc:spChg chg="mod">
          <ac:chgData name="Vitoria Vinken" userId="738f2a57-fa41-4d7b-8c72-8f18dfd5e0d3" providerId="ADAL" clId="{0F55750C-E564-4D21-B72E-51FABFCABEC9}" dt="2024-11-03T20:59:06.053" v="3812" actId="20577"/>
          <ac:spMkLst>
            <pc:docMk/>
            <pc:sldMk cId="3587392721" sldId="271"/>
            <ac:spMk id="2" creationId="{1F36D767-D90C-0C70-61AC-247A19AAD014}"/>
          </ac:spMkLst>
        </pc:spChg>
        <pc:spChg chg="add mod">
          <ac:chgData name="Vitoria Vinken" userId="738f2a57-fa41-4d7b-8c72-8f18dfd5e0d3" providerId="ADAL" clId="{0F55750C-E564-4D21-B72E-51FABFCABEC9}" dt="2024-11-11T14:58:31.469" v="5899" actId="1076"/>
          <ac:spMkLst>
            <pc:docMk/>
            <pc:sldMk cId="3587392721" sldId="271"/>
            <ac:spMk id="3" creationId="{3858EA0E-1DED-D6D1-DDD6-CDFF418C6138}"/>
          </ac:spMkLst>
        </pc:spChg>
        <pc:spChg chg="del">
          <ac:chgData name="Vitoria Vinken" userId="738f2a57-fa41-4d7b-8c72-8f18dfd5e0d3" providerId="ADAL" clId="{0F55750C-E564-4D21-B72E-51FABFCABEC9}" dt="2024-11-04T08:49:09.488" v="5443" actId="478"/>
          <ac:spMkLst>
            <pc:docMk/>
            <pc:sldMk cId="3587392721" sldId="271"/>
            <ac:spMk id="3" creationId="{560854FC-66C6-FCA9-2858-3703FDE8DC38}"/>
          </ac:spMkLst>
        </pc:spChg>
        <pc:spChg chg="add del mod">
          <ac:chgData name="Vitoria Vinken" userId="738f2a57-fa41-4d7b-8c72-8f18dfd5e0d3" providerId="ADAL" clId="{0F55750C-E564-4D21-B72E-51FABFCABEC9}" dt="2024-11-04T08:52:07.548" v="5459"/>
          <ac:spMkLst>
            <pc:docMk/>
            <pc:sldMk cId="3587392721" sldId="271"/>
            <ac:spMk id="4" creationId="{BC346CE9-6945-9BA3-1734-CC67FEB1086D}"/>
          </ac:spMkLst>
        </pc:spChg>
        <pc:spChg chg="add del mod">
          <ac:chgData name="Vitoria Vinken" userId="738f2a57-fa41-4d7b-8c72-8f18dfd5e0d3" providerId="ADAL" clId="{0F55750C-E564-4D21-B72E-51FABFCABEC9}" dt="2024-11-04T08:53:55.322" v="5641"/>
          <ac:spMkLst>
            <pc:docMk/>
            <pc:sldMk cId="3587392721" sldId="271"/>
            <ac:spMk id="5" creationId="{0DA38A89-6EC7-6DE6-6E42-D6F8AED55C89}"/>
          </ac:spMkLst>
        </pc:spChg>
        <pc:spChg chg="add mod">
          <ac:chgData name="Vitoria Vinken" userId="738f2a57-fa41-4d7b-8c72-8f18dfd5e0d3" providerId="ADAL" clId="{0F55750C-E564-4D21-B72E-51FABFCABEC9}" dt="2024-11-04T08:54:14.295" v="5644"/>
          <ac:spMkLst>
            <pc:docMk/>
            <pc:sldMk cId="3587392721" sldId="271"/>
            <ac:spMk id="6" creationId="{D75F618E-8BE1-698D-C00E-776A8B3159BA}"/>
          </ac:spMkLst>
        </pc:spChg>
        <pc:spChg chg="add del mod">
          <ac:chgData name="Vitoria Vinken" userId="738f2a57-fa41-4d7b-8c72-8f18dfd5e0d3" providerId="ADAL" clId="{0F55750C-E564-4D21-B72E-51FABFCABEC9}" dt="2024-11-04T08:54:44.390" v="5658"/>
          <ac:spMkLst>
            <pc:docMk/>
            <pc:sldMk cId="3587392721" sldId="271"/>
            <ac:spMk id="8" creationId="{040A2821-872D-8490-44C6-52145A8D9BBD}"/>
          </ac:spMkLst>
        </pc:spChg>
        <pc:spChg chg="add mod">
          <ac:chgData name="Vitoria Vinken" userId="738f2a57-fa41-4d7b-8c72-8f18dfd5e0d3" providerId="ADAL" clId="{0F55750C-E564-4D21-B72E-51FABFCABEC9}" dt="2024-11-04T14:41:36.090" v="5838" actId="20577"/>
          <ac:spMkLst>
            <pc:docMk/>
            <pc:sldMk cId="3587392721" sldId="271"/>
            <ac:spMk id="9" creationId="{7E514338-7E89-AD93-4AD0-67592E37E737}"/>
          </ac:spMkLst>
        </pc:spChg>
        <pc:picChg chg="add mod">
          <ac:chgData name="Vitoria Vinken" userId="738f2a57-fa41-4d7b-8c72-8f18dfd5e0d3" providerId="ADAL" clId="{0F55750C-E564-4D21-B72E-51FABFCABEC9}" dt="2024-11-11T14:58:25.148" v="5897" actId="1076"/>
          <ac:picMkLst>
            <pc:docMk/>
            <pc:sldMk cId="3587392721" sldId="271"/>
            <ac:picMk id="5" creationId="{387D3453-D7AC-7AEE-9F4E-8DB405FA8B70}"/>
          </ac:picMkLst>
        </pc:picChg>
        <pc:picChg chg="add mod">
          <ac:chgData name="Vitoria Vinken" userId="738f2a57-fa41-4d7b-8c72-8f18dfd5e0d3" providerId="ADAL" clId="{0F55750C-E564-4D21-B72E-51FABFCABEC9}" dt="2024-11-04T08:54:14.295" v="5644"/>
          <ac:picMkLst>
            <pc:docMk/>
            <pc:sldMk cId="3587392721" sldId="271"/>
            <ac:picMk id="7" creationId="{BECBEFC4-F85D-5D65-6377-975A4AA05594}"/>
          </ac:picMkLst>
        </pc:picChg>
        <pc:picChg chg="add mod">
          <ac:chgData name="Vitoria Vinken" userId="738f2a57-fa41-4d7b-8c72-8f18dfd5e0d3" providerId="ADAL" clId="{0F55750C-E564-4D21-B72E-51FABFCABEC9}" dt="2024-11-11T14:58:23.295" v="5896" actId="1076"/>
          <ac:picMkLst>
            <pc:docMk/>
            <pc:sldMk cId="3587392721" sldId="271"/>
            <ac:picMk id="10" creationId="{29839429-6912-DC96-6B1A-E1B0BCAFB731}"/>
          </ac:picMkLst>
        </pc:picChg>
        <pc:picChg chg="add mod">
          <ac:chgData name="Vitoria Vinken" userId="738f2a57-fa41-4d7b-8c72-8f18dfd5e0d3" providerId="ADAL" clId="{0F55750C-E564-4D21-B72E-51FABFCABEC9}" dt="2024-11-11T14:58:27.124" v="5898" actId="1076"/>
          <ac:picMkLst>
            <pc:docMk/>
            <pc:sldMk cId="3587392721" sldId="271"/>
            <ac:picMk id="11" creationId="{3C2587F5-090E-3DEB-4F17-CF8E9FF3AF1D}"/>
          </ac:picMkLst>
        </pc:picChg>
        <pc:picChg chg="add mod">
          <ac:chgData name="Vitoria Vinken" userId="738f2a57-fa41-4d7b-8c72-8f18dfd5e0d3" providerId="ADAL" clId="{0F55750C-E564-4D21-B72E-51FABFCABEC9}" dt="2024-11-04T08:54:58.500" v="5659" actId="1076"/>
          <ac:picMkLst>
            <pc:docMk/>
            <pc:sldMk cId="3587392721" sldId="271"/>
            <ac:picMk id="1026" creationId="{DE7FCC2F-56B4-6DF9-E8D4-48D636F9830D}"/>
          </ac:picMkLst>
        </pc:picChg>
        <pc:picChg chg="add mod">
          <ac:chgData name="Vitoria Vinken" userId="738f2a57-fa41-4d7b-8c72-8f18dfd5e0d3" providerId="ADAL" clId="{0F55750C-E564-4D21-B72E-51FABFCABEC9}" dt="2024-11-04T08:54:27.813" v="5652" actId="1076"/>
          <ac:picMkLst>
            <pc:docMk/>
            <pc:sldMk cId="3587392721" sldId="271"/>
            <ac:picMk id="1028" creationId="{B1E43989-7CEB-59C3-A138-9AEE1589E196}"/>
          </ac:picMkLst>
        </pc:picChg>
      </pc:sldChg>
      <pc:sldChg chg="addSp delSp modSp mod">
        <pc:chgData name="Vitoria Vinken" userId="738f2a57-fa41-4d7b-8c72-8f18dfd5e0d3" providerId="ADAL" clId="{0F55750C-E564-4D21-B72E-51FABFCABEC9}" dt="2024-11-04T08:41:09.607" v="5409" actId="207"/>
        <pc:sldMkLst>
          <pc:docMk/>
          <pc:sldMk cId="1403671810" sldId="272"/>
        </pc:sldMkLst>
        <pc:spChg chg="add mod">
          <ac:chgData name="Vitoria Vinken" userId="738f2a57-fa41-4d7b-8c72-8f18dfd5e0d3" providerId="ADAL" clId="{0F55750C-E564-4D21-B72E-51FABFCABEC9}" dt="2024-11-04T08:41:09.607" v="5409" actId="207"/>
          <ac:spMkLst>
            <pc:docMk/>
            <pc:sldMk cId="1403671810" sldId="272"/>
            <ac:spMk id="2" creationId="{6DAF065C-D8AD-FFE5-89D2-6ED8C41AC7FC}"/>
          </ac:spMkLst>
        </pc:spChg>
        <pc:spChg chg="del mod">
          <ac:chgData name="Vitoria Vinken" userId="738f2a57-fa41-4d7b-8c72-8f18dfd5e0d3" providerId="ADAL" clId="{0F55750C-E564-4D21-B72E-51FABFCABEC9}" dt="2024-11-04T08:41:05.305" v="5407" actId="478"/>
          <ac:spMkLst>
            <pc:docMk/>
            <pc:sldMk cId="1403671810" sldId="272"/>
            <ac:spMk id="9" creationId="{8D4909BF-8B55-47E0-FFE8-0CCFF451F3B8}"/>
          </ac:spMkLst>
        </pc:spChg>
      </pc:sldChg>
      <pc:sldChg chg="addSp delSp modSp add mod">
        <pc:chgData name="Vitoria Vinken" userId="738f2a57-fa41-4d7b-8c72-8f18dfd5e0d3" providerId="ADAL" clId="{0F55750C-E564-4D21-B72E-51FABFCABEC9}" dt="2024-11-04T08:46:08.410" v="5440"/>
        <pc:sldMkLst>
          <pc:docMk/>
          <pc:sldMk cId="484130338" sldId="273"/>
        </pc:sldMkLst>
        <pc:spChg chg="add mod">
          <ac:chgData name="Vitoria Vinken" userId="738f2a57-fa41-4d7b-8c72-8f18dfd5e0d3" providerId="ADAL" clId="{0F55750C-E564-4D21-B72E-51FABFCABEC9}" dt="2024-11-04T08:46:08.410" v="5440"/>
          <ac:spMkLst>
            <pc:docMk/>
            <pc:sldMk cId="484130338" sldId="273"/>
            <ac:spMk id="2" creationId="{2A5F4F16-A861-7593-04E4-86D749D6CF9A}"/>
          </ac:spMkLst>
        </pc:spChg>
        <pc:spChg chg="mod">
          <ac:chgData name="Vitoria Vinken" userId="738f2a57-fa41-4d7b-8c72-8f18dfd5e0d3" providerId="ADAL" clId="{0F55750C-E564-4D21-B72E-51FABFCABEC9}" dt="2024-11-01T14:06:14.790" v="3243" actId="1076"/>
          <ac:spMkLst>
            <pc:docMk/>
            <pc:sldMk cId="484130338" sldId="273"/>
            <ac:spMk id="6" creationId="{F839B486-A502-94F3-52F4-8BD88306B636}"/>
          </ac:spMkLst>
        </pc:spChg>
        <pc:spChg chg="mod">
          <ac:chgData name="Vitoria Vinken" userId="738f2a57-fa41-4d7b-8c72-8f18dfd5e0d3" providerId="ADAL" clId="{0F55750C-E564-4D21-B72E-51FABFCABEC9}" dt="2024-11-01T14:07:11.899" v="3287" actId="120"/>
          <ac:spMkLst>
            <pc:docMk/>
            <pc:sldMk cId="484130338" sldId="273"/>
            <ac:spMk id="8" creationId="{084C45D0-5FC5-9A89-BE34-AE18F622E070}"/>
          </ac:spMkLst>
        </pc:spChg>
        <pc:spChg chg="del mod">
          <ac:chgData name="Vitoria Vinken" userId="738f2a57-fa41-4d7b-8c72-8f18dfd5e0d3" providerId="ADAL" clId="{0F55750C-E564-4D21-B72E-51FABFCABEC9}" dt="2024-11-04T08:46:07.689" v="5439" actId="478"/>
          <ac:spMkLst>
            <pc:docMk/>
            <pc:sldMk cId="484130338" sldId="273"/>
            <ac:spMk id="9" creationId="{8D4909BF-8B55-47E0-FFE8-0CCFF451F3B8}"/>
          </ac:spMkLst>
        </pc:spChg>
        <pc:spChg chg="mod">
          <ac:chgData name="Vitoria Vinken" userId="738f2a57-fa41-4d7b-8c72-8f18dfd5e0d3" providerId="ADAL" clId="{0F55750C-E564-4D21-B72E-51FABFCABEC9}" dt="2024-11-01T14:07:49.622" v="3345" actId="20577"/>
          <ac:spMkLst>
            <pc:docMk/>
            <pc:sldMk cId="484130338" sldId="273"/>
            <ac:spMk id="12" creationId="{54F2CD3B-F658-67DF-1B11-8B876FF11B67}"/>
          </ac:spMkLst>
        </pc:spChg>
        <pc:spChg chg="mod">
          <ac:chgData name="Vitoria Vinken" userId="738f2a57-fa41-4d7b-8c72-8f18dfd5e0d3" providerId="ADAL" clId="{0F55750C-E564-4D21-B72E-51FABFCABEC9}" dt="2024-11-04T08:45:31.866" v="5415" actId="20577"/>
          <ac:spMkLst>
            <pc:docMk/>
            <pc:sldMk cId="484130338" sldId="273"/>
            <ac:spMk id="13" creationId="{70B2AD7D-E2B0-6496-BA3F-67C7FD029BCD}"/>
          </ac:spMkLst>
        </pc:spChg>
        <pc:picChg chg="mod">
          <ac:chgData name="Vitoria Vinken" userId="738f2a57-fa41-4d7b-8c72-8f18dfd5e0d3" providerId="ADAL" clId="{0F55750C-E564-4D21-B72E-51FABFCABEC9}" dt="2024-11-01T14:06:20.285" v="3244" actId="1076"/>
          <ac:picMkLst>
            <pc:docMk/>
            <pc:sldMk cId="484130338" sldId="273"/>
            <ac:picMk id="7" creationId="{9C1BB3E4-D9F9-76BB-F65D-E8871119C227}"/>
          </ac:picMkLst>
        </pc:picChg>
        <pc:picChg chg="mod">
          <ac:chgData name="Vitoria Vinken" userId="738f2a57-fa41-4d7b-8c72-8f18dfd5e0d3" providerId="ADAL" clId="{0F55750C-E564-4D21-B72E-51FABFCABEC9}" dt="2024-11-01T14:07:53.981" v="3346" actId="688"/>
          <ac:picMkLst>
            <pc:docMk/>
            <pc:sldMk cId="484130338" sldId="273"/>
            <ac:picMk id="10" creationId="{5421843F-030E-2D08-1372-90714F8A80F5}"/>
          </ac:picMkLst>
        </pc:picChg>
        <pc:picChg chg="mod">
          <ac:chgData name="Vitoria Vinken" userId="738f2a57-fa41-4d7b-8c72-8f18dfd5e0d3" providerId="ADAL" clId="{0F55750C-E564-4D21-B72E-51FABFCABEC9}" dt="2024-11-01T14:07:57.573" v="3347" actId="688"/>
          <ac:picMkLst>
            <pc:docMk/>
            <pc:sldMk cId="484130338" sldId="273"/>
            <ac:picMk id="11" creationId="{E48B90FE-A5B2-5B8C-0FA3-319E45637B5E}"/>
          </ac:picMkLst>
        </pc:picChg>
        <pc:picChg chg="mod">
          <ac:chgData name="Vitoria Vinken" userId="738f2a57-fa41-4d7b-8c72-8f18dfd5e0d3" providerId="ADAL" clId="{0F55750C-E564-4D21-B72E-51FABFCABEC9}" dt="2024-11-01T14:08:00.277" v="3348" actId="688"/>
          <ac:picMkLst>
            <pc:docMk/>
            <pc:sldMk cId="484130338" sldId="273"/>
            <ac:picMk id="14" creationId="{2B0896EE-F44B-0FB5-3670-10AA12467698}"/>
          </ac:picMkLst>
        </pc:picChg>
      </pc:sldChg>
      <pc:sldChg chg="modSp add mod">
        <pc:chgData name="Vitoria Vinken" userId="738f2a57-fa41-4d7b-8c72-8f18dfd5e0d3" providerId="ADAL" clId="{0F55750C-E564-4D21-B72E-51FABFCABEC9}" dt="2024-11-04T08:46:01.615" v="5438" actId="20577"/>
        <pc:sldMkLst>
          <pc:docMk/>
          <pc:sldMk cId="122778398" sldId="274"/>
        </pc:sldMkLst>
        <pc:spChg chg="mod">
          <ac:chgData name="Vitoria Vinken" userId="738f2a57-fa41-4d7b-8c72-8f18dfd5e0d3" providerId="ADAL" clId="{0F55750C-E564-4D21-B72E-51FABFCABEC9}" dt="2024-11-04T08:46:01.615" v="5438" actId="20577"/>
          <ac:spMkLst>
            <pc:docMk/>
            <pc:sldMk cId="122778398" sldId="274"/>
            <ac:spMk id="9" creationId="{8D4909BF-8B55-47E0-FFE8-0CCFF451F3B8}"/>
          </ac:spMkLst>
        </pc:spChg>
        <pc:spChg chg="mod">
          <ac:chgData name="Vitoria Vinken" userId="738f2a57-fa41-4d7b-8c72-8f18dfd5e0d3" providerId="ADAL" clId="{0F55750C-E564-4D21-B72E-51FABFCABEC9}" dt="2024-11-04T08:45:41.019" v="5421" actId="20577"/>
          <ac:spMkLst>
            <pc:docMk/>
            <pc:sldMk cId="122778398" sldId="274"/>
            <ac:spMk id="13" creationId="{70B2AD7D-E2B0-6496-BA3F-67C7FD029BCD}"/>
          </ac:spMkLst>
        </pc:spChg>
      </pc:sldChg>
      <pc:sldChg chg="addSp delSp modSp add mod">
        <pc:chgData name="Vitoria Vinken" userId="738f2a57-fa41-4d7b-8c72-8f18dfd5e0d3" providerId="ADAL" clId="{0F55750C-E564-4D21-B72E-51FABFCABEC9}" dt="2024-11-01T14:09:44.700" v="3398"/>
        <pc:sldMkLst>
          <pc:docMk/>
          <pc:sldMk cId="3484887055" sldId="275"/>
        </pc:sldMkLst>
        <pc:spChg chg="mod">
          <ac:chgData name="Vitoria Vinken" userId="738f2a57-fa41-4d7b-8c72-8f18dfd5e0d3" providerId="ADAL" clId="{0F55750C-E564-4D21-B72E-51FABFCABEC9}" dt="2024-11-01T14:08:37.242" v="3357" actId="14100"/>
          <ac:spMkLst>
            <pc:docMk/>
            <pc:sldMk cId="3484887055" sldId="275"/>
            <ac:spMk id="6" creationId="{F839B486-A502-94F3-52F4-8BD88306B636}"/>
          </ac:spMkLst>
        </pc:spChg>
        <pc:spChg chg="mod">
          <ac:chgData name="Vitoria Vinken" userId="738f2a57-fa41-4d7b-8c72-8f18dfd5e0d3" providerId="ADAL" clId="{0F55750C-E564-4D21-B72E-51FABFCABEC9}" dt="2024-11-01T14:09:10.289" v="3389" actId="20577"/>
          <ac:spMkLst>
            <pc:docMk/>
            <pc:sldMk cId="3484887055" sldId="275"/>
            <ac:spMk id="8" creationId="{084C45D0-5FC5-9A89-BE34-AE18F622E070}"/>
          </ac:spMkLst>
        </pc:spChg>
        <pc:spChg chg="mod">
          <ac:chgData name="Vitoria Vinken" userId="738f2a57-fa41-4d7b-8c72-8f18dfd5e0d3" providerId="ADAL" clId="{0F55750C-E564-4D21-B72E-51FABFCABEC9}" dt="2024-11-01T14:09:24.450" v="3392"/>
          <ac:spMkLst>
            <pc:docMk/>
            <pc:sldMk cId="3484887055" sldId="275"/>
            <ac:spMk id="9" creationId="{8D4909BF-8B55-47E0-FFE8-0CCFF451F3B8}"/>
          </ac:spMkLst>
        </pc:spChg>
        <pc:spChg chg="mod">
          <ac:chgData name="Vitoria Vinken" userId="738f2a57-fa41-4d7b-8c72-8f18dfd5e0d3" providerId="ADAL" clId="{0F55750C-E564-4D21-B72E-51FABFCABEC9}" dt="2024-11-01T14:09:35.435" v="3395"/>
          <ac:spMkLst>
            <pc:docMk/>
            <pc:sldMk cId="3484887055" sldId="275"/>
            <ac:spMk id="12" creationId="{54F2CD3B-F658-67DF-1B11-8B876FF11B67}"/>
          </ac:spMkLst>
        </pc:spChg>
        <pc:spChg chg="mod">
          <ac:chgData name="Vitoria Vinken" userId="738f2a57-fa41-4d7b-8c72-8f18dfd5e0d3" providerId="ADAL" clId="{0F55750C-E564-4D21-B72E-51FABFCABEC9}" dt="2024-11-01T14:09:44.700" v="3398"/>
          <ac:spMkLst>
            <pc:docMk/>
            <pc:sldMk cId="3484887055" sldId="275"/>
            <ac:spMk id="13" creationId="{70B2AD7D-E2B0-6496-BA3F-67C7FD029BCD}"/>
          </ac:spMkLst>
        </pc:spChg>
        <pc:picChg chg="add mod ord">
          <ac:chgData name="Vitoria Vinken" userId="738f2a57-fa41-4d7b-8c72-8f18dfd5e0d3" providerId="ADAL" clId="{0F55750C-E564-4D21-B72E-51FABFCABEC9}" dt="2024-11-01T14:08:58.262" v="3364" actId="167"/>
          <ac:picMkLst>
            <pc:docMk/>
            <pc:sldMk cId="3484887055" sldId="275"/>
            <ac:picMk id="2" creationId="{04CFB74A-CD7D-D12A-408B-BD73C7A86E3B}"/>
          </ac:picMkLst>
        </pc:picChg>
        <pc:picChg chg="del mod">
          <ac:chgData name="Vitoria Vinken" userId="738f2a57-fa41-4d7b-8c72-8f18dfd5e0d3" providerId="ADAL" clId="{0F55750C-E564-4D21-B72E-51FABFCABEC9}" dt="2024-11-01T14:08:40.705" v="3358" actId="478"/>
          <ac:picMkLst>
            <pc:docMk/>
            <pc:sldMk cId="3484887055" sldId="275"/>
            <ac:picMk id="7" creationId="{9C1BB3E4-D9F9-76BB-F65D-E8871119C227}"/>
          </ac:picMkLst>
        </pc:picChg>
      </pc:sldChg>
      <pc:sldChg chg="modSp add mod">
        <pc:chgData name="Vitoria Vinken" userId="738f2a57-fa41-4d7b-8c72-8f18dfd5e0d3" providerId="ADAL" clId="{0F55750C-E564-4D21-B72E-51FABFCABEC9}" dt="2024-11-01T14:09:57.244" v="3400" actId="207"/>
        <pc:sldMkLst>
          <pc:docMk/>
          <pc:sldMk cId="1199116010" sldId="276"/>
        </pc:sldMkLst>
        <pc:spChg chg="mod">
          <ac:chgData name="Vitoria Vinken" userId="738f2a57-fa41-4d7b-8c72-8f18dfd5e0d3" providerId="ADAL" clId="{0F55750C-E564-4D21-B72E-51FABFCABEC9}" dt="2024-11-01T14:09:57.244" v="3400" actId="207"/>
          <ac:spMkLst>
            <pc:docMk/>
            <pc:sldMk cId="1199116010" sldId="276"/>
            <ac:spMk id="13" creationId="{70B2AD7D-E2B0-6496-BA3F-67C7FD029BCD}"/>
          </ac:spMkLst>
        </pc:spChg>
      </pc:sldChg>
      <pc:sldChg chg="addSp delSp modSp add mod">
        <pc:chgData name="Vitoria Vinken" userId="738f2a57-fa41-4d7b-8c72-8f18dfd5e0d3" providerId="ADAL" clId="{0F55750C-E564-4D21-B72E-51FABFCABEC9}" dt="2024-11-01T14:13:24.225" v="3591" actId="688"/>
        <pc:sldMkLst>
          <pc:docMk/>
          <pc:sldMk cId="2970233787" sldId="277"/>
        </pc:sldMkLst>
        <pc:spChg chg="add del mod">
          <ac:chgData name="Vitoria Vinken" userId="738f2a57-fa41-4d7b-8c72-8f18dfd5e0d3" providerId="ADAL" clId="{0F55750C-E564-4D21-B72E-51FABFCABEC9}" dt="2024-11-01T14:11:07.324" v="3424" actId="1076"/>
          <ac:spMkLst>
            <pc:docMk/>
            <pc:sldMk cId="2970233787" sldId="277"/>
            <ac:spMk id="6" creationId="{F839B486-A502-94F3-52F4-8BD88306B636}"/>
          </ac:spMkLst>
        </pc:spChg>
        <pc:spChg chg="mod">
          <ac:chgData name="Vitoria Vinken" userId="738f2a57-fa41-4d7b-8c72-8f18dfd5e0d3" providerId="ADAL" clId="{0F55750C-E564-4D21-B72E-51FABFCABEC9}" dt="2024-11-01T14:12:03.850" v="3454" actId="20577"/>
          <ac:spMkLst>
            <pc:docMk/>
            <pc:sldMk cId="2970233787" sldId="277"/>
            <ac:spMk id="8" creationId="{084C45D0-5FC5-9A89-BE34-AE18F622E070}"/>
          </ac:spMkLst>
        </pc:spChg>
        <pc:spChg chg="mod">
          <ac:chgData name="Vitoria Vinken" userId="738f2a57-fa41-4d7b-8c72-8f18dfd5e0d3" providerId="ADAL" clId="{0F55750C-E564-4D21-B72E-51FABFCABEC9}" dt="2024-11-01T14:12:08.163" v="3467" actId="20577"/>
          <ac:spMkLst>
            <pc:docMk/>
            <pc:sldMk cId="2970233787" sldId="277"/>
            <ac:spMk id="9" creationId="{8D4909BF-8B55-47E0-FFE8-0CCFF451F3B8}"/>
          </ac:spMkLst>
        </pc:spChg>
        <pc:spChg chg="mod">
          <ac:chgData name="Vitoria Vinken" userId="738f2a57-fa41-4d7b-8c72-8f18dfd5e0d3" providerId="ADAL" clId="{0F55750C-E564-4D21-B72E-51FABFCABEC9}" dt="2024-11-01T14:12:51.532" v="3577" actId="20577"/>
          <ac:spMkLst>
            <pc:docMk/>
            <pc:sldMk cId="2970233787" sldId="277"/>
            <ac:spMk id="12" creationId="{54F2CD3B-F658-67DF-1B11-8B876FF11B67}"/>
          </ac:spMkLst>
        </pc:spChg>
        <pc:spChg chg="mod">
          <ac:chgData name="Vitoria Vinken" userId="738f2a57-fa41-4d7b-8c72-8f18dfd5e0d3" providerId="ADAL" clId="{0F55750C-E564-4D21-B72E-51FABFCABEC9}" dt="2024-11-01T14:13:09.275" v="3589" actId="20577"/>
          <ac:spMkLst>
            <pc:docMk/>
            <pc:sldMk cId="2970233787" sldId="277"/>
            <ac:spMk id="13" creationId="{70B2AD7D-E2B0-6496-BA3F-67C7FD029BCD}"/>
          </ac:spMkLst>
        </pc:spChg>
        <pc:picChg chg="del mod">
          <ac:chgData name="Vitoria Vinken" userId="738f2a57-fa41-4d7b-8c72-8f18dfd5e0d3" providerId="ADAL" clId="{0F55750C-E564-4D21-B72E-51FABFCABEC9}" dt="2024-11-01T14:10:25.905" v="3408" actId="478"/>
          <ac:picMkLst>
            <pc:docMk/>
            <pc:sldMk cId="2970233787" sldId="277"/>
            <ac:picMk id="2" creationId="{04CFB74A-CD7D-D12A-408B-BD73C7A86E3B}"/>
          </ac:picMkLst>
        </pc:picChg>
        <pc:picChg chg="add del mod ord">
          <ac:chgData name="Vitoria Vinken" userId="738f2a57-fa41-4d7b-8c72-8f18dfd5e0d3" providerId="ADAL" clId="{0F55750C-E564-4D21-B72E-51FABFCABEC9}" dt="2024-11-01T14:10:49.879" v="3417" actId="478"/>
          <ac:picMkLst>
            <pc:docMk/>
            <pc:sldMk cId="2970233787" sldId="277"/>
            <ac:picMk id="3" creationId="{8101810F-434A-885C-67C8-913EB6A0A43B}"/>
          </ac:picMkLst>
        </pc:picChg>
        <pc:picChg chg="add mod ord">
          <ac:chgData name="Vitoria Vinken" userId="738f2a57-fa41-4d7b-8c72-8f18dfd5e0d3" providerId="ADAL" clId="{0F55750C-E564-4D21-B72E-51FABFCABEC9}" dt="2024-11-01T14:11:23.628" v="3428" actId="1076"/>
          <ac:picMkLst>
            <pc:docMk/>
            <pc:sldMk cId="2970233787" sldId="277"/>
            <ac:picMk id="7" creationId="{0520285E-F475-EA73-31C0-57E36E6E3C07}"/>
          </ac:picMkLst>
        </pc:picChg>
        <pc:picChg chg="mod">
          <ac:chgData name="Vitoria Vinken" userId="738f2a57-fa41-4d7b-8c72-8f18dfd5e0d3" providerId="ADAL" clId="{0F55750C-E564-4D21-B72E-51FABFCABEC9}" dt="2024-11-01T14:13:13.818" v="3590" actId="688"/>
          <ac:picMkLst>
            <pc:docMk/>
            <pc:sldMk cId="2970233787" sldId="277"/>
            <ac:picMk id="10" creationId="{5421843F-030E-2D08-1372-90714F8A80F5}"/>
          </ac:picMkLst>
        </pc:picChg>
        <pc:picChg chg="mod">
          <ac:chgData name="Vitoria Vinken" userId="738f2a57-fa41-4d7b-8c72-8f18dfd5e0d3" providerId="ADAL" clId="{0F55750C-E564-4D21-B72E-51FABFCABEC9}" dt="2024-11-01T14:13:24.225" v="3591" actId="688"/>
          <ac:picMkLst>
            <pc:docMk/>
            <pc:sldMk cId="2970233787" sldId="277"/>
            <ac:picMk id="14" creationId="{2B0896EE-F44B-0FB5-3670-10AA12467698}"/>
          </ac:picMkLst>
        </pc:picChg>
      </pc:sldChg>
      <pc:sldChg chg="modSp add mod">
        <pc:chgData name="Vitoria Vinken" userId="738f2a57-fa41-4d7b-8c72-8f18dfd5e0d3" providerId="ADAL" clId="{0F55750C-E564-4D21-B72E-51FABFCABEC9}" dt="2024-11-04T08:54:04.877" v="5643" actId="1076"/>
        <pc:sldMkLst>
          <pc:docMk/>
          <pc:sldMk cId="2701430084" sldId="278"/>
        </pc:sldMkLst>
        <pc:spChg chg="mod">
          <ac:chgData name="Vitoria Vinken" userId="738f2a57-fa41-4d7b-8c72-8f18dfd5e0d3" providerId="ADAL" clId="{0F55750C-E564-4D21-B72E-51FABFCABEC9}" dt="2024-11-04T08:54:04.877" v="5643" actId="1076"/>
          <ac:spMkLst>
            <pc:docMk/>
            <pc:sldMk cId="2701430084" sldId="278"/>
            <ac:spMk id="4" creationId="{B0983A18-8649-6ACD-0226-D6E9A2C0734C}"/>
          </ac:spMkLst>
        </pc:spChg>
        <pc:spChg chg="mod">
          <ac:chgData name="Vitoria Vinken" userId="738f2a57-fa41-4d7b-8c72-8f18dfd5e0d3" providerId="ADAL" clId="{0F55750C-E564-4D21-B72E-51FABFCABEC9}" dt="2024-11-01T14:13:35.890" v="3593" actId="207"/>
          <ac:spMkLst>
            <pc:docMk/>
            <pc:sldMk cId="2701430084" sldId="278"/>
            <ac:spMk id="12" creationId="{54F2CD3B-F658-67DF-1B11-8B876FF11B67}"/>
          </ac:spMkLst>
        </pc:spChg>
      </pc:sldChg>
      <pc:sldChg chg="addSp delSp modSp new mod">
        <pc:chgData name="Vitoria Vinken" userId="738f2a57-fa41-4d7b-8c72-8f18dfd5e0d3" providerId="ADAL" clId="{0F55750C-E564-4D21-B72E-51FABFCABEC9}" dt="2024-11-04T08:28:56.370" v="4429" actId="1076"/>
        <pc:sldMkLst>
          <pc:docMk/>
          <pc:sldMk cId="405542269" sldId="279"/>
        </pc:sldMkLst>
        <pc:spChg chg="del">
          <ac:chgData name="Vitoria Vinken" userId="738f2a57-fa41-4d7b-8c72-8f18dfd5e0d3" providerId="ADAL" clId="{0F55750C-E564-4D21-B72E-51FABFCABEC9}" dt="2024-11-04T07:59:40.562" v="3815" actId="478"/>
          <ac:spMkLst>
            <pc:docMk/>
            <pc:sldMk cId="405542269" sldId="279"/>
            <ac:spMk id="2" creationId="{C0E21D7F-96A2-7AFB-41DF-920E7F3E78B6}"/>
          </ac:spMkLst>
        </pc:spChg>
        <pc:spChg chg="del">
          <ac:chgData name="Vitoria Vinken" userId="738f2a57-fa41-4d7b-8c72-8f18dfd5e0d3" providerId="ADAL" clId="{0F55750C-E564-4D21-B72E-51FABFCABEC9}" dt="2024-11-04T07:59:42.366" v="3816" actId="478"/>
          <ac:spMkLst>
            <pc:docMk/>
            <pc:sldMk cId="405542269" sldId="279"/>
            <ac:spMk id="3" creationId="{C73D711D-B1C1-7574-4871-286EB7F32DDE}"/>
          </ac:spMkLst>
        </pc:spChg>
        <pc:spChg chg="add mod">
          <ac:chgData name="Vitoria Vinken" userId="738f2a57-fa41-4d7b-8c72-8f18dfd5e0d3" providerId="ADAL" clId="{0F55750C-E564-4D21-B72E-51FABFCABEC9}" dt="2024-11-04T07:59:38.123" v="3814"/>
          <ac:spMkLst>
            <pc:docMk/>
            <pc:sldMk cId="405542269" sldId="279"/>
            <ac:spMk id="4" creationId="{815346BF-5123-4958-06CC-BBD75EE582EB}"/>
          </ac:spMkLst>
        </pc:spChg>
        <pc:spChg chg="add mod">
          <ac:chgData name="Vitoria Vinken" userId="738f2a57-fa41-4d7b-8c72-8f18dfd5e0d3" providerId="ADAL" clId="{0F55750C-E564-4D21-B72E-51FABFCABEC9}" dt="2024-11-04T08:28:08.730" v="4421"/>
          <ac:spMkLst>
            <pc:docMk/>
            <pc:sldMk cId="405542269" sldId="279"/>
            <ac:spMk id="6" creationId="{5CC41582-0D3E-4353-D6B3-552D30C80D5B}"/>
          </ac:spMkLst>
        </pc:spChg>
        <pc:picChg chg="add mod">
          <ac:chgData name="Vitoria Vinken" userId="738f2a57-fa41-4d7b-8c72-8f18dfd5e0d3" providerId="ADAL" clId="{0F55750C-E564-4D21-B72E-51FABFCABEC9}" dt="2024-11-04T07:59:38.123" v="3814"/>
          <ac:picMkLst>
            <pc:docMk/>
            <pc:sldMk cId="405542269" sldId="279"/>
            <ac:picMk id="5" creationId="{EED9E72C-B290-F3A0-D80D-94FA02BEC423}"/>
          </ac:picMkLst>
        </pc:picChg>
        <pc:picChg chg="add mod">
          <ac:chgData name="Vitoria Vinken" userId="738f2a57-fa41-4d7b-8c72-8f18dfd5e0d3" providerId="ADAL" clId="{0F55750C-E564-4D21-B72E-51FABFCABEC9}" dt="2024-11-04T08:28:24.276" v="4425" actId="1076"/>
          <ac:picMkLst>
            <pc:docMk/>
            <pc:sldMk cId="405542269" sldId="279"/>
            <ac:picMk id="7" creationId="{D6AF80B7-8807-A59B-DED7-759957CA3AB3}"/>
          </ac:picMkLst>
        </pc:picChg>
        <pc:picChg chg="add mod">
          <ac:chgData name="Vitoria Vinken" userId="738f2a57-fa41-4d7b-8c72-8f18dfd5e0d3" providerId="ADAL" clId="{0F55750C-E564-4D21-B72E-51FABFCABEC9}" dt="2024-11-04T08:28:50.188" v="4427" actId="1076"/>
          <ac:picMkLst>
            <pc:docMk/>
            <pc:sldMk cId="405542269" sldId="279"/>
            <ac:picMk id="8" creationId="{64C5093A-489E-E5F1-88AB-F88B5DB3DC1E}"/>
          </ac:picMkLst>
        </pc:picChg>
        <pc:picChg chg="add mod">
          <ac:chgData name="Vitoria Vinken" userId="738f2a57-fa41-4d7b-8c72-8f18dfd5e0d3" providerId="ADAL" clId="{0F55750C-E564-4D21-B72E-51FABFCABEC9}" dt="2024-11-04T08:28:56.370" v="4429" actId="1076"/>
          <ac:picMkLst>
            <pc:docMk/>
            <pc:sldMk cId="405542269" sldId="279"/>
            <ac:picMk id="9" creationId="{5A50A76E-BDEE-3492-806C-AFC8E544E9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D8865C-9771-4540-BBFE-B2D59E71CEC0}" type="datetimeFigureOut">
              <a:rPr lang="nl-NL" smtClean="0"/>
              <a:t>11-11-2024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B4DC90-0735-45D8-AAF1-4861AF48C2CC}" type="slidenum">
              <a:rPr lang="nl-NL" smtClean="0"/>
              <a:t>‹nr.›</a:t>
            </a:fld>
            <a:endParaRPr lang="nl-NL"/>
          </a:p>
        </p:txBody>
      </p:sp>
    </p:spTree>
    <p:extLst>
      <p:ext uri="{BB962C8B-B14F-4D97-AF65-F5344CB8AC3E}">
        <p14:creationId xmlns:p14="http://schemas.microsoft.com/office/powerpoint/2010/main" val="1241615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2B4DC90-0735-45D8-AAF1-4861AF48C2CC}" type="slidenum">
              <a:rPr lang="nl-NL" smtClean="0"/>
              <a:t>2</a:t>
            </a:fld>
            <a:endParaRPr lang="nl-NL"/>
          </a:p>
        </p:txBody>
      </p:sp>
    </p:spTree>
    <p:extLst>
      <p:ext uri="{BB962C8B-B14F-4D97-AF65-F5344CB8AC3E}">
        <p14:creationId xmlns:p14="http://schemas.microsoft.com/office/powerpoint/2010/main" val="2718235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2B4DC90-0735-45D8-AAF1-4861AF48C2CC}" type="slidenum">
              <a:rPr lang="nl-NL" smtClean="0"/>
              <a:t>5</a:t>
            </a:fld>
            <a:endParaRPr lang="nl-NL"/>
          </a:p>
        </p:txBody>
      </p:sp>
    </p:spTree>
    <p:extLst>
      <p:ext uri="{BB962C8B-B14F-4D97-AF65-F5344CB8AC3E}">
        <p14:creationId xmlns:p14="http://schemas.microsoft.com/office/powerpoint/2010/main" val="311723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2B4DC90-0735-45D8-AAF1-4861AF48C2CC}" type="slidenum">
              <a:rPr lang="nl-NL" smtClean="0"/>
              <a:t>6</a:t>
            </a:fld>
            <a:endParaRPr lang="nl-NL"/>
          </a:p>
        </p:txBody>
      </p:sp>
    </p:spTree>
    <p:extLst>
      <p:ext uri="{BB962C8B-B14F-4D97-AF65-F5344CB8AC3E}">
        <p14:creationId xmlns:p14="http://schemas.microsoft.com/office/powerpoint/2010/main" val="53370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2B4DC90-0735-45D8-AAF1-4861AF48C2CC}" type="slidenum">
              <a:rPr lang="nl-NL" smtClean="0"/>
              <a:t>14</a:t>
            </a:fld>
            <a:endParaRPr lang="nl-NL"/>
          </a:p>
        </p:txBody>
      </p:sp>
    </p:spTree>
    <p:extLst>
      <p:ext uri="{BB962C8B-B14F-4D97-AF65-F5344CB8AC3E}">
        <p14:creationId xmlns:p14="http://schemas.microsoft.com/office/powerpoint/2010/main" val="3109348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AAA588-BBC2-F82B-83A7-D371DD126F6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22E496C-9845-AED1-781D-FF6EBF6642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C296619-1FD9-2A60-BF03-D4871DA64B5B}"/>
              </a:ext>
            </a:extLst>
          </p:cNvPr>
          <p:cNvSpPr>
            <a:spLocks noGrp="1"/>
          </p:cNvSpPr>
          <p:nvPr>
            <p:ph type="dt" sz="half" idx="10"/>
          </p:nvPr>
        </p:nvSpPr>
        <p:spPr/>
        <p:txBody>
          <a:bodyPr/>
          <a:lstStyle/>
          <a:p>
            <a:fld id="{A32049AD-1871-4BF1-9B1B-1907B9BA20A0}" type="datetimeFigureOut">
              <a:rPr lang="nl-NL" smtClean="0"/>
              <a:t>11-11-2024</a:t>
            </a:fld>
            <a:endParaRPr lang="nl-NL"/>
          </a:p>
        </p:txBody>
      </p:sp>
      <p:sp>
        <p:nvSpPr>
          <p:cNvPr id="5" name="Tijdelijke aanduiding voor voettekst 4">
            <a:extLst>
              <a:ext uri="{FF2B5EF4-FFF2-40B4-BE49-F238E27FC236}">
                <a16:creationId xmlns:a16="http://schemas.microsoft.com/office/drawing/2014/main" id="{0742F612-D76E-20A1-2A55-8DFF23FE270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834B66-31D5-FFF5-1257-D75DCEEA5A2D}"/>
              </a:ext>
            </a:extLst>
          </p:cNvPr>
          <p:cNvSpPr>
            <a:spLocks noGrp="1"/>
          </p:cNvSpPr>
          <p:nvPr>
            <p:ph type="sldNum" sz="quarter" idx="12"/>
          </p:nvPr>
        </p:nvSpPr>
        <p:spPr/>
        <p:txBody>
          <a:bodyPr/>
          <a:lstStyle/>
          <a:p>
            <a:fld id="{24024F50-D435-45E0-B740-954617AD4FA4}" type="slidenum">
              <a:rPr lang="nl-NL" smtClean="0"/>
              <a:t>‹nr.›</a:t>
            </a:fld>
            <a:endParaRPr lang="nl-NL"/>
          </a:p>
        </p:txBody>
      </p:sp>
    </p:spTree>
    <p:extLst>
      <p:ext uri="{BB962C8B-B14F-4D97-AF65-F5344CB8AC3E}">
        <p14:creationId xmlns:p14="http://schemas.microsoft.com/office/powerpoint/2010/main" val="1556177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77D373-20FD-5C67-B910-2165CE851C2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5A494BE-2C72-4B62-E976-F81749D1CEC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8B40BFF-9F8B-D92C-15F3-6388CE4516EC}"/>
              </a:ext>
            </a:extLst>
          </p:cNvPr>
          <p:cNvSpPr>
            <a:spLocks noGrp="1"/>
          </p:cNvSpPr>
          <p:nvPr>
            <p:ph type="dt" sz="half" idx="10"/>
          </p:nvPr>
        </p:nvSpPr>
        <p:spPr/>
        <p:txBody>
          <a:bodyPr/>
          <a:lstStyle/>
          <a:p>
            <a:fld id="{A32049AD-1871-4BF1-9B1B-1907B9BA20A0}" type="datetimeFigureOut">
              <a:rPr lang="nl-NL" smtClean="0"/>
              <a:t>11-11-2024</a:t>
            </a:fld>
            <a:endParaRPr lang="nl-NL"/>
          </a:p>
        </p:txBody>
      </p:sp>
      <p:sp>
        <p:nvSpPr>
          <p:cNvPr id="5" name="Tijdelijke aanduiding voor voettekst 4">
            <a:extLst>
              <a:ext uri="{FF2B5EF4-FFF2-40B4-BE49-F238E27FC236}">
                <a16:creationId xmlns:a16="http://schemas.microsoft.com/office/drawing/2014/main" id="{D2349830-2361-74BD-F9EE-F1895A1D1B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7D3543A-0B69-855B-68EC-5FDB9D545F53}"/>
              </a:ext>
            </a:extLst>
          </p:cNvPr>
          <p:cNvSpPr>
            <a:spLocks noGrp="1"/>
          </p:cNvSpPr>
          <p:nvPr>
            <p:ph type="sldNum" sz="quarter" idx="12"/>
          </p:nvPr>
        </p:nvSpPr>
        <p:spPr/>
        <p:txBody>
          <a:bodyPr/>
          <a:lstStyle/>
          <a:p>
            <a:fld id="{24024F50-D435-45E0-B740-954617AD4FA4}" type="slidenum">
              <a:rPr lang="nl-NL" smtClean="0"/>
              <a:t>‹nr.›</a:t>
            </a:fld>
            <a:endParaRPr lang="nl-NL"/>
          </a:p>
        </p:txBody>
      </p:sp>
    </p:spTree>
    <p:extLst>
      <p:ext uri="{BB962C8B-B14F-4D97-AF65-F5344CB8AC3E}">
        <p14:creationId xmlns:p14="http://schemas.microsoft.com/office/powerpoint/2010/main" val="426744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5B42C7F-0AD0-E920-63F4-FB34572A3D2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2C04764-8B39-792D-3AE5-7A6ECAF370B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7174E14-1A83-6E84-CAF5-86029179548C}"/>
              </a:ext>
            </a:extLst>
          </p:cNvPr>
          <p:cNvSpPr>
            <a:spLocks noGrp="1"/>
          </p:cNvSpPr>
          <p:nvPr>
            <p:ph type="dt" sz="half" idx="10"/>
          </p:nvPr>
        </p:nvSpPr>
        <p:spPr/>
        <p:txBody>
          <a:bodyPr/>
          <a:lstStyle/>
          <a:p>
            <a:fld id="{A32049AD-1871-4BF1-9B1B-1907B9BA20A0}" type="datetimeFigureOut">
              <a:rPr lang="nl-NL" smtClean="0"/>
              <a:t>11-11-2024</a:t>
            </a:fld>
            <a:endParaRPr lang="nl-NL"/>
          </a:p>
        </p:txBody>
      </p:sp>
      <p:sp>
        <p:nvSpPr>
          <p:cNvPr id="5" name="Tijdelijke aanduiding voor voettekst 4">
            <a:extLst>
              <a:ext uri="{FF2B5EF4-FFF2-40B4-BE49-F238E27FC236}">
                <a16:creationId xmlns:a16="http://schemas.microsoft.com/office/drawing/2014/main" id="{822AB17E-5F9D-18A7-A85B-AD68E216EB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092B83-6F54-17DD-AE79-1B01171512D6}"/>
              </a:ext>
            </a:extLst>
          </p:cNvPr>
          <p:cNvSpPr>
            <a:spLocks noGrp="1"/>
          </p:cNvSpPr>
          <p:nvPr>
            <p:ph type="sldNum" sz="quarter" idx="12"/>
          </p:nvPr>
        </p:nvSpPr>
        <p:spPr/>
        <p:txBody>
          <a:bodyPr/>
          <a:lstStyle/>
          <a:p>
            <a:fld id="{24024F50-D435-45E0-B740-954617AD4FA4}" type="slidenum">
              <a:rPr lang="nl-NL" smtClean="0"/>
              <a:t>‹nr.›</a:t>
            </a:fld>
            <a:endParaRPr lang="nl-NL"/>
          </a:p>
        </p:txBody>
      </p:sp>
    </p:spTree>
    <p:extLst>
      <p:ext uri="{BB962C8B-B14F-4D97-AF65-F5344CB8AC3E}">
        <p14:creationId xmlns:p14="http://schemas.microsoft.com/office/powerpoint/2010/main" val="3640613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2B7088-0F8F-B176-E068-688E21B06E4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B7449AB-7370-D56E-6FEB-8B4D438D650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EEB69B8-F351-7FA0-D2EC-E24946B9628B}"/>
              </a:ext>
            </a:extLst>
          </p:cNvPr>
          <p:cNvSpPr>
            <a:spLocks noGrp="1"/>
          </p:cNvSpPr>
          <p:nvPr>
            <p:ph type="dt" sz="half" idx="10"/>
          </p:nvPr>
        </p:nvSpPr>
        <p:spPr/>
        <p:txBody>
          <a:bodyPr/>
          <a:lstStyle/>
          <a:p>
            <a:fld id="{A32049AD-1871-4BF1-9B1B-1907B9BA20A0}" type="datetimeFigureOut">
              <a:rPr lang="nl-NL" smtClean="0"/>
              <a:t>11-11-2024</a:t>
            </a:fld>
            <a:endParaRPr lang="nl-NL"/>
          </a:p>
        </p:txBody>
      </p:sp>
      <p:sp>
        <p:nvSpPr>
          <p:cNvPr id="5" name="Tijdelijke aanduiding voor voettekst 4">
            <a:extLst>
              <a:ext uri="{FF2B5EF4-FFF2-40B4-BE49-F238E27FC236}">
                <a16:creationId xmlns:a16="http://schemas.microsoft.com/office/drawing/2014/main" id="{A58283F9-2F39-1D0F-0140-4733890D6E4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E3CEE36-B8FF-898E-8AEF-CD72534D3400}"/>
              </a:ext>
            </a:extLst>
          </p:cNvPr>
          <p:cNvSpPr>
            <a:spLocks noGrp="1"/>
          </p:cNvSpPr>
          <p:nvPr>
            <p:ph type="sldNum" sz="quarter" idx="12"/>
          </p:nvPr>
        </p:nvSpPr>
        <p:spPr/>
        <p:txBody>
          <a:bodyPr/>
          <a:lstStyle/>
          <a:p>
            <a:fld id="{24024F50-D435-45E0-B740-954617AD4FA4}" type="slidenum">
              <a:rPr lang="nl-NL" smtClean="0"/>
              <a:t>‹nr.›</a:t>
            </a:fld>
            <a:endParaRPr lang="nl-NL"/>
          </a:p>
        </p:txBody>
      </p:sp>
    </p:spTree>
    <p:extLst>
      <p:ext uri="{BB962C8B-B14F-4D97-AF65-F5344CB8AC3E}">
        <p14:creationId xmlns:p14="http://schemas.microsoft.com/office/powerpoint/2010/main" val="2759351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6792BD-A473-404B-741C-8B18220068A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DFDC537-C7DA-6A7E-AEF0-ADCC1F7664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896E3C5-8DB5-E4D7-6281-5CF76EBE8428}"/>
              </a:ext>
            </a:extLst>
          </p:cNvPr>
          <p:cNvSpPr>
            <a:spLocks noGrp="1"/>
          </p:cNvSpPr>
          <p:nvPr>
            <p:ph type="dt" sz="half" idx="10"/>
          </p:nvPr>
        </p:nvSpPr>
        <p:spPr/>
        <p:txBody>
          <a:bodyPr/>
          <a:lstStyle/>
          <a:p>
            <a:fld id="{A32049AD-1871-4BF1-9B1B-1907B9BA20A0}" type="datetimeFigureOut">
              <a:rPr lang="nl-NL" smtClean="0"/>
              <a:t>11-11-2024</a:t>
            </a:fld>
            <a:endParaRPr lang="nl-NL"/>
          </a:p>
        </p:txBody>
      </p:sp>
      <p:sp>
        <p:nvSpPr>
          <p:cNvPr id="5" name="Tijdelijke aanduiding voor voettekst 4">
            <a:extLst>
              <a:ext uri="{FF2B5EF4-FFF2-40B4-BE49-F238E27FC236}">
                <a16:creationId xmlns:a16="http://schemas.microsoft.com/office/drawing/2014/main" id="{12D4FA3C-0BF3-9BF4-7EFA-6927DF21D8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A4EAB6E-0F8C-214F-5794-AD8FCDD73628}"/>
              </a:ext>
            </a:extLst>
          </p:cNvPr>
          <p:cNvSpPr>
            <a:spLocks noGrp="1"/>
          </p:cNvSpPr>
          <p:nvPr>
            <p:ph type="sldNum" sz="quarter" idx="12"/>
          </p:nvPr>
        </p:nvSpPr>
        <p:spPr/>
        <p:txBody>
          <a:bodyPr/>
          <a:lstStyle/>
          <a:p>
            <a:fld id="{24024F50-D435-45E0-B740-954617AD4FA4}" type="slidenum">
              <a:rPr lang="nl-NL" smtClean="0"/>
              <a:t>‹nr.›</a:t>
            </a:fld>
            <a:endParaRPr lang="nl-NL"/>
          </a:p>
        </p:txBody>
      </p:sp>
    </p:spTree>
    <p:extLst>
      <p:ext uri="{BB962C8B-B14F-4D97-AF65-F5344CB8AC3E}">
        <p14:creationId xmlns:p14="http://schemas.microsoft.com/office/powerpoint/2010/main" val="3512080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A125BF-255E-8EE8-5ED0-B2071054FC9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CC2DF44-4C0F-5A1A-D8B1-9CFEFF11C2D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7EECCE7-FF7C-8B33-4228-E8E5CA8F7D7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6A4ADDB-139E-8474-F4C5-870FB9854131}"/>
              </a:ext>
            </a:extLst>
          </p:cNvPr>
          <p:cNvSpPr>
            <a:spLocks noGrp="1"/>
          </p:cNvSpPr>
          <p:nvPr>
            <p:ph type="dt" sz="half" idx="10"/>
          </p:nvPr>
        </p:nvSpPr>
        <p:spPr/>
        <p:txBody>
          <a:bodyPr/>
          <a:lstStyle/>
          <a:p>
            <a:fld id="{A32049AD-1871-4BF1-9B1B-1907B9BA20A0}" type="datetimeFigureOut">
              <a:rPr lang="nl-NL" smtClean="0"/>
              <a:t>11-11-2024</a:t>
            </a:fld>
            <a:endParaRPr lang="nl-NL"/>
          </a:p>
        </p:txBody>
      </p:sp>
      <p:sp>
        <p:nvSpPr>
          <p:cNvPr id="6" name="Tijdelijke aanduiding voor voettekst 5">
            <a:extLst>
              <a:ext uri="{FF2B5EF4-FFF2-40B4-BE49-F238E27FC236}">
                <a16:creationId xmlns:a16="http://schemas.microsoft.com/office/drawing/2014/main" id="{B12B6059-547C-D99E-3F94-EE423BCD500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D62D844-B05D-68E9-A72D-B1C4CB6779BE}"/>
              </a:ext>
            </a:extLst>
          </p:cNvPr>
          <p:cNvSpPr>
            <a:spLocks noGrp="1"/>
          </p:cNvSpPr>
          <p:nvPr>
            <p:ph type="sldNum" sz="quarter" idx="12"/>
          </p:nvPr>
        </p:nvSpPr>
        <p:spPr/>
        <p:txBody>
          <a:bodyPr/>
          <a:lstStyle/>
          <a:p>
            <a:fld id="{24024F50-D435-45E0-B740-954617AD4FA4}" type="slidenum">
              <a:rPr lang="nl-NL" smtClean="0"/>
              <a:t>‹nr.›</a:t>
            </a:fld>
            <a:endParaRPr lang="nl-NL"/>
          </a:p>
        </p:txBody>
      </p:sp>
    </p:spTree>
    <p:extLst>
      <p:ext uri="{BB962C8B-B14F-4D97-AF65-F5344CB8AC3E}">
        <p14:creationId xmlns:p14="http://schemas.microsoft.com/office/powerpoint/2010/main" val="2676029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0EC75-F36B-461A-2817-67A89F39D9A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629C58D-89DB-5437-A4AA-7D7C03CC36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04A84FF-C055-E9C1-A668-63FB74B997E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E1D0D0E-2E11-5B91-4762-F9DBF769DD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6B710BC-D324-717C-197D-75EDCE25E4C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115B4E8-0A25-650D-8160-B0125AC03B16}"/>
              </a:ext>
            </a:extLst>
          </p:cNvPr>
          <p:cNvSpPr>
            <a:spLocks noGrp="1"/>
          </p:cNvSpPr>
          <p:nvPr>
            <p:ph type="dt" sz="half" idx="10"/>
          </p:nvPr>
        </p:nvSpPr>
        <p:spPr/>
        <p:txBody>
          <a:bodyPr/>
          <a:lstStyle/>
          <a:p>
            <a:fld id="{A32049AD-1871-4BF1-9B1B-1907B9BA20A0}" type="datetimeFigureOut">
              <a:rPr lang="nl-NL" smtClean="0"/>
              <a:t>11-11-2024</a:t>
            </a:fld>
            <a:endParaRPr lang="nl-NL"/>
          </a:p>
        </p:txBody>
      </p:sp>
      <p:sp>
        <p:nvSpPr>
          <p:cNvPr id="8" name="Tijdelijke aanduiding voor voettekst 7">
            <a:extLst>
              <a:ext uri="{FF2B5EF4-FFF2-40B4-BE49-F238E27FC236}">
                <a16:creationId xmlns:a16="http://schemas.microsoft.com/office/drawing/2014/main" id="{653AB9DC-D542-F67F-C915-28E37292BDC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35E092A-13FD-AF0C-8B8C-14D68B838358}"/>
              </a:ext>
            </a:extLst>
          </p:cNvPr>
          <p:cNvSpPr>
            <a:spLocks noGrp="1"/>
          </p:cNvSpPr>
          <p:nvPr>
            <p:ph type="sldNum" sz="quarter" idx="12"/>
          </p:nvPr>
        </p:nvSpPr>
        <p:spPr/>
        <p:txBody>
          <a:bodyPr/>
          <a:lstStyle/>
          <a:p>
            <a:fld id="{24024F50-D435-45E0-B740-954617AD4FA4}" type="slidenum">
              <a:rPr lang="nl-NL" smtClean="0"/>
              <a:t>‹nr.›</a:t>
            </a:fld>
            <a:endParaRPr lang="nl-NL"/>
          </a:p>
        </p:txBody>
      </p:sp>
    </p:spTree>
    <p:extLst>
      <p:ext uri="{BB962C8B-B14F-4D97-AF65-F5344CB8AC3E}">
        <p14:creationId xmlns:p14="http://schemas.microsoft.com/office/powerpoint/2010/main" val="60048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D9E484-3D78-6485-496F-E2398993C09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A949F9C-32CD-55BD-A43E-5DE8D60E74F3}"/>
              </a:ext>
            </a:extLst>
          </p:cNvPr>
          <p:cNvSpPr>
            <a:spLocks noGrp="1"/>
          </p:cNvSpPr>
          <p:nvPr>
            <p:ph type="dt" sz="half" idx="10"/>
          </p:nvPr>
        </p:nvSpPr>
        <p:spPr/>
        <p:txBody>
          <a:bodyPr/>
          <a:lstStyle/>
          <a:p>
            <a:fld id="{A32049AD-1871-4BF1-9B1B-1907B9BA20A0}" type="datetimeFigureOut">
              <a:rPr lang="nl-NL" smtClean="0"/>
              <a:t>11-11-2024</a:t>
            </a:fld>
            <a:endParaRPr lang="nl-NL"/>
          </a:p>
        </p:txBody>
      </p:sp>
      <p:sp>
        <p:nvSpPr>
          <p:cNvPr id="4" name="Tijdelijke aanduiding voor voettekst 3">
            <a:extLst>
              <a:ext uri="{FF2B5EF4-FFF2-40B4-BE49-F238E27FC236}">
                <a16:creationId xmlns:a16="http://schemas.microsoft.com/office/drawing/2014/main" id="{3BEF7503-ED80-CF35-CC33-E7BF1303D59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02C3C0B-7F57-B5F4-E780-9953E56D16EE}"/>
              </a:ext>
            </a:extLst>
          </p:cNvPr>
          <p:cNvSpPr>
            <a:spLocks noGrp="1"/>
          </p:cNvSpPr>
          <p:nvPr>
            <p:ph type="sldNum" sz="quarter" idx="12"/>
          </p:nvPr>
        </p:nvSpPr>
        <p:spPr/>
        <p:txBody>
          <a:bodyPr/>
          <a:lstStyle/>
          <a:p>
            <a:fld id="{24024F50-D435-45E0-B740-954617AD4FA4}" type="slidenum">
              <a:rPr lang="nl-NL" smtClean="0"/>
              <a:t>‹nr.›</a:t>
            </a:fld>
            <a:endParaRPr lang="nl-NL"/>
          </a:p>
        </p:txBody>
      </p:sp>
    </p:spTree>
    <p:extLst>
      <p:ext uri="{BB962C8B-B14F-4D97-AF65-F5344CB8AC3E}">
        <p14:creationId xmlns:p14="http://schemas.microsoft.com/office/powerpoint/2010/main" val="330288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0006594-A0B0-097D-2B25-872C22A9F2A0}"/>
              </a:ext>
            </a:extLst>
          </p:cNvPr>
          <p:cNvSpPr>
            <a:spLocks noGrp="1"/>
          </p:cNvSpPr>
          <p:nvPr>
            <p:ph type="dt" sz="half" idx="10"/>
          </p:nvPr>
        </p:nvSpPr>
        <p:spPr/>
        <p:txBody>
          <a:bodyPr/>
          <a:lstStyle/>
          <a:p>
            <a:fld id="{A32049AD-1871-4BF1-9B1B-1907B9BA20A0}" type="datetimeFigureOut">
              <a:rPr lang="nl-NL" smtClean="0"/>
              <a:t>11-11-2024</a:t>
            </a:fld>
            <a:endParaRPr lang="nl-NL"/>
          </a:p>
        </p:txBody>
      </p:sp>
      <p:sp>
        <p:nvSpPr>
          <p:cNvPr id="3" name="Tijdelijke aanduiding voor voettekst 2">
            <a:extLst>
              <a:ext uri="{FF2B5EF4-FFF2-40B4-BE49-F238E27FC236}">
                <a16:creationId xmlns:a16="http://schemas.microsoft.com/office/drawing/2014/main" id="{DCCD86B0-4A25-B8E5-C1AF-CE2AB6D7685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507B086-BD58-861E-6DDD-A48235101680}"/>
              </a:ext>
            </a:extLst>
          </p:cNvPr>
          <p:cNvSpPr>
            <a:spLocks noGrp="1"/>
          </p:cNvSpPr>
          <p:nvPr>
            <p:ph type="sldNum" sz="quarter" idx="12"/>
          </p:nvPr>
        </p:nvSpPr>
        <p:spPr/>
        <p:txBody>
          <a:bodyPr/>
          <a:lstStyle/>
          <a:p>
            <a:fld id="{24024F50-D435-45E0-B740-954617AD4FA4}" type="slidenum">
              <a:rPr lang="nl-NL" smtClean="0"/>
              <a:t>‹nr.›</a:t>
            </a:fld>
            <a:endParaRPr lang="nl-NL"/>
          </a:p>
        </p:txBody>
      </p:sp>
    </p:spTree>
    <p:extLst>
      <p:ext uri="{BB962C8B-B14F-4D97-AF65-F5344CB8AC3E}">
        <p14:creationId xmlns:p14="http://schemas.microsoft.com/office/powerpoint/2010/main" val="3350291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257255-E28C-5FD2-8D15-8AFF70E03F7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8FD781C-7ECD-4B7E-FD26-B20A4D888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8936763-CC0D-1A43-C93F-703D28BD4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5090E8B-FC9C-24FA-DD80-EA4F819B467E}"/>
              </a:ext>
            </a:extLst>
          </p:cNvPr>
          <p:cNvSpPr>
            <a:spLocks noGrp="1"/>
          </p:cNvSpPr>
          <p:nvPr>
            <p:ph type="dt" sz="half" idx="10"/>
          </p:nvPr>
        </p:nvSpPr>
        <p:spPr/>
        <p:txBody>
          <a:bodyPr/>
          <a:lstStyle/>
          <a:p>
            <a:fld id="{A32049AD-1871-4BF1-9B1B-1907B9BA20A0}" type="datetimeFigureOut">
              <a:rPr lang="nl-NL" smtClean="0"/>
              <a:t>11-11-2024</a:t>
            </a:fld>
            <a:endParaRPr lang="nl-NL"/>
          </a:p>
        </p:txBody>
      </p:sp>
      <p:sp>
        <p:nvSpPr>
          <p:cNvPr id="6" name="Tijdelijke aanduiding voor voettekst 5">
            <a:extLst>
              <a:ext uri="{FF2B5EF4-FFF2-40B4-BE49-F238E27FC236}">
                <a16:creationId xmlns:a16="http://schemas.microsoft.com/office/drawing/2014/main" id="{2696FF4A-BADE-ACEC-32AC-03F652C3119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63AD3CE-9E84-6554-F760-CFA4C8F97BD2}"/>
              </a:ext>
            </a:extLst>
          </p:cNvPr>
          <p:cNvSpPr>
            <a:spLocks noGrp="1"/>
          </p:cNvSpPr>
          <p:nvPr>
            <p:ph type="sldNum" sz="quarter" idx="12"/>
          </p:nvPr>
        </p:nvSpPr>
        <p:spPr/>
        <p:txBody>
          <a:bodyPr/>
          <a:lstStyle/>
          <a:p>
            <a:fld id="{24024F50-D435-45E0-B740-954617AD4FA4}" type="slidenum">
              <a:rPr lang="nl-NL" smtClean="0"/>
              <a:t>‹nr.›</a:t>
            </a:fld>
            <a:endParaRPr lang="nl-NL"/>
          </a:p>
        </p:txBody>
      </p:sp>
    </p:spTree>
    <p:extLst>
      <p:ext uri="{BB962C8B-B14F-4D97-AF65-F5344CB8AC3E}">
        <p14:creationId xmlns:p14="http://schemas.microsoft.com/office/powerpoint/2010/main" val="3227258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41CBB4-B6CC-F488-3E0A-5F524DCEA21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C9C0864-591A-F540-1512-39D84CDC8C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38EA5E1-8050-D61D-D928-10C37B4E4F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7E715CD-80ED-5654-F74A-BDE8F4CDC946}"/>
              </a:ext>
            </a:extLst>
          </p:cNvPr>
          <p:cNvSpPr>
            <a:spLocks noGrp="1"/>
          </p:cNvSpPr>
          <p:nvPr>
            <p:ph type="dt" sz="half" idx="10"/>
          </p:nvPr>
        </p:nvSpPr>
        <p:spPr/>
        <p:txBody>
          <a:bodyPr/>
          <a:lstStyle/>
          <a:p>
            <a:fld id="{A32049AD-1871-4BF1-9B1B-1907B9BA20A0}" type="datetimeFigureOut">
              <a:rPr lang="nl-NL" smtClean="0"/>
              <a:t>11-11-2024</a:t>
            </a:fld>
            <a:endParaRPr lang="nl-NL"/>
          </a:p>
        </p:txBody>
      </p:sp>
      <p:sp>
        <p:nvSpPr>
          <p:cNvPr id="6" name="Tijdelijke aanduiding voor voettekst 5">
            <a:extLst>
              <a:ext uri="{FF2B5EF4-FFF2-40B4-BE49-F238E27FC236}">
                <a16:creationId xmlns:a16="http://schemas.microsoft.com/office/drawing/2014/main" id="{42A8527E-ACE5-749D-45D4-34C2545359C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5FCC128-A3C3-FAF6-ACB3-30E41AE27D5E}"/>
              </a:ext>
            </a:extLst>
          </p:cNvPr>
          <p:cNvSpPr>
            <a:spLocks noGrp="1"/>
          </p:cNvSpPr>
          <p:nvPr>
            <p:ph type="sldNum" sz="quarter" idx="12"/>
          </p:nvPr>
        </p:nvSpPr>
        <p:spPr/>
        <p:txBody>
          <a:bodyPr/>
          <a:lstStyle/>
          <a:p>
            <a:fld id="{24024F50-D435-45E0-B740-954617AD4FA4}" type="slidenum">
              <a:rPr lang="nl-NL" smtClean="0"/>
              <a:t>‹nr.›</a:t>
            </a:fld>
            <a:endParaRPr lang="nl-NL"/>
          </a:p>
        </p:txBody>
      </p:sp>
    </p:spTree>
    <p:extLst>
      <p:ext uri="{BB962C8B-B14F-4D97-AF65-F5344CB8AC3E}">
        <p14:creationId xmlns:p14="http://schemas.microsoft.com/office/powerpoint/2010/main" val="136938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E312CBE-B711-BA5A-A3D7-3423AB17CC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B208681-43CE-8132-D39E-04910499FE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1659E79-E6FB-7247-E585-B391D6ADDC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2049AD-1871-4BF1-9B1B-1907B9BA20A0}" type="datetimeFigureOut">
              <a:rPr lang="nl-NL" smtClean="0"/>
              <a:t>11-11-2024</a:t>
            </a:fld>
            <a:endParaRPr lang="nl-NL"/>
          </a:p>
        </p:txBody>
      </p:sp>
      <p:sp>
        <p:nvSpPr>
          <p:cNvPr id="5" name="Tijdelijke aanduiding voor voettekst 4">
            <a:extLst>
              <a:ext uri="{FF2B5EF4-FFF2-40B4-BE49-F238E27FC236}">
                <a16:creationId xmlns:a16="http://schemas.microsoft.com/office/drawing/2014/main" id="{F3FCEEB2-8B34-CDA2-8107-BF7AD94490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A40E13C2-B1BC-874D-E3D2-E312265DFD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4024F50-D435-45E0-B740-954617AD4FA4}" type="slidenum">
              <a:rPr lang="nl-NL" smtClean="0"/>
              <a:t>‹nr.›</a:t>
            </a:fld>
            <a:endParaRPr lang="nl-NL"/>
          </a:p>
        </p:txBody>
      </p:sp>
    </p:spTree>
    <p:extLst>
      <p:ext uri="{BB962C8B-B14F-4D97-AF65-F5344CB8AC3E}">
        <p14:creationId xmlns:p14="http://schemas.microsoft.com/office/powerpoint/2010/main" val="3366513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png"/><Relationship Id="rId7"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5.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0.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9E94DED-9AD6-4C7F-8631-A0946BF12556}"/>
              </a:ext>
            </a:extLst>
          </p:cNvPr>
          <p:cNvPicPr>
            <a:picLocks noChangeAspect="1"/>
          </p:cNvPicPr>
          <p:nvPr/>
        </p:nvPicPr>
        <p:blipFill rotWithShape="1">
          <a:blip r:embed="rId2">
            <a:extLst>
              <a:ext uri="{28A0092B-C50C-407E-A947-70E740481C1C}">
                <a14:useLocalDpi xmlns:a14="http://schemas.microsoft.com/office/drawing/2010/main" val="0"/>
              </a:ext>
            </a:extLst>
          </a:blip>
          <a:srcRect l="5003" t="18604" b="11230"/>
          <a:stretch/>
        </p:blipFill>
        <p:spPr>
          <a:xfrm rot="11235315">
            <a:off x="3432734" y="1581872"/>
            <a:ext cx="561702" cy="296340"/>
          </a:xfrm>
          <a:prstGeom prst="rect">
            <a:avLst/>
          </a:prstGeom>
        </p:spPr>
      </p:pic>
      <p:pic>
        <p:nvPicPr>
          <p:cNvPr id="3" name="Afbeelding 2">
            <a:extLst>
              <a:ext uri="{FF2B5EF4-FFF2-40B4-BE49-F238E27FC236}">
                <a16:creationId xmlns:a16="http://schemas.microsoft.com/office/drawing/2014/main" id="{63C74E4B-5ABC-04C3-0188-CFC494B03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41799">
            <a:off x="1675598" y="674165"/>
            <a:ext cx="624659" cy="258334"/>
          </a:xfrm>
          <a:prstGeom prst="rect">
            <a:avLst/>
          </a:prstGeom>
        </p:spPr>
      </p:pic>
      <p:sp>
        <p:nvSpPr>
          <p:cNvPr id="4" name="Rechthoek 3">
            <a:extLst>
              <a:ext uri="{FF2B5EF4-FFF2-40B4-BE49-F238E27FC236}">
                <a16:creationId xmlns:a16="http://schemas.microsoft.com/office/drawing/2014/main" id="{66E1E686-9CEC-1271-2CCE-61566DF8CF1A}"/>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37C3977B-743E-885E-8876-BB57CE34D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1026" name="Picture 2" descr="Coral tree and silkworm van Maria Sibylla Merian als poster, canvas print  en meer | Posterlounge.nl">
            <a:extLst>
              <a:ext uri="{FF2B5EF4-FFF2-40B4-BE49-F238E27FC236}">
                <a16:creationId xmlns:a16="http://schemas.microsoft.com/office/drawing/2014/main" id="{1ACDF51B-5E73-BFD8-7499-E53381DBD3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95943" y="2413555"/>
            <a:ext cx="3517642" cy="44444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iposa con alas de pájaro de Maria Sibylla Merian en póster, lienzo y  mucho más | Posterlounge.es">
            <a:extLst>
              <a:ext uri="{FF2B5EF4-FFF2-40B4-BE49-F238E27FC236}">
                <a16:creationId xmlns:a16="http://schemas.microsoft.com/office/drawing/2014/main" id="{448B05E8-F6A9-9299-AECE-1CAF039962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388222" y="90528"/>
            <a:ext cx="2130490" cy="2829954"/>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71670930-C605-06A7-F23D-0925F4BE9260}"/>
              </a:ext>
            </a:extLst>
          </p:cNvPr>
          <p:cNvSpPr txBox="1"/>
          <p:nvPr/>
        </p:nvSpPr>
        <p:spPr>
          <a:xfrm>
            <a:off x="625151" y="513184"/>
            <a:ext cx="8341568" cy="1569660"/>
          </a:xfrm>
          <a:prstGeom prst="rect">
            <a:avLst/>
          </a:prstGeom>
          <a:noFill/>
        </p:spPr>
        <p:txBody>
          <a:bodyPr wrap="square" rtlCol="0">
            <a:spAutoFit/>
          </a:bodyPr>
          <a:lstStyle/>
          <a:p>
            <a:r>
              <a:rPr lang="nl-NL" sz="9600" b="1" dirty="0">
                <a:solidFill>
                  <a:srgbClr val="A56C3F"/>
                </a:solidFill>
              </a:rPr>
              <a:t>DE HORTUS</a:t>
            </a:r>
          </a:p>
        </p:txBody>
      </p:sp>
      <p:sp>
        <p:nvSpPr>
          <p:cNvPr id="14" name="Tekstvak 13">
            <a:extLst>
              <a:ext uri="{FF2B5EF4-FFF2-40B4-BE49-F238E27FC236}">
                <a16:creationId xmlns:a16="http://schemas.microsoft.com/office/drawing/2014/main" id="{435AA804-5690-7FA6-E409-CFDBBB374A24}"/>
              </a:ext>
            </a:extLst>
          </p:cNvPr>
          <p:cNvSpPr txBox="1"/>
          <p:nvPr/>
        </p:nvSpPr>
        <p:spPr>
          <a:xfrm>
            <a:off x="4700727" y="4032227"/>
            <a:ext cx="5881456" cy="2308324"/>
          </a:xfrm>
          <a:prstGeom prst="rect">
            <a:avLst/>
          </a:prstGeom>
          <a:noFill/>
        </p:spPr>
        <p:txBody>
          <a:bodyPr wrap="square">
            <a:spAutoFit/>
          </a:bodyPr>
          <a:lstStyle/>
          <a:p>
            <a:r>
              <a:rPr lang="nl-NL" sz="2400" b="1" spc="-150" dirty="0">
                <a:solidFill>
                  <a:srgbClr val="696F2C"/>
                </a:solidFill>
              </a:rPr>
              <a:t>Jullie komen binnenkort met de hele klas naar H’ART Museum en de Hortus.</a:t>
            </a:r>
          </a:p>
          <a:p>
            <a:endParaRPr lang="nl-NL" sz="2400" b="1" spc="-150" dirty="0">
              <a:solidFill>
                <a:srgbClr val="696F2C"/>
              </a:solidFill>
            </a:endParaRPr>
          </a:p>
          <a:p>
            <a:r>
              <a:rPr lang="nl-NL" sz="2400" b="1" spc="-150" dirty="0">
                <a:solidFill>
                  <a:srgbClr val="696F2C"/>
                </a:solidFill>
              </a:rPr>
              <a:t>In deze les bereiden jullie je alvast voor op dit bezoek, en krijgen jullie aan het einde een quizje. Goed opletten dus!</a:t>
            </a:r>
            <a:endParaRPr lang="nl-NL" sz="2400" spc="-150" dirty="0">
              <a:solidFill>
                <a:srgbClr val="696F2C"/>
              </a:solidFill>
            </a:endParaRPr>
          </a:p>
        </p:txBody>
      </p:sp>
      <p:cxnSp>
        <p:nvCxnSpPr>
          <p:cNvPr id="16" name="Rechte verbindingslijn 15">
            <a:extLst>
              <a:ext uri="{FF2B5EF4-FFF2-40B4-BE49-F238E27FC236}">
                <a16:creationId xmlns:a16="http://schemas.microsoft.com/office/drawing/2014/main" id="{8B0C53E9-BB45-7961-5D58-E013D43C7A66}"/>
              </a:ext>
            </a:extLst>
          </p:cNvPr>
          <p:cNvCxnSpPr>
            <a:cxnSpLocks/>
          </p:cNvCxnSpPr>
          <p:nvPr/>
        </p:nvCxnSpPr>
        <p:spPr>
          <a:xfrm>
            <a:off x="1674796" y="885524"/>
            <a:ext cx="536253" cy="0"/>
          </a:xfrm>
          <a:prstGeom prst="line">
            <a:avLst/>
          </a:prstGeom>
          <a:ln>
            <a:solidFill>
              <a:srgbClr val="C0BE8B"/>
            </a:solidFill>
          </a:ln>
        </p:spPr>
        <p:style>
          <a:lnRef idx="2">
            <a:schemeClr val="accent1"/>
          </a:lnRef>
          <a:fillRef idx="0">
            <a:schemeClr val="accent1"/>
          </a:fillRef>
          <a:effectRef idx="1">
            <a:schemeClr val="accent1"/>
          </a:effectRef>
          <a:fontRef idx="minor">
            <a:schemeClr val="tx1"/>
          </a:fontRef>
        </p:style>
      </p:cxnSp>
      <p:cxnSp>
        <p:nvCxnSpPr>
          <p:cNvPr id="20" name="Rechte verbindingslijn 19">
            <a:extLst>
              <a:ext uri="{FF2B5EF4-FFF2-40B4-BE49-F238E27FC236}">
                <a16:creationId xmlns:a16="http://schemas.microsoft.com/office/drawing/2014/main" id="{FDB46CAA-5886-C6EA-9AFC-58FAF2CCBA06}"/>
              </a:ext>
            </a:extLst>
          </p:cNvPr>
          <p:cNvCxnSpPr>
            <a:cxnSpLocks/>
          </p:cNvCxnSpPr>
          <p:nvPr/>
        </p:nvCxnSpPr>
        <p:spPr>
          <a:xfrm>
            <a:off x="1839688" y="1547590"/>
            <a:ext cx="371361" cy="0"/>
          </a:xfrm>
          <a:prstGeom prst="line">
            <a:avLst/>
          </a:prstGeom>
          <a:ln>
            <a:solidFill>
              <a:srgbClr val="C0BE8B"/>
            </a:solidFill>
          </a:ln>
        </p:spPr>
        <p:style>
          <a:lnRef idx="2">
            <a:schemeClr val="accent1"/>
          </a:lnRef>
          <a:fillRef idx="0">
            <a:schemeClr val="accent1"/>
          </a:fillRef>
          <a:effectRef idx="1">
            <a:schemeClr val="accent1"/>
          </a:effectRef>
          <a:fontRef idx="minor">
            <a:schemeClr val="tx1"/>
          </a:fontRef>
        </p:style>
      </p:cxnSp>
      <p:cxnSp>
        <p:nvCxnSpPr>
          <p:cNvPr id="22" name="Rechte verbindingslijn 21">
            <a:extLst>
              <a:ext uri="{FF2B5EF4-FFF2-40B4-BE49-F238E27FC236}">
                <a16:creationId xmlns:a16="http://schemas.microsoft.com/office/drawing/2014/main" id="{439103C8-D228-69F1-3411-68DE925812A0}"/>
              </a:ext>
            </a:extLst>
          </p:cNvPr>
          <p:cNvCxnSpPr>
            <a:cxnSpLocks/>
          </p:cNvCxnSpPr>
          <p:nvPr/>
        </p:nvCxnSpPr>
        <p:spPr>
          <a:xfrm>
            <a:off x="1839688" y="1216596"/>
            <a:ext cx="339156" cy="0"/>
          </a:xfrm>
          <a:prstGeom prst="line">
            <a:avLst/>
          </a:prstGeom>
          <a:ln>
            <a:solidFill>
              <a:srgbClr val="C0BE8B"/>
            </a:solidFill>
          </a:ln>
        </p:spPr>
        <p:style>
          <a:lnRef idx="2">
            <a:schemeClr val="accent1"/>
          </a:lnRef>
          <a:fillRef idx="0">
            <a:schemeClr val="accent1"/>
          </a:fillRef>
          <a:effectRef idx="1">
            <a:schemeClr val="accent1"/>
          </a:effectRef>
          <a:fontRef idx="minor">
            <a:schemeClr val="tx1"/>
          </a:fontRef>
        </p:style>
      </p:cxnSp>
      <p:cxnSp>
        <p:nvCxnSpPr>
          <p:cNvPr id="25" name="Rechte verbindingslijn 24">
            <a:extLst>
              <a:ext uri="{FF2B5EF4-FFF2-40B4-BE49-F238E27FC236}">
                <a16:creationId xmlns:a16="http://schemas.microsoft.com/office/drawing/2014/main" id="{B951BF7C-289B-08CA-3CA4-A69B618D166F}"/>
              </a:ext>
            </a:extLst>
          </p:cNvPr>
          <p:cNvCxnSpPr>
            <a:cxnSpLocks/>
          </p:cNvCxnSpPr>
          <p:nvPr/>
        </p:nvCxnSpPr>
        <p:spPr>
          <a:xfrm>
            <a:off x="2618357" y="885524"/>
            <a:ext cx="167706" cy="0"/>
          </a:xfrm>
          <a:prstGeom prst="line">
            <a:avLst/>
          </a:prstGeom>
          <a:ln>
            <a:solidFill>
              <a:srgbClr val="C0BE8B"/>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28F54CEB-6B19-1D16-D81D-0C58E3478928}"/>
              </a:ext>
            </a:extLst>
          </p:cNvPr>
          <p:cNvCxnSpPr>
            <a:cxnSpLocks/>
          </p:cNvCxnSpPr>
          <p:nvPr/>
        </p:nvCxnSpPr>
        <p:spPr>
          <a:xfrm>
            <a:off x="3149376" y="889985"/>
            <a:ext cx="167706" cy="0"/>
          </a:xfrm>
          <a:prstGeom prst="line">
            <a:avLst/>
          </a:prstGeom>
          <a:ln>
            <a:solidFill>
              <a:srgbClr val="C0BE8B"/>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6EDAC285-11D0-0CA9-3CC4-3343FAC162B8}"/>
              </a:ext>
            </a:extLst>
          </p:cNvPr>
          <p:cNvCxnSpPr>
            <a:cxnSpLocks/>
          </p:cNvCxnSpPr>
          <p:nvPr/>
        </p:nvCxnSpPr>
        <p:spPr>
          <a:xfrm>
            <a:off x="2786063" y="1199927"/>
            <a:ext cx="363313" cy="0"/>
          </a:xfrm>
          <a:prstGeom prst="line">
            <a:avLst/>
          </a:prstGeom>
          <a:ln>
            <a:solidFill>
              <a:srgbClr val="C0BE8B"/>
            </a:solidFill>
          </a:ln>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0AD1D205-5982-E3AB-4511-0E8E370A25C9}"/>
              </a:ext>
            </a:extLst>
          </p:cNvPr>
          <p:cNvCxnSpPr>
            <a:cxnSpLocks/>
          </p:cNvCxnSpPr>
          <p:nvPr/>
        </p:nvCxnSpPr>
        <p:spPr>
          <a:xfrm>
            <a:off x="5078396" y="889519"/>
            <a:ext cx="587113" cy="0"/>
          </a:xfrm>
          <a:prstGeom prst="line">
            <a:avLst/>
          </a:prstGeom>
          <a:ln>
            <a:solidFill>
              <a:srgbClr val="C0BE8B"/>
            </a:solidFill>
          </a:ln>
        </p:spPr>
        <p:style>
          <a:lnRef idx="2">
            <a:schemeClr val="accent1"/>
          </a:lnRef>
          <a:fillRef idx="0">
            <a:schemeClr val="accent1"/>
          </a:fillRef>
          <a:effectRef idx="1">
            <a:schemeClr val="accent1"/>
          </a:effectRef>
          <a:fontRef idx="minor">
            <a:schemeClr val="tx1"/>
          </a:fontRef>
        </p:style>
      </p:cxnSp>
      <p:pic>
        <p:nvPicPr>
          <p:cNvPr id="2" name="Afbeelding 1">
            <a:extLst>
              <a:ext uri="{FF2B5EF4-FFF2-40B4-BE49-F238E27FC236}">
                <a16:creationId xmlns:a16="http://schemas.microsoft.com/office/drawing/2014/main" id="{6B61D23D-3C0C-9726-56B1-636C64766F10}"/>
              </a:ext>
            </a:extLst>
          </p:cNvPr>
          <p:cNvPicPr>
            <a:picLocks noChangeAspect="1"/>
          </p:cNvPicPr>
          <p:nvPr/>
        </p:nvPicPr>
        <p:blipFill rotWithShape="1">
          <a:blip r:embed="rId7">
            <a:extLst>
              <a:ext uri="{28A0092B-C50C-407E-A947-70E740481C1C}">
                <a14:useLocalDpi xmlns:a14="http://schemas.microsoft.com/office/drawing/2010/main" val="0"/>
              </a:ext>
            </a:extLst>
          </a:blip>
          <a:srcRect b="10986"/>
          <a:stretch/>
        </p:blipFill>
        <p:spPr>
          <a:xfrm rot="16200000">
            <a:off x="5857130" y="957348"/>
            <a:ext cx="568267" cy="260235"/>
          </a:xfrm>
          <a:prstGeom prst="rect">
            <a:avLst/>
          </a:prstGeom>
        </p:spPr>
      </p:pic>
      <p:pic>
        <p:nvPicPr>
          <p:cNvPr id="7" name="Afbeelding 6" descr="Afbeelding met bloemblaadje, plant, roos, Tuinrozen&#10;&#10;Automatisch gegenereerde beschrijving">
            <a:extLst>
              <a:ext uri="{FF2B5EF4-FFF2-40B4-BE49-F238E27FC236}">
                <a16:creationId xmlns:a16="http://schemas.microsoft.com/office/drawing/2014/main" id="{2F9EBC92-1353-6E0E-F82E-7BF1ADBFFF52}"/>
              </a:ext>
            </a:extLst>
          </p:cNvPr>
          <p:cNvPicPr>
            <a:picLocks noChangeAspect="1"/>
          </p:cNvPicPr>
          <p:nvPr/>
        </p:nvPicPr>
        <p:blipFill rotWithShape="1">
          <a:blip r:embed="rId8">
            <a:extLst>
              <a:ext uri="{28A0092B-C50C-407E-A947-70E740481C1C}">
                <a14:useLocalDpi xmlns:a14="http://schemas.microsoft.com/office/drawing/2010/main" val="0"/>
              </a:ext>
            </a:extLst>
          </a:blip>
          <a:srcRect l="-22199" t="-19023"/>
          <a:stretch/>
        </p:blipFill>
        <p:spPr>
          <a:xfrm>
            <a:off x="-521727" y="166565"/>
            <a:ext cx="1688506" cy="1180737"/>
          </a:xfrm>
          <a:prstGeom prst="rect">
            <a:avLst/>
          </a:prstGeom>
        </p:spPr>
      </p:pic>
    </p:spTree>
    <p:extLst>
      <p:ext uri="{BB962C8B-B14F-4D97-AF65-F5344CB8AC3E}">
        <p14:creationId xmlns:p14="http://schemas.microsoft.com/office/powerpoint/2010/main" val="2824185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8D27744-860B-7F96-C6C2-3EFCCD650CED}"/>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12DBDD66-4538-EE8C-D1C4-9B374A744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7170" name="Picture 2" descr="Maria Sibylla Merian - Wikipedia">
            <a:extLst>
              <a:ext uri="{FF2B5EF4-FFF2-40B4-BE49-F238E27FC236}">
                <a16:creationId xmlns:a16="http://schemas.microsoft.com/office/drawing/2014/main" id="{2E9179FE-6952-FE07-9257-124EEB583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789" y="2472923"/>
            <a:ext cx="2371090" cy="2814041"/>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3D6D3851-F916-3521-AF53-A8CF4D5EB38F}"/>
              </a:ext>
            </a:extLst>
          </p:cNvPr>
          <p:cNvSpPr txBox="1"/>
          <p:nvPr/>
        </p:nvSpPr>
        <p:spPr>
          <a:xfrm>
            <a:off x="2862555" y="458813"/>
            <a:ext cx="5461106" cy="1631216"/>
          </a:xfrm>
          <a:prstGeom prst="rect">
            <a:avLst/>
          </a:prstGeom>
          <a:noFill/>
        </p:spPr>
        <p:txBody>
          <a:bodyPr wrap="square">
            <a:spAutoFit/>
          </a:bodyPr>
          <a:lstStyle/>
          <a:p>
            <a:r>
              <a:rPr lang="nl-NL" sz="2000" b="1" spc="-150" dirty="0">
                <a:solidFill>
                  <a:srgbClr val="D9A54B"/>
                </a:solidFill>
              </a:rPr>
              <a:t>Maria </a:t>
            </a:r>
            <a:r>
              <a:rPr lang="nl-NL" sz="2000" b="1" spc="-150" dirty="0" err="1">
                <a:solidFill>
                  <a:srgbClr val="D9A54B"/>
                </a:solidFill>
              </a:rPr>
              <a:t>Sibylla</a:t>
            </a:r>
            <a:r>
              <a:rPr lang="nl-NL" sz="2000" b="1" spc="-150" dirty="0">
                <a:solidFill>
                  <a:srgbClr val="D9A54B"/>
                </a:solidFill>
              </a:rPr>
              <a:t> </a:t>
            </a:r>
            <a:r>
              <a:rPr lang="nl-NL" sz="2000" b="1" spc="-150" dirty="0" err="1">
                <a:solidFill>
                  <a:srgbClr val="D9A54B"/>
                </a:solidFill>
              </a:rPr>
              <a:t>Merian</a:t>
            </a:r>
            <a:r>
              <a:rPr lang="nl-NL" sz="2000" b="1" spc="-150" dirty="0">
                <a:solidFill>
                  <a:srgbClr val="D9A54B"/>
                </a:solidFill>
              </a:rPr>
              <a:t> </a:t>
            </a:r>
            <a:r>
              <a:rPr lang="nl-NL" sz="2000" b="1" spc="-150" dirty="0">
                <a:solidFill>
                  <a:srgbClr val="515A25"/>
                </a:solidFill>
              </a:rPr>
              <a:t>was bijvoorbeeld een onderzoeker van de natuur.  Daarvoor maakte ze </a:t>
            </a:r>
            <a:endParaRPr lang="nl-NL" sz="2000" b="1" spc="-150" dirty="0">
              <a:solidFill>
                <a:srgbClr val="D9A54B"/>
              </a:solidFill>
            </a:endParaRPr>
          </a:p>
          <a:p>
            <a:r>
              <a:rPr lang="nl-NL" sz="2000" b="1" spc="-150" dirty="0">
                <a:solidFill>
                  <a:srgbClr val="515A25"/>
                </a:solidFill>
              </a:rPr>
              <a:t>tekeningen van planten en insecten die zo precies waren dat mensen haar werk als boek gebruikten om van te leren.  </a:t>
            </a:r>
            <a:endParaRPr lang="nl-NL" sz="2000" spc="-150" dirty="0">
              <a:solidFill>
                <a:srgbClr val="FF0000"/>
              </a:solidFill>
            </a:endParaRPr>
          </a:p>
        </p:txBody>
      </p:sp>
      <p:pic>
        <p:nvPicPr>
          <p:cNvPr id="7172" name="Picture 4" descr="Rijksmuseum verwerft magnum opus Maria Sibylla Merian | Het Parool">
            <a:extLst>
              <a:ext uri="{FF2B5EF4-FFF2-40B4-BE49-F238E27FC236}">
                <a16:creationId xmlns:a16="http://schemas.microsoft.com/office/drawing/2014/main" id="{D2EAB753-3990-B34D-39BC-BD4A1946A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920" y="2573382"/>
            <a:ext cx="3936400" cy="281404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oral tree and silkworm">
            <a:extLst>
              <a:ext uri="{FF2B5EF4-FFF2-40B4-BE49-F238E27FC236}">
                <a16:creationId xmlns:a16="http://schemas.microsoft.com/office/drawing/2014/main" id="{6C9DA40E-49F5-DB51-29BD-C3CE8986BE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6088" y="1805511"/>
            <a:ext cx="35718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262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127CF8D-BB04-A3DA-BD9D-9E711D5C526F}"/>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36C57F8D-6848-3B6A-98CA-F0EC4937E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20D5A754-8BDD-9791-98AC-FB8C151F8F10}"/>
              </a:ext>
            </a:extLst>
          </p:cNvPr>
          <p:cNvSpPr txBox="1"/>
          <p:nvPr/>
        </p:nvSpPr>
        <p:spPr>
          <a:xfrm>
            <a:off x="2951330" y="696374"/>
            <a:ext cx="5739907" cy="1631216"/>
          </a:xfrm>
          <a:prstGeom prst="rect">
            <a:avLst/>
          </a:prstGeom>
          <a:noFill/>
        </p:spPr>
        <p:txBody>
          <a:bodyPr wrap="square">
            <a:spAutoFit/>
          </a:bodyPr>
          <a:lstStyle/>
          <a:p>
            <a:r>
              <a:rPr lang="nl-NL" sz="2000" b="1" spc="-150" dirty="0">
                <a:solidFill>
                  <a:srgbClr val="D9A54B"/>
                </a:solidFill>
              </a:rPr>
              <a:t>Weer een hele andere stijl is die van </a:t>
            </a:r>
            <a:r>
              <a:rPr lang="nl-NL" sz="2000" b="1" spc="-150" dirty="0">
                <a:solidFill>
                  <a:srgbClr val="A56C3F"/>
                </a:solidFill>
              </a:rPr>
              <a:t>Anna </a:t>
            </a:r>
            <a:r>
              <a:rPr lang="nl-NL" sz="2000" b="1" spc="-150" dirty="0" err="1">
                <a:solidFill>
                  <a:srgbClr val="A56C3F"/>
                </a:solidFill>
              </a:rPr>
              <a:t>Atkins</a:t>
            </a:r>
            <a:r>
              <a:rPr lang="nl-NL" sz="2000" b="1" spc="-150" dirty="0">
                <a:solidFill>
                  <a:srgbClr val="A56C3F"/>
                </a:solidFill>
              </a:rPr>
              <a:t> </a:t>
            </a:r>
            <a:r>
              <a:rPr lang="nl-NL" sz="2000" b="1" spc="-150" dirty="0">
                <a:solidFill>
                  <a:srgbClr val="D9A54B"/>
                </a:solidFill>
              </a:rPr>
              <a:t>. </a:t>
            </a:r>
            <a:r>
              <a:rPr lang="nl-NL" sz="2000" b="1" dirty="0">
                <a:solidFill>
                  <a:srgbClr val="D9A54B"/>
                </a:solidFill>
              </a:rPr>
              <a:t>Zij maakte bijzondere foto’s van planten. Ze legde de planten op speciaal papier en liet dat papier in de zon liggen. Zo kreeg ze blauwe afdrukken van de planten en bloemen.   </a:t>
            </a:r>
            <a:endParaRPr lang="nl-NL" sz="2000" b="1" spc="-150" dirty="0">
              <a:solidFill>
                <a:srgbClr val="D9A54B"/>
              </a:solidFill>
            </a:endParaRPr>
          </a:p>
        </p:txBody>
      </p:sp>
      <p:pic>
        <p:nvPicPr>
          <p:cNvPr id="6146" name="Picture 2" descr="Anna ATKINS">
            <a:extLst>
              <a:ext uri="{FF2B5EF4-FFF2-40B4-BE49-F238E27FC236}">
                <a16:creationId xmlns:a16="http://schemas.microsoft.com/office/drawing/2014/main" id="{0F8E7EA8-F76A-5172-00B0-75F3BFEFE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09" y="2821577"/>
            <a:ext cx="2722372" cy="360534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ooklet of 'Photographs of British Algae: Cyanotype Impressions' by Anna  Atkins | Science Museum Group Collection">
            <a:extLst>
              <a:ext uri="{FF2B5EF4-FFF2-40B4-BE49-F238E27FC236}">
                <a16:creationId xmlns:a16="http://schemas.microsoft.com/office/drawing/2014/main" id="{86EAE1F8-E3FB-56FB-0802-79FC19722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691" y="2603763"/>
            <a:ext cx="2946353" cy="401205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nna Atkins” | The New Yorker">
            <a:extLst>
              <a:ext uri="{FF2B5EF4-FFF2-40B4-BE49-F238E27FC236}">
                <a16:creationId xmlns:a16="http://schemas.microsoft.com/office/drawing/2014/main" id="{966952C2-3988-27B5-212E-802185C14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0857" y="2737621"/>
            <a:ext cx="2946353" cy="3878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066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69350AC4-A086-7705-11A5-3D0359AA8599}"/>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BE53A727-3F3E-3233-A93C-3E982D7BF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10242" name="Picture 2" descr="Georgia O'Keeffe on the Art of Seeing – The Marginalian">
            <a:extLst>
              <a:ext uri="{FF2B5EF4-FFF2-40B4-BE49-F238E27FC236}">
                <a16:creationId xmlns:a16="http://schemas.microsoft.com/office/drawing/2014/main" id="{AF45DFC2-73FD-1186-4DDC-6194AE9A3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669" y="1306286"/>
            <a:ext cx="3321367" cy="402025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he Masterworks' Georgia O'Keeffe Buying Guide - Masterworks">
            <a:extLst>
              <a:ext uri="{FF2B5EF4-FFF2-40B4-BE49-F238E27FC236}">
                <a16:creationId xmlns:a16="http://schemas.microsoft.com/office/drawing/2014/main" id="{10F6BCD7-167D-54B7-58AE-36A2B7CA0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4608" y="2227217"/>
            <a:ext cx="4235039" cy="3631474"/>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AD12EBA2-B76A-A9F8-043E-B77E4EBBEFC6}"/>
              </a:ext>
            </a:extLst>
          </p:cNvPr>
          <p:cNvSpPr txBox="1"/>
          <p:nvPr/>
        </p:nvSpPr>
        <p:spPr>
          <a:xfrm>
            <a:off x="4876301" y="844621"/>
            <a:ext cx="5413453" cy="923330"/>
          </a:xfrm>
          <a:prstGeom prst="rect">
            <a:avLst/>
          </a:prstGeom>
          <a:noFill/>
        </p:spPr>
        <p:txBody>
          <a:bodyPr wrap="square">
            <a:spAutoFit/>
          </a:bodyPr>
          <a:lstStyle/>
          <a:p>
            <a:r>
              <a:rPr lang="nl-NL" b="1" spc="-150" dirty="0">
                <a:solidFill>
                  <a:srgbClr val="A56C3F"/>
                </a:solidFill>
              </a:rPr>
              <a:t>Georgia </a:t>
            </a:r>
            <a:r>
              <a:rPr lang="nl-NL" b="1" spc="-150" dirty="0" err="1">
                <a:solidFill>
                  <a:srgbClr val="A56C3F"/>
                </a:solidFill>
              </a:rPr>
              <a:t>O’Keeffe</a:t>
            </a:r>
            <a:r>
              <a:rPr lang="nl-NL" b="1" spc="-150" dirty="0">
                <a:solidFill>
                  <a:srgbClr val="A56C3F"/>
                </a:solidFill>
              </a:rPr>
              <a:t> </a:t>
            </a:r>
            <a:r>
              <a:rPr lang="nl-NL" b="1" spc="-150" dirty="0">
                <a:solidFill>
                  <a:srgbClr val="C0BE8B"/>
                </a:solidFill>
              </a:rPr>
              <a:t>, een Amerikaanse kunstenaar, koos ervoor om bloemen van heel dichtbij te schilderen. Soms herken je bijna niet meer dat het bloemen zijn. </a:t>
            </a:r>
            <a:endParaRPr lang="nl-NL" dirty="0"/>
          </a:p>
        </p:txBody>
      </p:sp>
    </p:spTree>
    <p:extLst>
      <p:ext uri="{BB962C8B-B14F-4D97-AF65-F5344CB8AC3E}">
        <p14:creationId xmlns:p14="http://schemas.microsoft.com/office/powerpoint/2010/main" val="2511236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ijksmuseum Twenthe - Het kunstmuseum van Enschede">
            <a:extLst>
              <a:ext uri="{FF2B5EF4-FFF2-40B4-BE49-F238E27FC236}">
                <a16:creationId xmlns:a16="http://schemas.microsoft.com/office/drawing/2014/main" id="{D46CA1EC-FD20-B488-06E1-571321358E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55433" y="1567542"/>
            <a:ext cx="6087712" cy="3683727"/>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1C9FA9CD-0556-891C-D220-BCCC6B4B42C9}"/>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92A98EAF-0DD1-AACC-F92B-5E794BED1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C635FDBD-F378-FCF1-B142-3FE68837A831}"/>
              </a:ext>
            </a:extLst>
          </p:cNvPr>
          <p:cNvSpPr txBox="1"/>
          <p:nvPr/>
        </p:nvSpPr>
        <p:spPr>
          <a:xfrm>
            <a:off x="6666710" y="1465617"/>
            <a:ext cx="3827417" cy="3785652"/>
          </a:xfrm>
          <a:prstGeom prst="rect">
            <a:avLst/>
          </a:prstGeom>
          <a:noFill/>
        </p:spPr>
        <p:txBody>
          <a:bodyPr wrap="square">
            <a:spAutoFit/>
          </a:bodyPr>
          <a:lstStyle/>
          <a:p>
            <a:r>
              <a:rPr lang="nl-NL" sz="2400" b="1" spc="-150" dirty="0">
                <a:solidFill>
                  <a:srgbClr val="C0BE8B"/>
                </a:solidFill>
              </a:rPr>
              <a:t>En </a:t>
            </a:r>
            <a:r>
              <a:rPr lang="nl-NL" sz="2400" b="1" spc="-150" dirty="0" err="1">
                <a:solidFill>
                  <a:srgbClr val="A56C3F"/>
                </a:solidFill>
              </a:rPr>
              <a:t>herman</a:t>
            </a:r>
            <a:r>
              <a:rPr lang="nl-NL" sz="2400" b="1" spc="-150" dirty="0">
                <a:solidFill>
                  <a:srgbClr val="A56C3F"/>
                </a:solidFill>
              </a:rPr>
              <a:t> de vries</a:t>
            </a:r>
            <a:r>
              <a:rPr lang="nl-NL" sz="2400" b="1" spc="-150" dirty="0">
                <a:solidFill>
                  <a:srgbClr val="C0BE8B"/>
                </a:solidFill>
              </a:rPr>
              <a:t>, een Nederlandse kunstenaar, gebruikte de planten zelf om kunst mee te maken. Hij deed dat door de bladeren en bloemen in patronen neer te leggen. </a:t>
            </a:r>
          </a:p>
          <a:p>
            <a:endParaRPr lang="nl-NL" sz="2400" b="1" spc="-150" dirty="0">
              <a:solidFill>
                <a:srgbClr val="C0BE8B"/>
              </a:solidFill>
            </a:endParaRPr>
          </a:p>
          <a:p>
            <a:r>
              <a:rPr lang="nl-NL" sz="2400" b="1" spc="-150" dirty="0">
                <a:solidFill>
                  <a:srgbClr val="C0BE8B"/>
                </a:solidFill>
              </a:rPr>
              <a:t>Hij gebruikte de natuur zelf als kunstmateriaal!</a:t>
            </a:r>
          </a:p>
        </p:txBody>
      </p:sp>
    </p:spTree>
    <p:extLst>
      <p:ext uri="{BB962C8B-B14F-4D97-AF65-F5344CB8AC3E}">
        <p14:creationId xmlns:p14="http://schemas.microsoft.com/office/powerpoint/2010/main" val="284604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66C82F1-7037-B74F-172F-D8E076233898}"/>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36F75D81-6D5E-5DB5-7A1D-BD1FECF78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78F63E0C-0E41-0B3C-FF38-2249193F3085}"/>
              </a:ext>
            </a:extLst>
          </p:cNvPr>
          <p:cNvSpPr txBox="1"/>
          <p:nvPr/>
        </p:nvSpPr>
        <p:spPr>
          <a:xfrm>
            <a:off x="3723839" y="2459504"/>
            <a:ext cx="3525303" cy="1938992"/>
          </a:xfrm>
          <a:prstGeom prst="rect">
            <a:avLst/>
          </a:prstGeom>
          <a:noFill/>
        </p:spPr>
        <p:txBody>
          <a:bodyPr wrap="square">
            <a:spAutoFit/>
          </a:bodyPr>
          <a:lstStyle/>
          <a:p>
            <a:pPr algn="ctr"/>
            <a:r>
              <a:rPr lang="nl-NL" sz="2400" b="1" spc="-150" dirty="0">
                <a:solidFill>
                  <a:srgbClr val="696F2C"/>
                </a:solidFill>
              </a:rPr>
              <a:t>Je hebt nu allemaal verschillende stijlen van kunst met de natuur gezien. Welke vind jij het mooiste?</a:t>
            </a:r>
          </a:p>
          <a:p>
            <a:pPr algn="ctr"/>
            <a:r>
              <a:rPr lang="nl-NL" sz="2400" b="1" spc="-150" dirty="0">
                <a:solidFill>
                  <a:srgbClr val="696F2C"/>
                </a:solidFill>
              </a:rPr>
              <a:t>En waarom?</a:t>
            </a:r>
            <a:endParaRPr lang="nl-NL" sz="2400" spc="-150" dirty="0">
              <a:solidFill>
                <a:srgbClr val="696F2C"/>
              </a:solidFill>
            </a:endParaRPr>
          </a:p>
        </p:txBody>
      </p:sp>
      <p:pic>
        <p:nvPicPr>
          <p:cNvPr id="7" name="Picture 6" descr="Rachel Ruysch Midjourney style | Andrei Kovalev's Midlibrary">
            <a:extLst>
              <a:ext uri="{FF2B5EF4-FFF2-40B4-BE49-F238E27FC236}">
                <a16:creationId xmlns:a16="http://schemas.microsoft.com/office/drawing/2014/main" id="{60158426-0725-BEF7-6BF3-4609112A28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049186" y="184194"/>
            <a:ext cx="3651415" cy="207123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descr="Anna ATKINS">
            <a:extLst>
              <a:ext uri="{FF2B5EF4-FFF2-40B4-BE49-F238E27FC236}">
                <a16:creationId xmlns:a16="http://schemas.microsoft.com/office/drawing/2014/main" id="{2962D215-97F6-16D6-D15B-40AF0D04A4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7072" y="3245573"/>
            <a:ext cx="2564825" cy="3396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ijksmuseum Twenthe - Het kunstmuseum van Enschede">
            <a:extLst>
              <a:ext uri="{FF2B5EF4-FFF2-40B4-BE49-F238E27FC236}">
                <a16:creationId xmlns:a16="http://schemas.microsoft.com/office/drawing/2014/main" id="{463DC978-5AB8-8743-DC7E-B2CA02ECCF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3874894" y="4482665"/>
            <a:ext cx="3651415" cy="22095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oral tree and silkworm">
            <a:extLst>
              <a:ext uri="{FF2B5EF4-FFF2-40B4-BE49-F238E27FC236}">
                <a16:creationId xmlns:a16="http://schemas.microsoft.com/office/drawing/2014/main" id="{B79681CB-5EB5-7C85-B480-975DE0240F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374674" y="2383785"/>
            <a:ext cx="3239588" cy="42584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he Masterworks' Georgia O'Keeffe Buying Guide - Masterworks">
            <a:extLst>
              <a:ext uri="{FF2B5EF4-FFF2-40B4-BE49-F238E27FC236}">
                <a16:creationId xmlns:a16="http://schemas.microsoft.com/office/drawing/2014/main" id="{80F683E4-202A-B515-BB43-769B7480A6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3506" y="215724"/>
            <a:ext cx="3168468" cy="2716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112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9E30260-9F2C-B2C0-BB19-B482464FB4A2}"/>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75CB8D95-6CB1-E8F8-61C6-2D28C5E90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57D92099-AFCE-F16D-C316-1A752250B2EC}"/>
              </a:ext>
            </a:extLst>
          </p:cNvPr>
          <p:cNvSpPr txBox="1"/>
          <p:nvPr/>
        </p:nvSpPr>
        <p:spPr>
          <a:xfrm>
            <a:off x="3135086" y="2256290"/>
            <a:ext cx="4919440" cy="1938992"/>
          </a:xfrm>
          <a:prstGeom prst="rect">
            <a:avLst/>
          </a:prstGeom>
          <a:noFill/>
        </p:spPr>
        <p:txBody>
          <a:bodyPr wrap="square">
            <a:spAutoFit/>
          </a:bodyPr>
          <a:lstStyle/>
          <a:p>
            <a:pPr algn="ctr"/>
            <a:r>
              <a:rPr lang="nl-NL" sz="2400" b="1" spc="-150" dirty="0">
                <a:solidFill>
                  <a:srgbClr val="696F2C"/>
                </a:solidFill>
              </a:rPr>
              <a:t>Na de Hortus lopen jullie naar H’ART Museum om daar zelf aan de slag te gaan.</a:t>
            </a:r>
          </a:p>
          <a:p>
            <a:pPr algn="ctr"/>
            <a:endParaRPr lang="nl-NL" sz="2400" b="1" spc="-150" dirty="0">
              <a:solidFill>
                <a:srgbClr val="696F2C"/>
              </a:solidFill>
            </a:endParaRPr>
          </a:p>
          <a:p>
            <a:pPr algn="ctr"/>
            <a:r>
              <a:rPr lang="nl-NL" sz="2400" b="1" spc="-150" dirty="0">
                <a:solidFill>
                  <a:srgbClr val="696F2C"/>
                </a:solidFill>
              </a:rPr>
              <a:t>Maar eerst is het tijd voor de quiz!</a:t>
            </a:r>
            <a:endParaRPr lang="nl-NL" sz="2400" spc="-150" dirty="0">
              <a:solidFill>
                <a:srgbClr val="696F2C"/>
              </a:solidFill>
            </a:endParaRPr>
          </a:p>
        </p:txBody>
      </p:sp>
    </p:spTree>
    <p:extLst>
      <p:ext uri="{BB962C8B-B14F-4D97-AF65-F5344CB8AC3E}">
        <p14:creationId xmlns:p14="http://schemas.microsoft.com/office/powerpoint/2010/main" val="3792680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2B0896EE-F44B-0FB5-3670-10AA12467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023937">
            <a:off x="2044850" y="4276730"/>
            <a:ext cx="900501" cy="1074944"/>
          </a:xfrm>
          <a:prstGeom prst="rect">
            <a:avLst/>
          </a:prstGeom>
        </p:spPr>
      </p:pic>
      <p:pic>
        <p:nvPicPr>
          <p:cNvPr id="7" name="Afbeelding 6">
            <a:extLst>
              <a:ext uri="{FF2B5EF4-FFF2-40B4-BE49-F238E27FC236}">
                <a16:creationId xmlns:a16="http://schemas.microsoft.com/office/drawing/2014/main" id="{9C1BB3E4-D9F9-76BB-F65D-E8871119C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99038">
            <a:off x="1192308" y="1283556"/>
            <a:ext cx="663485" cy="274391"/>
          </a:xfrm>
          <a:prstGeom prst="rect">
            <a:avLst/>
          </a:prstGeom>
        </p:spPr>
      </p:pic>
      <p:sp>
        <p:nvSpPr>
          <p:cNvPr id="4" name="Rechthoek 3">
            <a:extLst>
              <a:ext uri="{FF2B5EF4-FFF2-40B4-BE49-F238E27FC236}">
                <a16:creationId xmlns:a16="http://schemas.microsoft.com/office/drawing/2014/main" id="{B0983A18-8649-6ACD-0226-D6E9A2C0734C}"/>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434F1919-7D76-F0C4-047F-831F5E1DD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F839B486-A502-94F3-52F4-8BD88306B636}"/>
              </a:ext>
            </a:extLst>
          </p:cNvPr>
          <p:cNvSpPr txBox="1"/>
          <p:nvPr/>
        </p:nvSpPr>
        <p:spPr>
          <a:xfrm>
            <a:off x="670380" y="8368"/>
            <a:ext cx="798498" cy="2215991"/>
          </a:xfrm>
          <a:prstGeom prst="rect">
            <a:avLst/>
          </a:prstGeom>
          <a:noFill/>
        </p:spPr>
        <p:txBody>
          <a:bodyPr wrap="square" rtlCol="0">
            <a:spAutoFit/>
          </a:bodyPr>
          <a:lstStyle/>
          <a:p>
            <a:r>
              <a:rPr lang="nl-NL" sz="13800" b="1" dirty="0">
                <a:solidFill>
                  <a:srgbClr val="C0BE8B"/>
                </a:solidFill>
              </a:rPr>
              <a:t>1</a:t>
            </a:r>
          </a:p>
        </p:txBody>
      </p:sp>
      <p:sp>
        <p:nvSpPr>
          <p:cNvPr id="8" name="Tekstvak 7">
            <a:extLst>
              <a:ext uri="{FF2B5EF4-FFF2-40B4-BE49-F238E27FC236}">
                <a16:creationId xmlns:a16="http://schemas.microsoft.com/office/drawing/2014/main" id="{084C45D0-5FC5-9A89-BE34-AE18F622E070}"/>
              </a:ext>
            </a:extLst>
          </p:cNvPr>
          <p:cNvSpPr txBox="1"/>
          <p:nvPr/>
        </p:nvSpPr>
        <p:spPr>
          <a:xfrm>
            <a:off x="1924851" y="932223"/>
            <a:ext cx="4919440" cy="830997"/>
          </a:xfrm>
          <a:prstGeom prst="rect">
            <a:avLst/>
          </a:prstGeom>
          <a:noFill/>
        </p:spPr>
        <p:txBody>
          <a:bodyPr wrap="square">
            <a:spAutoFit/>
          </a:bodyPr>
          <a:lstStyle/>
          <a:p>
            <a:pPr algn="ctr"/>
            <a:r>
              <a:rPr lang="nl-NL" sz="2400" b="1" spc="-150" dirty="0">
                <a:solidFill>
                  <a:srgbClr val="696F2C"/>
                </a:solidFill>
              </a:rPr>
              <a:t>Waarom was het bijzonder dat Rachel </a:t>
            </a:r>
            <a:r>
              <a:rPr lang="nl-NL" sz="2400" b="1" spc="-150" dirty="0" err="1">
                <a:solidFill>
                  <a:srgbClr val="696F2C"/>
                </a:solidFill>
              </a:rPr>
              <a:t>Ruysch</a:t>
            </a:r>
            <a:r>
              <a:rPr lang="nl-NL" sz="2400" b="1" spc="-150" dirty="0">
                <a:solidFill>
                  <a:srgbClr val="696F2C"/>
                </a:solidFill>
              </a:rPr>
              <a:t> een beroemde schilder werd?</a:t>
            </a:r>
            <a:endParaRPr lang="nl-NL" sz="2400" spc="-150" dirty="0">
              <a:solidFill>
                <a:srgbClr val="696F2C"/>
              </a:solidFill>
            </a:endParaRPr>
          </a:p>
        </p:txBody>
      </p:sp>
      <p:pic>
        <p:nvPicPr>
          <p:cNvPr id="10" name="Afbeelding 9">
            <a:extLst>
              <a:ext uri="{FF2B5EF4-FFF2-40B4-BE49-F238E27FC236}">
                <a16:creationId xmlns:a16="http://schemas.microsoft.com/office/drawing/2014/main" id="{5421843F-030E-2D08-1372-90714F8A8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707445">
            <a:off x="2029409" y="2338141"/>
            <a:ext cx="900501" cy="1074944"/>
          </a:xfrm>
          <a:prstGeom prst="rect">
            <a:avLst/>
          </a:prstGeom>
        </p:spPr>
      </p:pic>
      <p:sp>
        <p:nvSpPr>
          <p:cNvPr id="9" name="Tekstvak 8">
            <a:extLst>
              <a:ext uri="{FF2B5EF4-FFF2-40B4-BE49-F238E27FC236}">
                <a16:creationId xmlns:a16="http://schemas.microsoft.com/office/drawing/2014/main" id="{8D4909BF-8B55-47E0-FFE8-0CCFF451F3B8}"/>
              </a:ext>
            </a:extLst>
          </p:cNvPr>
          <p:cNvSpPr txBox="1"/>
          <p:nvPr/>
        </p:nvSpPr>
        <p:spPr>
          <a:xfrm>
            <a:off x="2866038" y="2725829"/>
            <a:ext cx="7900467" cy="830997"/>
          </a:xfrm>
          <a:prstGeom prst="rect">
            <a:avLst/>
          </a:prstGeom>
          <a:noFill/>
        </p:spPr>
        <p:txBody>
          <a:bodyPr wrap="square">
            <a:spAutoFit/>
          </a:bodyPr>
          <a:lstStyle/>
          <a:p>
            <a:r>
              <a:rPr lang="nl-NL" sz="2400" b="1" spc="-150" dirty="0">
                <a:solidFill>
                  <a:srgbClr val="A56C3F"/>
                </a:solidFill>
              </a:rPr>
              <a:t>A. Omdat vrouwen in die tijd vaak niet de kans kregen om te schilderen.</a:t>
            </a:r>
            <a:endParaRPr lang="nl-NL" sz="2400" spc="-150" dirty="0">
              <a:solidFill>
                <a:srgbClr val="A56C3F"/>
              </a:solidFill>
            </a:endParaRPr>
          </a:p>
        </p:txBody>
      </p:sp>
      <p:pic>
        <p:nvPicPr>
          <p:cNvPr id="11" name="Afbeelding 10">
            <a:extLst>
              <a:ext uri="{FF2B5EF4-FFF2-40B4-BE49-F238E27FC236}">
                <a16:creationId xmlns:a16="http://schemas.microsoft.com/office/drawing/2014/main" id="{E48B90FE-A5B2-5B8C-0FA3-319E45637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809734">
            <a:off x="2029409" y="3276694"/>
            <a:ext cx="900501" cy="1074944"/>
          </a:xfrm>
          <a:prstGeom prst="rect">
            <a:avLst/>
          </a:prstGeom>
        </p:spPr>
      </p:pic>
      <p:sp>
        <p:nvSpPr>
          <p:cNvPr id="12" name="Tekstvak 11">
            <a:extLst>
              <a:ext uri="{FF2B5EF4-FFF2-40B4-BE49-F238E27FC236}">
                <a16:creationId xmlns:a16="http://schemas.microsoft.com/office/drawing/2014/main" id="{54F2CD3B-F658-67DF-1B11-8B876FF11B67}"/>
              </a:ext>
            </a:extLst>
          </p:cNvPr>
          <p:cNvSpPr txBox="1"/>
          <p:nvPr/>
        </p:nvSpPr>
        <p:spPr>
          <a:xfrm>
            <a:off x="2866038" y="3690536"/>
            <a:ext cx="7900467" cy="461665"/>
          </a:xfrm>
          <a:prstGeom prst="rect">
            <a:avLst/>
          </a:prstGeom>
          <a:noFill/>
        </p:spPr>
        <p:txBody>
          <a:bodyPr wrap="square">
            <a:spAutoFit/>
          </a:bodyPr>
          <a:lstStyle/>
          <a:p>
            <a:r>
              <a:rPr lang="nl-NL" sz="2400" b="1" spc="-150" dirty="0">
                <a:solidFill>
                  <a:srgbClr val="A56C3F"/>
                </a:solidFill>
              </a:rPr>
              <a:t>B. Omdat ze uit een ander land kwam</a:t>
            </a:r>
            <a:endParaRPr lang="nl-NL" sz="2400" spc="-150" dirty="0">
              <a:solidFill>
                <a:srgbClr val="A56C3F"/>
              </a:solidFill>
            </a:endParaRPr>
          </a:p>
        </p:txBody>
      </p:sp>
      <p:sp>
        <p:nvSpPr>
          <p:cNvPr id="13" name="Tekstvak 12">
            <a:extLst>
              <a:ext uri="{FF2B5EF4-FFF2-40B4-BE49-F238E27FC236}">
                <a16:creationId xmlns:a16="http://schemas.microsoft.com/office/drawing/2014/main" id="{70B2AD7D-E2B0-6496-BA3F-67C7FD029BCD}"/>
              </a:ext>
            </a:extLst>
          </p:cNvPr>
          <p:cNvSpPr txBox="1"/>
          <p:nvPr/>
        </p:nvSpPr>
        <p:spPr>
          <a:xfrm>
            <a:off x="2894057" y="4605033"/>
            <a:ext cx="7900467" cy="461665"/>
          </a:xfrm>
          <a:prstGeom prst="rect">
            <a:avLst/>
          </a:prstGeom>
          <a:noFill/>
        </p:spPr>
        <p:txBody>
          <a:bodyPr wrap="square">
            <a:spAutoFit/>
          </a:bodyPr>
          <a:lstStyle/>
          <a:p>
            <a:r>
              <a:rPr lang="nl-NL" sz="2400" b="1" spc="-150" dirty="0">
                <a:solidFill>
                  <a:srgbClr val="A56C3F"/>
                </a:solidFill>
              </a:rPr>
              <a:t>C. Omdat ze heel jong was</a:t>
            </a:r>
            <a:endParaRPr lang="nl-NL" sz="2400" spc="-150" dirty="0">
              <a:solidFill>
                <a:srgbClr val="A56C3F"/>
              </a:solidFill>
            </a:endParaRPr>
          </a:p>
        </p:txBody>
      </p:sp>
    </p:spTree>
    <p:extLst>
      <p:ext uri="{BB962C8B-B14F-4D97-AF65-F5344CB8AC3E}">
        <p14:creationId xmlns:p14="http://schemas.microsoft.com/office/powerpoint/2010/main" val="3153790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2B0896EE-F44B-0FB5-3670-10AA12467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023937">
            <a:off x="2044850" y="4276730"/>
            <a:ext cx="900501" cy="1074944"/>
          </a:xfrm>
          <a:prstGeom prst="rect">
            <a:avLst/>
          </a:prstGeom>
        </p:spPr>
      </p:pic>
      <p:pic>
        <p:nvPicPr>
          <p:cNvPr id="7" name="Afbeelding 6">
            <a:extLst>
              <a:ext uri="{FF2B5EF4-FFF2-40B4-BE49-F238E27FC236}">
                <a16:creationId xmlns:a16="http://schemas.microsoft.com/office/drawing/2014/main" id="{9C1BB3E4-D9F9-76BB-F65D-E8871119C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99038">
            <a:off x="1192308" y="1283556"/>
            <a:ext cx="663485" cy="274391"/>
          </a:xfrm>
          <a:prstGeom prst="rect">
            <a:avLst/>
          </a:prstGeom>
        </p:spPr>
      </p:pic>
      <p:sp>
        <p:nvSpPr>
          <p:cNvPr id="4" name="Rechthoek 3">
            <a:extLst>
              <a:ext uri="{FF2B5EF4-FFF2-40B4-BE49-F238E27FC236}">
                <a16:creationId xmlns:a16="http://schemas.microsoft.com/office/drawing/2014/main" id="{B0983A18-8649-6ACD-0226-D6E9A2C0734C}"/>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434F1919-7D76-F0C4-047F-831F5E1DD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F839B486-A502-94F3-52F4-8BD88306B636}"/>
              </a:ext>
            </a:extLst>
          </p:cNvPr>
          <p:cNvSpPr txBox="1"/>
          <p:nvPr/>
        </p:nvSpPr>
        <p:spPr>
          <a:xfrm>
            <a:off x="670380" y="8368"/>
            <a:ext cx="798498" cy="2215991"/>
          </a:xfrm>
          <a:prstGeom prst="rect">
            <a:avLst/>
          </a:prstGeom>
          <a:noFill/>
        </p:spPr>
        <p:txBody>
          <a:bodyPr wrap="square" rtlCol="0">
            <a:spAutoFit/>
          </a:bodyPr>
          <a:lstStyle/>
          <a:p>
            <a:r>
              <a:rPr lang="nl-NL" sz="13800" b="1" dirty="0">
                <a:solidFill>
                  <a:srgbClr val="C0BE8B"/>
                </a:solidFill>
              </a:rPr>
              <a:t>1</a:t>
            </a:r>
          </a:p>
        </p:txBody>
      </p:sp>
      <p:sp>
        <p:nvSpPr>
          <p:cNvPr id="8" name="Tekstvak 7">
            <a:extLst>
              <a:ext uri="{FF2B5EF4-FFF2-40B4-BE49-F238E27FC236}">
                <a16:creationId xmlns:a16="http://schemas.microsoft.com/office/drawing/2014/main" id="{084C45D0-5FC5-9A89-BE34-AE18F622E070}"/>
              </a:ext>
            </a:extLst>
          </p:cNvPr>
          <p:cNvSpPr txBox="1"/>
          <p:nvPr/>
        </p:nvSpPr>
        <p:spPr>
          <a:xfrm>
            <a:off x="1924851" y="932223"/>
            <a:ext cx="4919440" cy="830997"/>
          </a:xfrm>
          <a:prstGeom prst="rect">
            <a:avLst/>
          </a:prstGeom>
          <a:noFill/>
        </p:spPr>
        <p:txBody>
          <a:bodyPr wrap="square">
            <a:spAutoFit/>
          </a:bodyPr>
          <a:lstStyle/>
          <a:p>
            <a:pPr algn="ctr"/>
            <a:r>
              <a:rPr lang="nl-NL" sz="2400" b="1" spc="-150" dirty="0">
                <a:solidFill>
                  <a:srgbClr val="696F2C"/>
                </a:solidFill>
              </a:rPr>
              <a:t>Waarom was het bijzonder dat Rachel </a:t>
            </a:r>
            <a:r>
              <a:rPr lang="nl-NL" sz="2400" b="1" spc="-150" dirty="0" err="1">
                <a:solidFill>
                  <a:srgbClr val="696F2C"/>
                </a:solidFill>
              </a:rPr>
              <a:t>Ruysch</a:t>
            </a:r>
            <a:r>
              <a:rPr lang="nl-NL" sz="2400" b="1" spc="-150" dirty="0">
                <a:solidFill>
                  <a:srgbClr val="696F2C"/>
                </a:solidFill>
              </a:rPr>
              <a:t> een beroemde schilder werd?</a:t>
            </a:r>
            <a:endParaRPr lang="nl-NL" sz="2400" spc="-150" dirty="0">
              <a:solidFill>
                <a:srgbClr val="696F2C"/>
              </a:solidFill>
            </a:endParaRPr>
          </a:p>
        </p:txBody>
      </p:sp>
      <p:pic>
        <p:nvPicPr>
          <p:cNvPr id="10" name="Afbeelding 9">
            <a:extLst>
              <a:ext uri="{FF2B5EF4-FFF2-40B4-BE49-F238E27FC236}">
                <a16:creationId xmlns:a16="http://schemas.microsoft.com/office/drawing/2014/main" id="{5421843F-030E-2D08-1372-90714F8A8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707445">
            <a:off x="2029409" y="2338141"/>
            <a:ext cx="900501" cy="1074944"/>
          </a:xfrm>
          <a:prstGeom prst="rect">
            <a:avLst/>
          </a:prstGeom>
        </p:spPr>
      </p:pic>
      <p:pic>
        <p:nvPicPr>
          <p:cNvPr id="11" name="Afbeelding 10">
            <a:extLst>
              <a:ext uri="{FF2B5EF4-FFF2-40B4-BE49-F238E27FC236}">
                <a16:creationId xmlns:a16="http://schemas.microsoft.com/office/drawing/2014/main" id="{E48B90FE-A5B2-5B8C-0FA3-319E45637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809734">
            <a:off x="2029409" y="3276694"/>
            <a:ext cx="900501" cy="1074944"/>
          </a:xfrm>
          <a:prstGeom prst="rect">
            <a:avLst/>
          </a:prstGeom>
        </p:spPr>
      </p:pic>
      <p:sp>
        <p:nvSpPr>
          <p:cNvPr id="12" name="Tekstvak 11">
            <a:extLst>
              <a:ext uri="{FF2B5EF4-FFF2-40B4-BE49-F238E27FC236}">
                <a16:creationId xmlns:a16="http://schemas.microsoft.com/office/drawing/2014/main" id="{54F2CD3B-F658-67DF-1B11-8B876FF11B67}"/>
              </a:ext>
            </a:extLst>
          </p:cNvPr>
          <p:cNvSpPr txBox="1"/>
          <p:nvPr/>
        </p:nvSpPr>
        <p:spPr>
          <a:xfrm>
            <a:off x="2866038" y="3690536"/>
            <a:ext cx="7900467" cy="461665"/>
          </a:xfrm>
          <a:prstGeom prst="rect">
            <a:avLst/>
          </a:prstGeom>
          <a:noFill/>
        </p:spPr>
        <p:txBody>
          <a:bodyPr wrap="square">
            <a:spAutoFit/>
          </a:bodyPr>
          <a:lstStyle/>
          <a:p>
            <a:r>
              <a:rPr lang="nl-NL" sz="2400" b="1" spc="-150" dirty="0">
                <a:solidFill>
                  <a:srgbClr val="A56C3F"/>
                </a:solidFill>
              </a:rPr>
              <a:t>B. Omdat ze uit een ander land kwam</a:t>
            </a:r>
            <a:endParaRPr lang="nl-NL" sz="2400" spc="-150" dirty="0">
              <a:solidFill>
                <a:srgbClr val="A56C3F"/>
              </a:solidFill>
            </a:endParaRPr>
          </a:p>
        </p:txBody>
      </p:sp>
      <p:sp>
        <p:nvSpPr>
          <p:cNvPr id="13" name="Tekstvak 12">
            <a:extLst>
              <a:ext uri="{FF2B5EF4-FFF2-40B4-BE49-F238E27FC236}">
                <a16:creationId xmlns:a16="http://schemas.microsoft.com/office/drawing/2014/main" id="{70B2AD7D-E2B0-6496-BA3F-67C7FD029BCD}"/>
              </a:ext>
            </a:extLst>
          </p:cNvPr>
          <p:cNvSpPr txBox="1"/>
          <p:nvPr/>
        </p:nvSpPr>
        <p:spPr>
          <a:xfrm>
            <a:off x="2894057" y="4605033"/>
            <a:ext cx="7900467" cy="461665"/>
          </a:xfrm>
          <a:prstGeom prst="rect">
            <a:avLst/>
          </a:prstGeom>
          <a:noFill/>
        </p:spPr>
        <p:txBody>
          <a:bodyPr wrap="square">
            <a:spAutoFit/>
          </a:bodyPr>
          <a:lstStyle/>
          <a:p>
            <a:r>
              <a:rPr lang="nl-NL" sz="2400" b="1" spc="-150" dirty="0">
                <a:solidFill>
                  <a:srgbClr val="A56C3F"/>
                </a:solidFill>
              </a:rPr>
              <a:t>C. Omdat ze heel jong was</a:t>
            </a:r>
            <a:endParaRPr lang="nl-NL" sz="2400" spc="-150" dirty="0">
              <a:solidFill>
                <a:srgbClr val="A56C3F"/>
              </a:solidFill>
            </a:endParaRPr>
          </a:p>
        </p:txBody>
      </p:sp>
      <p:sp>
        <p:nvSpPr>
          <p:cNvPr id="2" name="Tekstvak 1">
            <a:extLst>
              <a:ext uri="{FF2B5EF4-FFF2-40B4-BE49-F238E27FC236}">
                <a16:creationId xmlns:a16="http://schemas.microsoft.com/office/drawing/2014/main" id="{6DAF065C-D8AD-FFE5-89D2-6ED8C41AC7FC}"/>
              </a:ext>
            </a:extLst>
          </p:cNvPr>
          <p:cNvSpPr txBox="1"/>
          <p:nvPr/>
        </p:nvSpPr>
        <p:spPr>
          <a:xfrm>
            <a:off x="2866038" y="2725829"/>
            <a:ext cx="7900467" cy="830997"/>
          </a:xfrm>
          <a:prstGeom prst="rect">
            <a:avLst/>
          </a:prstGeom>
          <a:noFill/>
        </p:spPr>
        <p:txBody>
          <a:bodyPr wrap="square">
            <a:spAutoFit/>
          </a:bodyPr>
          <a:lstStyle/>
          <a:p>
            <a:r>
              <a:rPr lang="nl-NL" sz="2400" b="1" spc="-150" dirty="0">
                <a:solidFill>
                  <a:srgbClr val="C0BE8B"/>
                </a:solidFill>
              </a:rPr>
              <a:t>A. Omdat vrouwen in die tijd vaak niet de kans kregen om te schilderen.</a:t>
            </a:r>
            <a:endParaRPr lang="nl-NL" sz="2400" spc="-150" dirty="0">
              <a:solidFill>
                <a:srgbClr val="C0BE8B"/>
              </a:solidFill>
            </a:endParaRPr>
          </a:p>
        </p:txBody>
      </p:sp>
    </p:spTree>
    <p:extLst>
      <p:ext uri="{BB962C8B-B14F-4D97-AF65-F5344CB8AC3E}">
        <p14:creationId xmlns:p14="http://schemas.microsoft.com/office/powerpoint/2010/main" val="1403671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2B0896EE-F44B-0FB5-3670-10AA12467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44850" y="4276730"/>
            <a:ext cx="900501" cy="1074944"/>
          </a:xfrm>
          <a:prstGeom prst="rect">
            <a:avLst/>
          </a:prstGeom>
        </p:spPr>
      </p:pic>
      <p:pic>
        <p:nvPicPr>
          <p:cNvPr id="7" name="Afbeelding 6">
            <a:extLst>
              <a:ext uri="{FF2B5EF4-FFF2-40B4-BE49-F238E27FC236}">
                <a16:creationId xmlns:a16="http://schemas.microsoft.com/office/drawing/2014/main" id="{9C1BB3E4-D9F9-76BB-F65D-E8871119C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09740">
            <a:off x="812517" y="1084662"/>
            <a:ext cx="663485" cy="274391"/>
          </a:xfrm>
          <a:prstGeom prst="rect">
            <a:avLst/>
          </a:prstGeom>
        </p:spPr>
      </p:pic>
      <p:sp>
        <p:nvSpPr>
          <p:cNvPr id="4" name="Rechthoek 3">
            <a:extLst>
              <a:ext uri="{FF2B5EF4-FFF2-40B4-BE49-F238E27FC236}">
                <a16:creationId xmlns:a16="http://schemas.microsoft.com/office/drawing/2014/main" id="{B0983A18-8649-6ACD-0226-D6E9A2C0734C}"/>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434F1919-7D76-F0C4-047F-831F5E1DD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F839B486-A502-94F3-52F4-8BD88306B636}"/>
              </a:ext>
            </a:extLst>
          </p:cNvPr>
          <p:cNvSpPr txBox="1"/>
          <p:nvPr/>
        </p:nvSpPr>
        <p:spPr>
          <a:xfrm>
            <a:off x="831094" y="0"/>
            <a:ext cx="798499" cy="2215991"/>
          </a:xfrm>
          <a:prstGeom prst="rect">
            <a:avLst/>
          </a:prstGeom>
          <a:noFill/>
        </p:spPr>
        <p:txBody>
          <a:bodyPr wrap="square" rtlCol="0">
            <a:spAutoFit/>
          </a:bodyPr>
          <a:lstStyle/>
          <a:p>
            <a:r>
              <a:rPr lang="nl-NL" sz="13800" b="1" dirty="0">
                <a:solidFill>
                  <a:srgbClr val="C0BE8B"/>
                </a:solidFill>
              </a:rPr>
              <a:t>2</a:t>
            </a:r>
          </a:p>
        </p:txBody>
      </p:sp>
      <p:sp>
        <p:nvSpPr>
          <p:cNvPr id="8" name="Tekstvak 7">
            <a:extLst>
              <a:ext uri="{FF2B5EF4-FFF2-40B4-BE49-F238E27FC236}">
                <a16:creationId xmlns:a16="http://schemas.microsoft.com/office/drawing/2014/main" id="{084C45D0-5FC5-9A89-BE34-AE18F622E070}"/>
              </a:ext>
            </a:extLst>
          </p:cNvPr>
          <p:cNvSpPr txBox="1"/>
          <p:nvPr/>
        </p:nvSpPr>
        <p:spPr>
          <a:xfrm>
            <a:off x="1924851" y="932223"/>
            <a:ext cx="4919440" cy="830997"/>
          </a:xfrm>
          <a:prstGeom prst="rect">
            <a:avLst/>
          </a:prstGeom>
          <a:noFill/>
        </p:spPr>
        <p:txBody>
          <a:bodyPr wrap="square">
            <a:spAutoFit/>
          </a:bodyPr>
          <a:lstStyle/>
          <a:p>
            <a:r>
              <a:rPr lang="nl-NL" sz="2400" b="1" spc="-150" dirty="0">
                <a:solidFill>
                  <a:srgbClr val="696F2C"/>
                </a:solidFill>
              </a:rPr>
              <a:t>Hoelang bestaat de Hortus in Amsterdam al?</a:t>
            </a:r>
            <a:endParaRPr lang="nl-NL" sz="2400" spc="-150" dirty="0">
              <a:solidFill>
                <a:srgbClr val="696F2C"/>
              </a:solidFill>
            </a:endParaRPr>
          </a:p>
        </p:txBody>
      </p:sp>
      <p:pic>
        <p:nvPicPr>
          <p:cNvPr id="10" name="Afbeelding 9">
            <a:extLst>
              <a:ext uri="{FF2B5EF4-FFF2-40B4-BE49-F238E27FC236}">
                <a16:creationId xmlns:a16="http://schemas.microsoft.com/office/drawing/2014/main" id="{5421843F-030E-2D08-1372-90714F8A8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767276">
            <a:off x="2029409" y="2338141"/>
            <a:ext cx="900501" cy="1074944"/>
          </a:xfrm>
          <a:prstGeom prst="rect">
            <a:avLst/>
          </a:prstGeom>
        </p:spPr>
      </p:pic>
      <p:pic>
        <p:nvPicPr>
          <p:cNvPr id="11" name="Afbeelding 10">
            <a:extLst>
              <a:ext uri="{FF2B5EF4-FFF2-40B4-BE49-F238E27FC236}">
                <a16:creationId xmlns:a16="http://schemas.microsoft.com/office/drawing/2014/main" id="{E48B90FE-A5B2-5B8C-0FA3-319E45637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866222">
            <a:off x="2029409" y="3276694"/>
            <a:ext cx="900501" cy="1074944"/>
          </a:xfrm>
          <a:prstGeom prst="rect">
            <a:avLst/>
          </a:prstGeom>
        </p:spPr>
      </p:pic>
      <p:sp>
        <p:nvSpPr>
          <p:cNvPr id="12" name="Tekstvak 11">
            <a:extLst>
              <a:ext uri="{FF2B5EF4-FFF2-40B4-BE49-F238E27FC236}">
                <a16:creationId xmlns:a16="http://schemas.microsoft.com/office/drawing/2014/main" id="{54F2CD3B-F658-67DF-1B11-8B876FF11B67}"/>
              </a:ext>
            </a:extLst>
          </p:cNvPr>
          <p:cNvSpPr txBox="1"/>
          <p:nvPr/>
        </p:nvSpPr>
        <p:spPr>
          <a:xfrm>
            <a:off x="2894057" y="3690536"/>
            <a:ext cx="7872448" cy="461665"/>
          </a:xfrm>
          <a:prstGeom prst="rect">
            <a:avLst/>
          </a:prstGeom>
          <a:noFill/>
        </p:spPr>
        <p:txBody>
          <a:bodyPr wrap="square">
            <a:spAutoFit/>
          </a:bodyPr>
          <a:lstStyle/>
          <a:p>
            <a:r>
              <a:rPr lang="nl-NL" sz="2400" b="1" spc="-150" dirty="0">
                <a:solidFill>
                  <a:srgbClr val="A56C3F"/>
                </a:solidFill>
              </a:rPr>
              <a:t>B. Ongeveer 100 jaar </a:t>
            </a:r>
            <a:endParaRPr lang="nl-NL" sz="2400" spc="-150" dirty="0">
              <a:solidFill>
                <a:srgbClr val="A56C3F"/>
              </a:solidFill>
            </a:endParaRPr>
          </a:p>
        </p:txBody>
      </p:sp>
      <p:sp>
        <p:nvSpPr>
          <p:cNvPr id="13" name="Tekstvak 12">
            <a:extLst>
              <a:ext uri="{FF2B5EF4-FFF2-40B4-BE49-F238E27FC236}">
                <a16:creationId xmlns:a16="http://schemas.microsoft.com/office/drawing/2014/main" id="{70B2AD7D-E2B0-6496-BA3F-67C7FD029BCD}"/>
              </a:ext>
            </a:extLst>
          </p:cNvPr>
          <p:cNvSpPr txBox="1"/>
          <p:nvPr/>
        </p:nvSpPr>
        <p:spPr>
          <a:xfrm>
            <a:off x="2894057" y="4605033"/>
            <a:ext cx="7900467" cy="461665"/>
          </a:xfrm>
          <a:prstGeom prst="rect">
            <a:avLst/>
          </a:prstGeom>
          <a:noFill/>
        </p:spPr>
        <p:txBody>
          <a:bodyPr wrap="square">
            <a:spAutoFit/>
          </a:bodyPr>
          <a:lstStyle/>
          <a:p>
            <a:r>
              <a:rPr lang="nl-NL" sz="2400" b="1" spc="-150" dirty="0">
                <a:solidFill>
                  <a:srgbClr val="A56C3F"/>
                </a:solidFill>
              </a:rPr>
              <a:t>C. Bijna 400 jaar</a:t>
            </a:r>
            <a:endParaRPr lang="nl-NL" sz="2400" spc="-150" dirty="0">
              <a:solidFill>
                <a:srgbClr val="A56C3F"/>
              </a:solidFill>
            </a:endParaRPr>
          </a:p>
        </p:txBody>
      </p:sp>
      <p:sp>
        <p:nvSpPr>
          <p:cNvPr id="2" name="Tekstvak 1">
            <a:extLst>
              <a:ext uri="{FF2B5EF4-FFF2-40B4-BE49-F238E27FC236}">
                <a16:creationId xmlns:a16="http://schemas.microsoft.com/office/drawing/2014/main" id="{2A5F4F16-A861-7593-04E4-86D749D6CF9A}"/>
              </a:ext>
            </a:extLst>
          </p:cNvPr>
          <p:cNvSpPr txBox="1"/>
          <p:nvPr/>
        </p:nvSpPr>
        <p:spPr>
          <a:xfrm>
            <a:off x="2894057" y="2762886"/>
            <a:ext cx="7490700" cy="461665"/>
          </a:xfrm>
          <a:prstGeom prst="rect">
            <a:avLst/>
          </a:prstGeom>
          <a:noFill/>
        </p:spPr>
        <p:txBody>
          <a:bodyPr wrap="square">
            <a:spAutoFit/>
          </a:bodyPr>
          <a:lstStyle/>
          <a:p>
            <a:r>
              <a:rPr lang="nl-NL" sz="2400" b="1" spc="-150" dirty="0">
                <a:solidFill>
                  <a:srgbClr val="A56C3F"/>
                </a:solidFill>
              </a:rPr>
              <a:t>A. Bijna 10 jaar</a:t>
            </a:r>
            <a:endParaRPr lang="nl-NL" sz="2400" spc="-150" dirty="0">
              <a:solidFill>
                <a:srgbClr val="A56C3F"/>
              </a:solidFill>
            </a:endParaRPr>
          </a:p>
        </p:txBody>
      </p:sp>
    </p:spTree>
    <p:extLst>
      <p:ext uri="{BB962C8B-B14F-4D97-AF65-F5344CB8AC3E}">
        <p14:creationId xmlns:p14="http://schemas.microsoft.com/office/powerpoint/2010/main" val="484130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2B0896EE-F44B-0FB5-3670-10AA12467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44850" y="4276730"/>
            <a:ext cx="900501" cy="1074944"/>
          </a:xfrm>
          <a:prstGeom prst="rect">
            <a:avLst/>
          </a:prstGeom>
        </p:spPr>
      </p:pic>
      <p:pic>
        <p:nvPicPr>
          <p:cNvPr id="7" name="Afbeelding 6">
            <a:extLst>
              <a:ext uri="{FF2B5EF4-FFF2-40B4-BE49-F238E27FC236}">
                <a16:creationId xmlns:a16="http://schemas.microsoft.com/office/drawing/2014/main" id="{9C1BB3E4-D9F9-76BB-F65D-E8871119C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09740">
            <a:off x="812517" y="1084662"/>
            <a:ext cx="663485" cy="274391"/>
          </a:xfrm>
          <a:prstGeom prst="rect">
            <a:avLst/>
          </a:prstGeom>
        </p:spPr>
      </p:pic>
      <p:sp>
        <p:nvSpPr>
          <p:cNvPr id="4" name="Rechthoek 3">
            <a:extLst>
              <a:ext uri="{FF2B5EF4-FFF2-40B4-BE49-F238E27FC236}">
                <a16:creationId xmlns:a16="http://schemas.microsoft.com/office/drawing/2014/main" id="{B0983A18-8649-6ACD-0226-D6E9A2C0734C}"/>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434F1919-7D76-F0C4-047F-831F5E1DD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F839B486-A502-94F3-52F4-8BD88306B636}"/>
              </a:ext>
            </a:extLst>
          </p:cNvPr>
          <p:cNvSpPr txBox="1"/>
          <p:nvPr/>
        </p:nvSpPr>
        <p:spPr>
          <a:xfrm>
            <a:off x="831094" y="0"/>
            <a:ext cx="798499" cy="2215991"/>
          </a:xfrm>
          <a:prstGeom prst="rect">
            <a:avLst/>
          </a:prstGeom>
          <a:noFill/>
        </p:spPr>
        <p:txBody>
          <a:bodyPr wrap="square" rtlCol="0">
            <a:spAutoFit/>
          </a:bodyPr>
          <a:lstStyle/>
          <a:p>
            <a:r>
              <a:rPr lang="nl-NL" sz="13800" b="1" dirty="0">
                <a:solidFill>
                  <a:srgbClr val="C0BE8B"/>
                </a:solidFill>
              </a:rPr>
              <a:t>2</a:t>
            </a:r>
          </a:p>
        </p:txBody>
      </p:sp>
      <p:sp>
        <p:nvSpPr>
          <p:cNvPr id="8" name="Tekstvak 7">
            <a:extLst>
              <a:ext uri="{FF2B5EF4-FFF2-40B4-BE49-F238E27FC236}">
                <a16:creationId xmlns:a16="http://schemas.microsoft.com/office/drawing/2014/main" id="{084C45D0-5FC5-9A89-BE34-AE18F622E070}"/>
              </a:ext>
            </a:extLst>
          </p:cNvPr>
          <p:cNvSpPr txBox="1"/>
          <p:nvPr/>
        </p:nvSpPr>
        <p:spPr>
          <a:xfrm>
            <a:off x="1924851" y="932223"/>
            <a:ext cx="4919440" cy="830997"/>
          </a:xfrm>
          <a:prstGeom prst="rect">
            <a:avLst/>
          </a:prstGeom>
          <a:noFill/>
        </p:spPr>
        <p:txBody>
          <a:bodyPr wrap="square">
            <a:spAutoFit/>
          </a:bodyPr>
          <a:lstStyle/>
          <a:p>
            <a:r>
              <a:rPr lang="nl-NL" sz="2400" b="1" spc="-150" dirty="0">
                <a:solidFill>
                  <a:srgbClr val="696F2C"/>
                </a:solidFill>
              </a:rPr>
              <a:t>Hoelang bestaat de Hortus in Amsterdam al?</a:t>
            </a:r>
            <a:endParaRPr lang="nl-NL" sz="2400" spc="-150" dirty="0">
              <a:solidFill>
                <a:srgbClr val="696F2C"/>
              </a:solidFill>
            </a:endParaRPr>
          </a:p>
        </p:txBody>
      </p:sp>
      <p:pic>
        <p:nvPicPr>
          <p:cNvPr id="10" name="Afbeelding 9">
            <a:extLst>
              <a:ext uri="{FF2B5EF4-FFF2-40B4-BE49-F238E27FC236}">
                <a16:creationId xmlns:a16="http://schemas.microsoft.com/office/drawing/2014/main" id="{5421843F-030E-2D08-1372-90714F8A8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767276">
            <a:off x="2029409" y="2338141"/>
            <a:ext cx="900501" cy="1074944"/>
          </a:xfrm>
          <a:prstGeom prst="rect">
            <a:avLst/>
          </a:prstGeom>
        </p:spPr>
      </p:pic>
      <p:sp>
        <p:nvSpPr>
          <p:cNvPr id="9" name="Tekstvak 8">
            <a:extLst>
              <a:ext uri="{FF2B5EF4-FFF2-40B4-BE49-F238E27FC236}">
                <a16:creationId xmlns:a16="http://schemas.microsoft.com/office/drawing/2014/main" id="{8D4909BF-8B55-47E0-FFE8-0CCFF451F3B8}"/>
              </a:ext>
            </a:extLst>
          </p:cNvPr>
          <p:cNvSpPr txBox="1"/>
          <p:nvPr/>
        </p:nvSpPr>
        <p:spPr>
          <a:xfrm>
            <a:off x="2894057" y="2762886"/>
            <a:ext cx="7490700" cy="461665"/>
          </a:xfrm>
          <a:prstGeom prst="rect">
            <a:avLst/>
          </a:prstGeom>
          <a:noFill/>
        </p:spPr>
        <p:txBody>
          <a:bodyPr wrap="square">
            <a:spAutoFit/>
          </a:bodyPr>
          <a:lstStyle/>
          <a:p>
            <a:r>
              <a:rPr lang="nl-NL" sz="2400" b="1" spc="-150" dirty="0">
                <a:solidFill>
                  <a:srgbClr val="A56C3F"/>
                </a:solidFill>
              </a:rPr>
              <a:t>A. Bijna 10 jaar</a:t>
            </a:r>
            <a:endParaRPr lang="nl-NL" sz="2400" spc="-150" dirty="0">
              <a:solidFill>
                <a:srgbClr val="A56C3F"/>
              </a:solidFill>
            </a:endParaRPr>
          </a:p>
        </p:txBody>
      </p:sp>
      <p:pic>
        <p:nvPicPr>
          <p:cNvPr id="11" name="Afbeelding 10">
            <a:extLst>
              <a:ext uri="{FF2B5EF4-FFF2-40B4-BE49-F238E27FC236}">
                <a16:creationId xmlns:a16="http://schemas.microsoft.com/office/drawing/2014/main" id="{E48B90FE-A5B2-5B8C-0FA3-319E45637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866222">
            <a:off x="2029409" y="3276694"/>
            <a:ext cx="900501" cy="1074944"/>
          </a:xfrm>
          <a:prstGeom prst="rect">
            <a:avLst/>
          </a:prstGeom>
        </p:spPr>
      </p:pic>
      <p:sp>
        <p:nvSpPr>
          <p:cNvPr id="12" name="Tekstvak 11">
            <a:extLst>
              <a:ext uri="{FF2B5EF4-FFF2-40B4-BE49-F238E27FC236}">
                <a16:creationId xmlns:a16="http://schemas.microsoft.com/office/drawing/2014/main" id="{54F2CD3B-F658-67DF-1B11-8B876FF11B67}"/>
              </a:ext>
            </a:extLst>
          </p:cNvPr>
          <p:cNvSpPr txBox="1"/>
          <p:nvPr/>
        </p:nvSpPr>
        <p:spPr>
          <a:xfrm>
            <a:off x="2894057" y="3690536"/>
            <a:ext cx="7872448" cy="461665"/>
          </a:xfrm>
          <a:prstGeom prst="rect">
            <a:avLst/>
          </a:prstGeom>
          <a:noFill/>
        </p:spPr>
        <p:txBody>
          <a:bodyPr wrap="square">
            <a:spAutoFit/>
          </a:bodyPr>
          <a:lstStyle/>
          <a:p>
            <a:r>
              <a:rPr lang="nl-NL" sz="2400" b="1" spc="-150" dirty="0">
                <a:solidFill>
                  <a:srgbClr val="A56C3F"/>
                </a:solidFill>
              </a:rPr>
              <a:t>B. Ongeveer 100 jaar </a:t>
            </a:r>
            <a:endParaRPr lang="nl-NL" sz="2400" spc="-150" dirty="0">
              <a:solidFill>
                <a:srgbClr val="A56C3F"/>
              </a:solidFill>
            </a:endParaRPr>
          </a:p>
        </p:txBody>
      </p:sp>
      <p:sp>
        <p:nvSpPr>
          <p:cNvPr id="13" name="Tekstvak 12">
            <a:extLst>
              <a:ext uri="{FF2B5EF4-FFF2-40B4-BE49-F238E27FC236}">
                <a16:creationId xmlns:a16="http://schemas.microsoft.com/office/drawing/2014/main" id="{70B2AD7D-E2B0-6496-BA3F-67C7FD029BCD}"/>
              </a:ext>
            </a:extLst>
          </p:cNvPr>
          <p:cNvSpPr txBox="1"/>
          <p:nvPr/>
        </p:nvSpPr>
        <p:spPr>
          <a:xfrm>
            <a:off x="2894057" y="4605033"/>
            <a:ext cx="7900467" cy="461665"/>
          </a:xfrm>
          <a:prstGeom prst="rect">
            <a:avLst/>
          </a:prstGeom>
          <a:noFill/>
        </p:spPr>
        <p:txBody>
          <a:bodyPr wrap="square">
            <a:spAutoFit/>
          </a:bodyPr>
          <a:lstStyle/>
          <a:p>
            <a:r>
              <a:rPr lang="nl-NL" sz="2400" b="1" spc="-150" dirty="0">
                <a:solidFill>
                  <a:srgbClr val="C0BE8B"/>
                </a:solidFill>
              </a:rPr>
              <a:t>C. Bijna 400 jaar</a:t>
            </a:r>
            <a:endParaRPr lang="nl-NL" sz="2400" spc="-150" dirty="0">
              <a:solidFill>
                <a:srgbClr val="C0BE8B"/>
              </a:solidFill>
            </a:endParaRPr>
          </a:p>
        </p:txBody>
      </p:sp>
    </p:spTree>
    <p:extLst>
      <p:ext uri="{BB962C8B-B14F-4D97-AF65-F5344CB8AC3E}">
        <p14:creationId xmlns:p14="http://schemas.microsoft.com/office/powerpoint/2010/main" val="122778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6CEE1CEF-7FF6-E5C7-B1E6-991419C89ABA}"/>
              </a:ext>
            </a:extLst>
          </p:cNvPr>
          <p:cNvPicPr>
            <a:picLocks noChangeAspect="1"/>
          </p:cNvPicPr>
          <p:nvPr/>
        </p:nvPicPr>
        <p:blipFill rotWithShape="1">
          <a:blip r:embed="rId3">
            <a:extLst>
              <a:ext uri="{28A0092B-C50C-407E-A947-70E740481C1C}">
                <a14:useLocalDpi xmlns:a14="http://schemas.microsoft.com/office/drawing/2010/main" val="0"/>
              </a:ext>
            </a:extLst>
          </a:blip>
          <a:srcRect l="5003" t="18604" b="11230"/>
          <a:stretch/>
        </p:blipFill>
        <p:spPr>
          <a:xfrm rot="1360172">
            <a:off x="9908157" y="2891313"/>
            <a:ext cx="845524" cy="446078"/>
          </a:xfrm>
          <a:prstGeom prst="rect">
            <a:avLst/>
          </a:prstGeom>
        </p:spPr>
      </p:pic>
      <p:sp>
        <p:nvSpPr>
          <p:cNvPr id="4" name="Rechthoek 3">
            <a:extLst>
              <a:ext uri="{FF2B5EF4-FFF2-40B4-BE49-F238E27FC236}">
                <a16:creationId xmlns:a16="http://schemas.microsoft.com/office/drawing/2014/main" id="{057F3523-9807-D92A-D09E-5BD6749559DA}"/>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7B268499-4E2A-56A0-9AB9-0575BE05A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2" name="Tekstvak 1">
            <a:extLst>
              <a:ext uri="{FF2B5EF4-FFF2-40B4-BE49-F238E27FC236}">
                <a16:creationId xmlns:a16="http://schemas.microsoft.com/office/drawing/2014/main" id="{922572EB-A411-3FCE-9191-C2C706D8BA19}"/>
              </a:ext>
            </a:extLst>
          </p:cNvPr>
          <p:cNvSpPr txBox="1"/>
          <p:nvPr/>
        </p:nvSpPr>
        <p:spPr>
          <a:xfrm>
            <a:off x="103144" y="221252"/>
            <a:ext cx="10700189" cy="1446550"/>
          </a:xfrm>
          <a:prstGeom prst="rect">
            <a:avLst/>
          </a:prstGeom>
          <a:noFill/>
        </p:spPr>
        <p:txBody>
          <a:bodyPr wrap="square">
            <a:spAutoFit/>
          </a:bodyPr>
          <a:lstStyle/>
          <a:p>
            <a:r>
              <a:rPr lang="nl-NL" sz="8800" b="1" spc="-150" dirty="0">
                <a:solidFill>
                  <a:schemeClr val="bg1"/>
                </a:solidFill>
              </a:rPr>
              <a:t>WAT IS DE HORTUS?</a:t>
            </a:r>
          </a:p>
        </p:txBody>
      </p:sp>
      <p:sp>
        <p:nvSpPr>
          <p:cNvPr id="7" name="Tekstvak 6">
            <a:extLst>
              <a:ext uri="{FF2B5EF4-FFF2-40B4-BE49-F238E27FC236}">
                <a16:creationId xmlns:a16="http://schemas.microsoft.com/office/drawing/2014/main" id="{F856131D-A8B5-E092-A55C-5E66DBEEE7C8}"/>
              </a:ext>
            </a:extLst>
          </p:cNvPr>
          <p:cNvSpPr txBox="1"/>
          <p:nvPr/>
        </p:nvSpPr>
        <p:spPr>
          <a:xfrm>
            <a:off x="476688" y="513640"/>
            <a:ext cx="6361282" cy="2308324"/>
          </a:xfrm>
          <a:prstGeom prst="rect">
            <a:avLst/>
          </a:prstGeom>
          <a:noFill/>
        </p:spPr>
        <p:txBody>
          <a:bodyPr wrap="square">
            <a:spAutoFit/>
          </a:bodyPr>
          <a:lstStyle/>
          <a:p>
            <a:r>
              <a:rPr lang="nl-NL" sz="2400" b="1" spc="-150" dirty="0">
                <a:solidFill>
                  <a:srgbClr val="696F2C"/>
                </a:solidFill>
              </a:rPr>
              <a:t>De </a:t>
            </a:r>
            <a:r>
              <a:rPr lang="nl-NL" sz="2400" b="1" spc="-150" dirty="0">
                <a:solidFill>
                  <a:srgbClr val="D9A54B"/>
                </a:solidFill>
              </a:rPr>
              <a:t>Hortus Botanicus </a:t>
            </a:r>
            <a:r>
              <a:rPr lang="nl-NL" sz="2400" b="1" spc="-150" dirty="0">
                <a:solidFill>
                  <a:srgbClr val="696F2C"/>
                </a:solidFill>
              </a:rPr>
              <a:t>is een tuin in Amsterdam, maar niet zomaar een tuin. Het is een hele grote tuin met meer dan 6.000 planten uit allemaal verschillende landen. </a:t>
            </a:r>
          </a:p>
          <a:p>
            <a:endParaRPr lang="nl-NL" sz="2400" b="1" spc="-150" dirty="0">
              <a:solidFill>
                <a:srgbClr val="696F2C"/>
              </a:solidFill>
            </a:endParaRPr>
          </a:p>
          <a:p>
            <a:r>
              <a:rPr lang="nl-NL" sz="2400" b="1" spc="-150" dirty="0">
                <a:solidFill>
                  <a:srgbClr val="696F2C"/>
                </a:solidFill>
              </a:rPr>
              <a:t>Wie van jullie is er al eens in de Hortus geweest?</a:t>
            </a:r>
            <a:endParaRPr lang="nl-NL" sz="2400" spc="-150" dirty="0">
              <a:solidFill>
                <a:srgbClr val="696F2C"/>
              </a:solidFill>
            </a:endParaRPr>
          </a:p>
        </p:txBody>
      </p:sp>
      <p:pic>
        <p:nvPicPr>
          <p:cNvPr id="6" name="Afbeelding 5">
            <a:extLst>
              <a:ext uri="{FF2B5EF4-FFF2-40B4-BE49-F238E27FC236}">
                <a16:creationId xmlns:a16="http://schemas.microsoft.com/office/drawing/2014/main" id="{1545AB99-4014-5E45-2D76-E8B537349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3152" y="-158802"/>
            <a:ext cx="1530181" cy="1826604"/>
          </a:xfrm>
          <a:prstGeom prst="rect">
            <a:avLst/>
          </a:prstGeom>
        </p:spPr>
      </p:pic>
      <p:pic>
        <p:nvPicPr>
          <p:cNvPr id="10" name="Afbeelding 9" descr="Afbeelding met roos, bloem, plant, blad&#10;&#10;Automatisch gegenereerde beschrijving">
            <a:extLst>
              <a:ext uri="{FF2B5EF4-FFF2-40B4-BE49-F238E27FC236}">
                <a16:creationId xmlns:a16="http://schemas.microsoft.com/office/drawing/2014/main" id="{880EA5E6-7C59-726C-1B21-BDF5DD80CA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28391"/>
            <a:ext cx="2914850" cy="4079566"/>
          </a:xfrm>
          <a:prstGeom prst="rect">
            <a:avLst/>
          </a:prstGeom>
        </p:spPr>
      </p:pic>
      <p:pic>
        <p:nvPicPr>
          <p:cNvPr id="1028" name="Picture 4" descr="Hortus Botanicus Amsterdam - Museumtijdschrift">
            <a:extLst>
              <a:ext uri="{FF2B5EF4-FFF2-40B4-BE49-F238E27FC236}">
                <a16:creationId xmlns:a16="http://schemas.microsoft.com/office/drawing/2014/main" id="{B1B8BA38-38C0-3D5C-1F68-0C0C1BCB55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7617" y="3228391"/>
            <a:ext cx="4394718" cy="2929812"/>
          </a:xfrm>
          <a:prstGeom prst="rect">
            <a:avLst/>
          </a:prstGeom>
          <a:ln w="88900" cap="sq" cmpd="thickThin">
            <a:solidFill>
              <a:srgbClr val="A56C3F"/>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79E1FBBB-A6D7-045C-93C9-3015FBB56F05}"/>
              </a:ext>
            </a:extLst>
          </p:cNvPr>
          <p:cNvPicPr>
            <a:picLocks noChangeAspect="1"/>
          </p:cNvPicPr>
          <p:nvPr/>
        </p:nvPicPr>
        <p:blipFill rotWithShape="1">
          <a:blip r:embed="rId8">
            <a:extLst>
              <a:ext uri="{28A0092B-C50C-407E-A947-70E740481C1C}">
                <a14:useLocalDpi xmlns:a14="http://schemas.microsoft.com/office/drawing/2010/main" val="0"/>
              </a:ext>
            </a:extLst>
          </a:blip>
          <a:srcRect b="10986"/>
          <a:stretch/>
        </p:blipFill>
        <p:spPr>
          <a:xfrm rot="16200000">
            <a:off x="4976262" y="4205573"/>
            <a:ext cx="1111441" cy="508979"/>
          </a:xfrm>
          <a:prstGeom prst="rect">
            <a:avLst/>
          </a:prstGeom>
        </p:spPr>
      </p:pic>
      <p:pic>
        <p:nvPicPr>
          <p:cNvPr id="16" name="Afbeelding 15">
            <a:extLst>
              <a:ext uri="{FF2B5EF4-FFF2-40B4-BE49-F238E27FC236}">
                <a16:creationId xmlns:a16="http://schemas.microsoft.com/office/drawing/2014/main" id="{2E514747-5074-C37B-1513-0355FAEB9A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92203" y="5160022"/>
            <a:ext cx="1361035" cy="1264902"/>
          </a:xfrm>
          <a:prstGeom prst="rect">
            <a:avLst/>
          </a:prstGeom>
        </p:spPr>
      </p:pic>
    </p:spTree>
    <p:extLst>
      <p:ext uri="{BB962C8B-B14F-4D97-AF65-F5344CB8AC3E}">
        <p14:creationId xmlns:p14="http://schemas.microsoft.com/office/powerpoint/2010/main" val="2339130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4CFB74A-CD7D-D12A-408B-BD73C7A86E3B}"/>
              </a:ext>
            </a:extLst>
          </p:cNvPr>
          <p:cNvPicPr>
            <a:picLocks noChangeAspect="1"/>
          </p:cNvPicPr>
          <p:nvPr/>
        </p:nvPicPr>
        <p:blipFill rotWithShape="1">
          <a:blip r:embed="rId2">
            <a:extLst>
              <a:ext uri="{28A0092B-C50C-407E-A947-70E740481C1C}">
                <a14:useLocalDpi xmlns:a14="http://schemas.microsoft.com/office/drawing/2010/main" val="0"/>
              </a:ext>
            </a:extLst>
          </a:blip>
          <a:srcRect l="5003" t="18604" b="11230"/>
          <a:stretch/>
        </p:blipFill>
        <p:spPr>
          <a:xfrm>
            <a:off x="1242179" y="295239"/>
            <a:ext cx="620096" cy="327148"/>
          </a:xfrm>
          <a:prstGeom prst="rect">
            <a:avLst/>
          </a:prstGeom>
        </p:spPr>
      </p:pic>
      <p:pic>
        <p:nvPicPr>
          <p:cNvPr id="14" name="Afbeelding 13">
            <a:extLst>
              <a:ext uri="{FF2B5EF4-FFF2-40B4-BE49-F238E27FC236}">
                <a16:creationId xmlns:a16="http://schemas.microsoft.com/office/drawing/2014/main" id="{2B0896EE-F44B-0FB5-3670-10AA12467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44850" y="4276730"/>
            <a:ext cx="900501" cy="1074944"/>
          </a:xfrm>
          <a:prstGeom prst="rect">
            <a:avLst/>
          </a:prstGeom>
        </p:spPr>
      </p:pic>
      <p:sp>
        <p:nvSpPr>
          <p:cNvPr id="4" name="Rechthoek 3">
            <a:extLst>
              <a:ext uri="{FF2B5EF4-FFF2-40B4-BE49-F238E27FC236}">
                <a16:creationId xmlns:a16="http://schemas.microsoft.com/office/drawing/2014/main" id="{B0983A18-8649-6ACD-0226-D6E9A2C0734C}"/>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434F1919-7D76-F0C4-047F-831F5E1DD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F839B486-A502-94F3-52F4-8BD88306B636}"/>
              </a:ext>
            </a:extLst>
          </p:cNvPr>
          <p:cNvSpPr txBox="1"/>
          <p:nvPr/>
        </p:nvSpPr>
        <p:spPr>
          <a:xfrm>
            <a:off x="854765" y="0"/>
            <a:ext cx="774828" cy="2215991"/>
          </a:xfrm>
          <a:prstGeom prst="rect">
            <a:avLst/>
          </a:prstGeom>
          <a:noFill/>
        </p:spPr>
        <p:txBody>
          <a:bodyPr wrap="square" rtlCol="0">
            <a:spAutoFit/>
          </a:bodyPr>
          <a:lstStyle/>
          <a:p>
            <a:r>
              <a:rPr lang="nl-NL" sz="13800" b="1" dirty="0">
                <a:solidFill>
                  <a:srgbClr val="C0BE8B"/>
                </a:solidFill>
              </a:rPr>
              <a:t>3</a:t>
            </a:r>
          </a:p>
        </p:txBody>
      </p:sp>
      <p:sp>
        <p:nvSpPr>
          <p:cNvPr id="8" name="Tekstvak 7">
            <a:extLst>
              <a:ext uri="{FF2B5EF4-FFF2-40B4-BE49-F238E27FC236}">
                <a16:creationId xmlns:a16="http://schemas.microsoft.com/office/drawing/2014/main" id="{084C45D0-5FC5-9A89-BE34-AE18F622E070}"/>
              </a:ext>
            </a:extLst>
          </p:cNvPr>
          <p:cNvSpPr txBox="1"/>
          <p:nvPr/>
        </p:nvSpPr>
        <p:spPr>
          <a:xfrm>
            <a:off x="1924851" y="932223"/>
            <a:ext cx="4919440" cy="461665"/>
          </a:xfrm>
          <a:prstGeom prst="rect">
            <a:avLst/>
          </a:prstGeom>
          <a:noFill/>
        </p:spPr>
        <p:txBody>
          <a:bodyPr wrap="square">
            <a:spAutoFit/>
          </a:bodyPr>
          <a:lstStyle/>
          <a:p>
            <a:r>
              <a:rPr lang="nl-NL" sz="2400" b="1" spc="-150" dirty="0">
                <a:solidFill>
                  <a:srgbClr val="696F2C"/>
                </a:solidFill>
              </a:rPr>
              <a:t>Wat is een stilleven?</a:t>
            </a:r>
            <a:endParaRPr lang="nl-NL" sz="2400" spc="-150" dirty="0">
              <a:solidFill>
                <a:srgbClr val="696F2C"/>
              </a:solidFill>
            </a:endParaRPr>
          </a:p>
        </p:txBody>
      </p:sp>
      <p:pic>
        <p:nvPicPr>
          <p:cNvPr id="10" name="Afbeelding 9">
            <a:extLst>
              <a:ext uri="{FF2B5EF4-FFF2-40B4-BE49-F238E27FC236}">
                <a16:creationId xmlns:a16="http://schemas.microsoft.com/office/drawing/2014/main" id="{5421843F-030E-2D08-1372-90714F8A8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67276">
            <a:off x="2029409" y="2338141"/>
            <a:ext cx="900501" cy="1074944"/>
          </a:xfrm>
          <a:prstGeom prst="rect">
            <a:avLst/>
          </a:prstGeom>
        </p:spPr>
      </p:pic>
      <p:sp>
        <p:nvSpPr>
          <p:cNvPr id="9" name="Tekstvak 8">
            <a:extLst>
              <a:ext uri="{FF2B5EF4-FFF2-40B4-BE49-F238E27FC236}">
                <a16:creationId xmlns:a16="http://schemas.microsoft.com/office/drawing/2014/main" id="{8D4909BF-8B55-47E0-FFE8-0CCFF451F3B8}"/>
              </a:ext>
            </a:extLst>
          </p:cNvPr>
          <p:cNvSpPr txBox="1"/>
          <p:nvPr/>
        </p:nvSpPr>
        <p:spPr>
          <a:xfrm>
            <a:off x="2894057" y="2762886"/>
            <a:ext cx="7490700" cy="461665"/>
          </a:xfrm>
          <a:prstGeom prst="rect">
            <a:avLst/>
          </a:prstGeom>
          <a:noFill/>
        </p:spPr>
        <p:txBody>
          <a:bodyPr wrap="square">
            <a:spAutoFit/>
          </a:bodyPr>
          <a:lstStyle/>
          <a:p>
            <a:r>
              <a:rPr lang="nl-NL" sz="2400" b="1" spc="-150" dirty="0">
                <a:solidFill>
                  <a:srgbClr val="A56C3F"/>
                </a:solidFill>
              </a:rPr>
              <a:t>A. Een landschap met veel bomen</a:t>
            </a:r>
            <a:endParaRPr lang="nl-NL" sz="2400" spc="-150" dirty="0">
              <a:solidFill>
                <a:srgbClr val="A56C3F"/>
              </a:solidFill>
            </a:endParaRPr>
          </a:p>
        </p:txBody>
      </p:sp>
      <p:pic>
        <p:nvPicPr>
          <p:cNvPr id="11" name="Afbeelding 10">
            <a:extLst>
              <a:ext uri="{FF2B5EF4-FFF2-40B4-BE49-F238E27FC236}">
                <a16:creationId xmlns:a16="http://schemas.microsoft.com/office/drawing/2014/main" id="{E48B90FE-A5B2-5B8C-0FA3-319E45637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66222">
            <a:off x="2029409" y="3276694"/>
            <a:ext cx="900501" cy="1074944"/>
          </a:xfrm>
          <a:prstGeom prst="rect">
            <a:avLst/>
          </a:prstGeom>
        </p:spPr>
      </p:pic>
      <p:sp>
        <p:nvSpPr>
          <p:cNvPr id="12" name="Tekstvak 11">
            <a:extLst>
              <a:ext uri="{FF2B5EF4-FFF2-40B4-BE49-F238E27FC236}">
                <a16:creationId xmlns:a16="http://schemas.microsoft.com/office/drawing/2014/main" id="{54F2CD3B-F658-67DF-1B11-8B876FF11B67}"/>
              </a:ext>
            </a:extLst>
          </p:cNvPr>
          <p:cNvSpPr txBox="1"/>
          <p:nvPr/>
        </p:nvSpPr>
        <p:spPr>
          <a:xfrm>
            <a:off x="2894057" y="3690536"/>
            <a:ext cx="7872448" cy="461665"/>
          </a:xfrm>
          <a:prstGeom prst="rect">
            <a:avLst/>
          </a:prstGeom>
          <a:noFill/>
        </p:spPr>
        <p:txBody>
          <a:bodyPr wrap="square">
            <a:spAutoFit/>
          </a:bodyPr>
          <a:lstStyle/>
          <a:p>
            <a:r>
              <a:rPr lang="nl-NL" sz="2400" b="1" spc="-150" dirty="0">
                <a:solidFill>
                  <a:srgbClr val="A56C3F"/>
                </a:solidFill>
              </a:rPr>
              <a:t>B. Een portret van een persoon</a:t>
            </a:r>
            <a:endParaRPr lang="nl-NL" sz="2400" spc="-150" dirty="0">
              <a:solidFill>
                <a:srgbClr val="A56C3F"/>
              </a:solidFill>
            </a:endParaRPr>
          </a:p>
        </p:txBody>
      </p:sp>
      <p:sp>
        <p:nvSpPr>
          <p:cNvPr id="13" name="Tekstvak 12">
            <a:extLst>
              <a:ext uri="{FF2B5EF4-FFF2-40B4-BE49-F238E27FC236}">
                <a16:creationId xmlns:a16="http://schemas.microsoft.com/office/drawing/2014/main" id="{70B2AD7D-E2B0-6496-BA3F-67C7FD029BCD}"/>
              </a:ext>
            </a:extLst>
          </p:cNvPr>
          <p:cNvSpPr txBox="1"/>
          <p:nvPr/>
        </p:nvSpPr>
        <p:spPr>
          <a:xfrm>
            <a:off x="2894057" y="4605033"/>
            <a:ext cx="7900467" cy="830997"/>
          </a:xfrm>
          <a:prstGeom prst="rect">
            <a:avLst/>
          </a:prstGeom>
          <a:noFill/>
        </p:spPr>
        <p:txBody>
          <a:bodyPr wrap="square">
            <a:spAutoFit/>
          </a:bodyPr>
          <a:lstStyle/>
          <a:p>
            <a:r>
              <a:rPr lang="nl-NL" sz="2400" b="1" spc="-150" dirty="0">
                <a:solidFill>
                  <a:srgbClr val="A56C3F"/>
                </a:solidFill>
              </a:rPr>
              <a:t>C. Een schilderij van stilstaande voorwerpen, zoals bloemen in een vaas</a:t>
            </a:r>
            <a:endParaRPr lang="nl-NL" sz="2400" spc="-150" dirty="0">
              <a:solidFill>
                <a:srgbClr val="A56C3F"/>
              </a:solidFill>
            </a:endParaRPr>
          </a:p>
        </p:txBody>
      </p:sp>
    </p:spTree>
    <p:extLst>
      <p:ext uri="{BB962C8B-B14F-4D97-AF65-F5344CB8AC3E}">
        <p14:creationId xmlns:p14="http://schemas.microsoft.com/office/powerpoint/2010/main" val="3484887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4CFB74A-CD7D-D12A-408B-BD73C7A86E3B}"/>
              </a:ext>
            </a:extLst>
          </p:cNvPr>
          <p:cNvPicPr>
            <a:picLocks noChangeAspect="1"/>
          </p:cNvPicPr>
          <p:nvPr/>
        </p:nvPicPr>
        <p:blipFill rotWithShape="1">
          <a:blip r:embed="rId2">
            <a:extLst>
              <a:ext uri="{28A0092B-C50C-407E-A947-70E740481C1C}">
                <a14:useLocalDpi xmlns:a14="http://schemas.microsoft.com/office/drawing/2010/main" val="0"/>
              </a:ext>
            </a:extLst>
          </a:blip>
          <a:srcRect l="5003" t="18604" b="11230"/>
          <a:stretch/>
        </p:blipFill>
        <p:spPr>
          <a:xfrm>
            <a:off x="1242179" y="295239"/>
            <a:ext cx="620096" cy="327148"/>
          </a:xfrm>
          <a:prstGeom prst="rect">
            <a:avLst/>
          </a:prstGeom>
        </p:spPr>
      </p:pic>
      <p:pic>
        <p:nvPicPr>
          <p:cNvPr id="14" name="Afbeelding 13">
            <a:extLst>
              <a:ext uri="{FF2B5EF4-FFF2-40B4-BE49-F238E27FC236}">
                <a16:creationId xmlns:a16="http://schemas.microsoft.com/office/drawing/2014/main" id="{2B0896EE-F44B-0FB5-3670-10AA12467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44850" y="4276730"/>
            <a:ext cx="900501" cy="1074944"/>
          </a:xfrm>
          <a:prstGeom prst="rect">
            <a:avLst/>
          </a:prstGeom>
        </p:spPr>
      </p:pic>
      <p:sp>
        <p:nvSpPr>
          <p:cNvPr id="4" name="Rechthoek 3">
            <a:extLst>
              <a:ext uri="{FF2B5EF4-FFF2-40B4-BE49-F238E27FC236}">
                <a16:creationId xmlns:a16="http://schemas.microsoft.com/office/drawing/2014/main" id="{B0983A18-8649-6ACD-0226-D6E9A2C0734C}"/>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434F1919-7D76-F0C4-047F-831F5E1DD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F839B486-A502-94F3-52F4-8BD88306B636}"/>
              </a:ext>
            </a:extLst>
          </p:cNvPr>
          <p:cNvSpPr txBox="1"/>
          <p:nvPr/>
        </p:nvSpPr>
        <p:spPr>
          <a:xfrm>
            <a:off x="854765" y="0"/>
            <a:ext cx="774828" cy="2215991"/>
          </a:xfrm>
          <a:prstGeom prst="rect">
            <a:avLst/>
          </a:prstGeom>
          <a:noFill/>
        </p:spPr>
        <p:txBody>
          <a:bodyPr wrap="square" rtlCol="0">
            <a:spAutoFit/>
          </a:bodyPr>
          <a:lstStyle/>
          <a:p>
            <a:r>
              <a:rPr lang="nl-NL" sz="13800" b="1" dirty="0">
                <a:solidFill>
                  <a:srgbClr val="C0BE8B"/>
                </a:solidFill>
              </a:rPr>
              <a:t>3</a:t>
            </a:r>
          </a:p>
        </p:txBody>
      </p:sp>
      <p:sp>
        <p:nvSpPr>
          <p:cNvPr id="8" name="Tekstvak 7">
            <a:extLst>
              <a:ext uri="{FF2B5EF4-FFF2-40B4-BE49-F238E27FC236}">
                <a16:creationId xmlns:a16="http://schemas.microsoft.com/office/drawing/2014/main" id="{084C45D0-5FC5-9A89-BE34-AE18F622E070}"/>
              </a:ext>
            </a:extLst>
          </p:cNvPr>
          <p:cNvSpPr txBox="1"/>
          <p:nvPr/>
        </p:nvSpPr>
        <p:spPr>
          <a:xfrm>
            <a:off x="1924851" y="932223"/>
            <a:ext cx="4919440" cy="461665"/>
          </a:xfrm>
          <a:prstGeom prst="rect">
            <a:avLst/>
          </a:prstGeom>
          <a:noFill/>
        </p:spPr>
        <p:txBody>
          <a:bodyPr wrap="square">
            <a:spAutoFit/>
          </a:bodyPr>
          <a:lstStyle/>
          <a:p>
            <a:r>
              <a:rPr lang="nl-NL" sz="2400" b="1" spc="-150" dirty="0">
                <a:solidFill>
                  <a:srgbClr val="696F2C"/>
                </a:solidFill>
              </a:rPr>
              <a:t>Wat is een stilleven?</a:t>
            </a:r>
            <a:endParaRPr lang="nl-NL" sz="2400" spc="-150" dirty="0">
              <a:solidFill>
                <a:srgbClr val="696F2C"/>
              </a:solidFill>
            </a:endParaRPr>
          </a:p>
        </p:txBody>
      </p:sp>
      <p:pic>
        <p:nvPicPr>
          <p:cNvPr id="10" name="Afbeelding 9">
            <a:extLst>
              <a:ext uri="{FF2B5EF4-FFF2-40B4-BE49-F238E27FC236}">
                <a16:creationId xmlns:a16="http://schemas.microsoft.com/office/drawing/2014/main" id="{5421843F-030E-2D08-1372-90714F8A8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67276">
            <a:off x="2029409" y="2338141"/>
            <a:ext cx="900501" cy="1074944"/>
          </a:xfrm>
          <a:prstGeom prst="rect">
            <a:avLst/>
          </a:prstGeom>
        </p:spPr>
      </p:pic>
      <p:sp>
        <p:nvSpPr>
          <p:cNvPr id="9" name="Tekstvak 8">
            <a:extLst>
              <a:ext uri="{FF2B5EF4-FFF2-40B4-BE49-F238E27FC236}">
                <a16:creationId xmlns:a16="http://schemas.microsoft.com/office/drawing/2014/main" id="{8D4909BF-8B55-47E0-FFE8-0CCFF451F3B8}"/>
              </a:ext>
            </a:extLst>
          </p:cNvPr>
          <p:cNvSpPr txBox="1"/>
          <p:nvPr/>
        </p:nvSpPr>
        <p:spPr>
          <a:xfrm>
            <a:off x="2894057" y="2762886"/>
            <a:ext cx="7490700" cy="461665"/>
          </a:xfrm>
          <a:prstGeom prst="rect">
            <a:avLst/>
          </a:prstGeom>
          <a:noFill/>
        </p:spPr>
        <p:txBody>
          <a:bodyPr wrap="square">
            <a:spAutoFit/>
          </a:bodyPr>
          <a:lstStyle/>
          <a:p>
            <a:r>
              <a:rPr lang="nl-NL" sz="2400" b="1" spc="-150" dirty="0">
                <a:solidFill>
                  <a:srgbClr val="A56C3F"/>
                </a:solidFill>
              </a:rPr>
              <a:t>A. Een landschap met veel bomen</a:t>
            </a:r>
            <a:endParaRPr lang="nl-NL" sz="2400" spc="-150" dirty="0">
              <a:solidFill>
                <a:srgbClr val="A56C3F"/>
              </a:solidFill>
            </a:endParaRPr>
          </a:p>
        </p:txBody>
      </p:sp>
      <p:pic>
        <p:nvPicPr>
          <p:cNvPr id="11" name="Afbeelding 10">
            <a:extLst>
              <a:ext uri="{FF2B5EF4-FFF2-40B4-BE49-F238E27FC236}">
                <a16:creationId xmlns:a16="http://schemas.microsoft.com/office/drawing/2014/main" id="{E48B90FE-A5B2-5B8C-0FA3-319E45637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66222">
            <a:off x="2029409" y="3276694"/>
            <a:ext cx="900501" cy="1074944"/>
          </a:xfrm>
          <a:prstGeom prst="rect">
            <a:avLst/>
          </a:prstGeom>
        </p:spPr>
      </p:pic>
      <p:sp>
        <p:nvSpPr>
          <p:cNvPr id="12" name="Tekstvak 11">
            <a:extLst>
              <a:ext uri="{FF2B5EF4-FFF2-40B4-BE49-F238E27FC236}">
                <a16:creationId xmlns:a16="http://schemas.microsoft.com/office/drawing/2014/main" id="{54F2CD3B-F658-67DF-1B11-8B876FF11B67}"/>
              </a:ext>
            </a:extLst>
          </p:cNvPr>
          <p:cNvSpPr txBox="1"/>
          <p:nvPr/>
        </p:nvSpPr>
        <p:spPr>
          <a:xfrm>
            <a:off x="2894057" y="3690536"/>
            <a:ext cx="7872448" cy="461665"/>
          </a:xfrm>
          <a:prstGeom prst="rect">
            <a:avLst/>
          </a:prstGeom>
          <a:noFill/>
        </p:spPr>
        <p:txBody>
          <a:bodyPr wrap="square">
            <a:spAutoFit/>
          </a:bodyPr>
          <a:lstStyle/>
          <a:p>
            <a:r>
              <a:rPr lang="nl-NL" sz="2400" b="1" spc="-150" dirty="0">
                <a:solidFill>
                  <a:srgbClr val="A56C3F"/>
                </a:solidFill>
              </a:rPr>
              <a:t>B. Een portret van een persoon</a:t>
            </a:r>
            <a:endParaRPr lang="nl-NL" sz="2400" spc="-150" dirty="0">
              <a:solidFill>
                <a:srgbClr val="A56C3F"/>
              </a:solidFill>
            </a:endParaRPr>
          </a:p>
        </p:txBody>
      </p:sp>
      <p:sp>
        <p:nvSpPr>
          <p:cNvPr id="13" name="Tekstvak 12">
            <a:extLst>
              <a:ext uri="{FF2B5EF4-FFF2-40B4-BE49-F238E27FC236}">
                <a16:creationId xmlns:a16="http://schemas.microsoft.com/office/drawing/2014/main" id="{70B2AD7D-E2B0-6496-BA3F-67C7FD029BCD}"/>
              </a:ext>
            </a:extLst>
          </p:cNvPr>
          <p:cNvSpPr txBox="1"/>
          <p:nvPr/>
        </p:nvSpPr>
        <p:spPr>
          <a:xfrm>
            <a:off x="2894057" y="4605033"/>
            <a:ext cx="7900467" cy="830997"/>
          </a:xfrm>
          <a:prstGeom prst="rect">
            <a:avLst/>
          </a:prstGeom>
          <a:noFill/>
        </p:spPr>
        <p:txBody>
          <a:bodyPr wrap="square">
            <a:spAutoFit/>
          </a:bodyPr>
          <a:lstStyle/>
          <a:p>
            <a:r>
              <a:rPr lang="nl-NL" sz="2400" b="1" spc="-150" dirty="0">
                <a:solidFill>
                  <a:srgbClr val="C0BE8B"/>
                </a:solidFill>
              </a:rPr>
              <a:t>C. Een schilderij van stilstaande voorwerpen, zoals bloemen in een vaas</a:t>
            </a:r>
            <a:endParaRPr lang="nl-NL" sz="2400" spc="-150" dirty="0">
              <a:solidFill>
                <a:srgbClr val="C0BE8B"/>
              </a:solidFill>
            </a:endParaRPr>
          </a:p>
        </p:txBody>
      </p:sp>
    </p:spTree>
    <p:extLst>
      <p:ext uri="{BB962C8B-B14F-4D97-AF65-F5344CB8AC3E}">
        <p14:creationId xmlns:p14="http://schemas.microsoft.com/office/powerpoint/2010/main" val="1199116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520285E-F475-EA73-31C0-57E36E6E3C07}"/>
              </a:ext>
            </a:extLst>
          </p:cNvPr>
          <p:cNvPicPr>
            <a:picLocks noChangeAspect="1"/>
          </p:cNvPicPr>
          <p:nvPr/>
        </p:nvPicPr>
        <p:blipFill rotWithShape="1">
          <a:blip r:embed="rId2">
            <a:extLst>
              <a:ext uri="{28A0092B-C50C-407E-A947-70E740481C1C}">
                <a14:useLocalDpi xmlns:a14="http://schemas.microsoft.com/office/drawing/2010/main" val="0"/>
              </a:ext>
            </a:extLst>
          </a:blip>
          <a:srcRect b="10986"/>
          <a:stretch/>
        </p:blipFill>
        <p:spPr>
          <a:xfrm rot="5073018">
            <a:off x="1415283" y="720954"/>
            <a:ext cx="699418" cy="320295"/>
          </a:xfrm>
          <a:prstGeom prst="rect">
            <a:avLst/>
          </a:prstGeom>
        </p:spPr>
      </p:pic>
      <p:pic>
        <p:nvPicPr>
          <p:cNvPr id="14" name="Afbeelding 13">
            <a:extLst>
              <a:ext uri="{FF2B5EF4-FFF2-40B4-BE49-F238E27FC236}">
                <a16:creationId xmlns:a16="http://schemas.microsoft.com/office/drawing/2014/main" id="{2B0896EE-F44B-0FB5-3670-10AA12467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467020">
            <a:off x="2044850" y="4276730"/>
            <a:ext cx="900501" cy="1074944"/>
          </a:xfrm>
          <a:prstGeom prst="rect">
            <a:avLst/>
          </a:prstGeom>
        </p:spPr>
      </p:pic>
      <p:sp>
        <p:nvSpPr>
          <p:cNvPr id="4" name="Rechthoek 3">
            <a:extLst>
              <a:ext uri="{FF2B5EF4-FFF2-40B4-BE49-F238E27FC236}">
                <a16:creationId xmlns:a16="http://schemas.microsoft.com/office/drawing/2014/main" id="{B0983A18-8649-6ACD-0226-D6E9A2C0734C}"/>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434F1919-7D76-F0C4-047F-831F5E1DD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F839B486-A502-94F3-52F4-8BD88306B636}"/>
              </a:ext>
            </a:extLst>
          </p:cNvPr>
          <p:cNvSpPr txBox="1"/>
          <p:nvPr/>
        </p:nvSpPr>
        <p:spPr>
          <a:xfrm>
            <a:off x="781786" y="-37584"/>
            <a:ext cx="774828" cy="2215991"/>
          </a:xfrm>
          <a:prstGeom prst="rect">
            <a:avLst/>
          </a:prstGeom>
          <a:noFill/>
        </p:spPr>
        <p:txBody>
          <a:bodyPr wrap="square" rtlCol="0">
            <a:spAutoFit/>
          </a:bodyPr>
          <a:lstStyle/>
          <a:p>
            <a:r>
              <a:rPr lang="nl-NL" sz="13800" b="1" dirty="0">
                <a:solidFill>
                  <a:srgbClr val="C0BE8B"/>
                </a:solidFill>
              </a:rPr>
              <a:t>4</a:t>
            </a:r>
          </a:p>
        </p:txBody>
      </p:sp>
      <p:sp>
        <p:nvSpPr>
          <p:cNvPr id="8" name="Tekstvak 7">
            <a:extLst>
              <a:ext uri="{FF2B5EF4-FFF2-40B4-BE49-F238E27FC236}">
                <a16:creationId xmlns:a16="http://schemas.microsoft.com/office/drawing/2014/main" id="{084C45D0-5FC5-9A89-BE34-AE18F622E070}"/>
              </a:ext>
            </a:extLst>
          </p:cNvPr>
          <p:cNvSpPr txBox="1"/>
          <p:nvPr/>
        </p:nvSpPr>
        <p:spPr>
          <a:xfrm>
            <a:off x="1924851" y="932223"/>
            <a:ext cx="4919440" cy="461665"/>
          </a:xfrm>
          <a:prstGeom prst="rect">
            <a:avLst/>
          </a:prstGeom>
          <a:noFill/>
        </p:spPr>
        <p:txBody>
          <a:bodyPr wrap="square">
            <a:spAutoFit/>
          </a:bodyPr>
          <a:lstStyle/>
          <a:p>
            <a:r>
              <a:rPr lang="nl-NL" sz="2400" b="1" spc="-150" dirty="0">
                <a:solidFill>
                  <a:srgbClr val="696F2C"/>
                </a:solidFill>
              </a:rPr>
              <a:t>Wat was de Hortus vroeger?</a:t>
            </a:r>
            <a:endParaRPr lang="nl-NL" sz="2400" spc="-150" dirty="0">
              <a:solidFill>
                <a:srgbClr val="696F2C"/>
              </a:solidFill>
            </a:endParaRPr>
          </a:p>
        </p:txBody>
      </p:sp>
      <p:pic>
        <p:nvPicPr>
          <p:cNvPr id="10" name="Afbeelding 9">
            <a:extLst>
              <a:ext uri="{FF2B5EF4-FFF2-40B4-BE49-F238E27FC236}">
                <a16:creationId xmlns:a16="http://schemas.microsoft.com/office/drawing/2014/main" id="{5421843F-030E-2D08-1372-90714F8A8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58264">
            <a:off x="2029409" y="2338141"/>
            <a:ext cx="900501" cy="1074944"/>
          </a:xfrm>
          <a:prstGeom prst="rect">
            <a:avLst/>
          </a:prstGeom>
        </p:spPr>
      </p:pic>
      <p:sp>
        <p:nvSpPr>
          <p:cNvPr id="9" name="Tekstvak 8">
            <a:extLst>
              <a:ext uri="{FF2B5EF4-FFF2-40B4-BE49-F238E27FC236}">
                <a16:creationId xmlns:a16="http://schemas.microsoft.com/office/drawing/2014/main" id="{8D4909BF-8B55-47E0-FFE8-0CCFF451F3B8}"/>
              </a:ext>
            </a:extLst>
          </p:cNvPr>
          <p:cNvSpPr txBox="1"/>
          <p:nvPr/>
        </p:nvSpPr>
        <p:spPr>
          <a:xfrm>
            <a:off x="2894057" y="2762886"/>
            <a:ext cx="7490700" cy="461665"/>
          </a:xfrm>
          <a:prstGeom prst="rect">
            <a:avLst/>
          </a:prstGeom>
          <a:noFill/>
        </p:spPr>
        <p:txBody>
          <a:bodyPr wrap="square">
            <a:spAutoFit/>
          </a:bodyPr>
          <a:lstStyle/>
          <a:p>
            <a:r>
              <a:rPr lang="nl-NL" sz="2400" b="1" spc="-150" dirty="0">
                <a:solidFill>
                  <a:srgbClr val="A56C3F"/>
                </a:solidFill>
              </a:rPr>
              <a:t>A. Een speeltuin</a:t>
            </a:r>
            <a:endParaRPr lang="nl-NL" sz="2400" spc="-150" dirty="0">
              <a:solidFill>
                <a:srgbClr val="A56C3F"/>
              </a:solidFill>
            </a:endParaRPr>
          </a:p>
        </p:txBody>
      </p:sp>
      <p:pic>
        <p:nvPicPr>
          <p:cNvPr id="11" name="Afbeelding 10">
            <a:extLst>
              <a:ext uri="{FF2B5EF4-FFF2-40B4-BE49-F238E27FC236}">
                <a16:creationId xmlns:a16="http://schemas.microsoft.com/office/drawing/2014/main" id="{E48B90FE-A5B2-5B8C-0FA3-319E45637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66222">
            <a:off x="2029409" y="3276694"/>
            <a:ext cx="900501" cy="1074944"/>
          </a:xfrm>
          <a:prstGeom prst="rect">
            <a:avLst/>
          </a:prstGeom>
        </p:spPr>
      </p:pic>
      <p:sp>
        <p:nvSpPr>
          <p:cNvPr id="12" name="Tekstvak 11">
            <a:extLst>
              <a:ext uri="{FF2B5EF4-FFF2-40B4-BE49-F238E27FC236}">
                <a16:creationId xmlns:a16="http://schemas.microsoft.com/office/drawing/2014/main" id="{54F2CD3B-F658-67DF-1B11-8B876FF11B67}"/>
              </a:ext>
            </a:extLst>
          </p:cNvPr>
          <p:cNvSpPr txBox="1"/>
          <p:nvPr/>
        </p:nvSpPr>
        <p:spPr>
          <a:xfrm>
            <a:off x="2894057" y="3690536"/>
            <a:ext cx="7872448" cy="830997"/>
          </a:xfrm>
          <a:prstGeom prst="rect">
            <a:avLst/>
          </a:prstGeom>
          <a:noFill/>
        </p:spPr>
        <p:txBody>
          <a:bodyPr wrap="square">
            <a:spAutoFit/>
          </a:bodyPr>
          <a:lstStyle/>
          <a:p>
            <a:r>
              <a:rPr lang="nl-NL" sz="2400" b="1" spc="-150" dirty="0">
                <a:solidFill>
                  <a:srgbClr val="A56C3F"/>
                </a:solidFill>
              </a:rPr>
              <a:t>B. Een plek waar mensen planten verzamelden die je beter maakten als je ziek was</a:t>
            </a:r>
            <a:endParaRPr lang="nl-NL" sz="2400" spc="-150" dirty="0">
              <a:solidFill>
                <a:srgbClr val="A56C3F"/>
              </a:solidFill>
            </a:endParaRPr>
          </a:p>
        </p:txBody>
      </p:sp>
      <p:sp>
        <p:nvSpPr>
          <p:cNvPr id="13" name="Tekstvak 12">
            <a:extLst>
              <a:ext uri="{FF2B5EF4-FFF2-40B4-BE49-F238E27FC236}">
                <a16:creationId xmlns:a16="http://schemas.microsoft.com/office/drawing/2014/main" id="{70B2AD7D-E2B0-6496-BA3F-67C7FD029BCD}"/>
              </a:ext>
            </a:extLst>
          </p:cNvPr>
          <p:cNvSpPr txBox="1"/>
          <p:nvPr/>
        </p:nvSpPr>
        <p:spPr>
          <a:xfrm>
            <a:off x="2894057" y="4605033"/>
            <a:ext cx="7900467" cy="461665"/>
          </a:xfrm>
          <a:prstGeom prst="rect">
            <a:avLst/>
          </a:prstGeom>
          <a:noFill/>
        </p:spPr>
        <p:txBody>
          <a:bodyPr wrap="square">
            <a:spAutoFit/>
          </a:bodyPr>
          <a:lstStyle/>
          <a:p>
            <a:r>
              <a:rPr lang="nl-NL" sz="2400" b="1" spc="-150" dirty="0">
                <a:solidFill>
                  <a:srgbClr val="A56C3F"/>
                </a:solidFill>
              </a:rPr>
              <a:t>C. Een museum</a:t>
            </a:r>
            <a:endParaRPr lang="nl-NL" sz="2400" spc="-150" dirty="0">
              <a:solidFill>
                <a:srgbClr val="A56C3F"/>
              </a:solidFill>
            </a:endParaRPr>
          </a:p>
        </p:txBody>
      </p:sp>
    </p:spTree>
    <p:extLst>
      <p:ext uri="{BB962C8B-B14F-4D97-AF65-F5344CB8AC3E}">
        <p14:creationId xmlns:p14="http://schemas.microsoft.com/office/powerpoint/2010/main" val="2970233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520285E-F475-EA73-31C0-57E36E6E3C07}"/>
              </a:ext>
            </a:extLst>
          </p:cNvPr>
          <p:cNvPicPr>
            <a:picLocks noChangeAspect="1"/>
          </p:cNvPicPr>
          <p:nvPr/>
        </p:nvPicPr>
        <p:blipFill rotWithShape="1">
          <a:blip r:embed="rId2">
            <a:extLst>
              <a:ext uri="{28A0092B-C50C-407E-A947-70E740481C1C}">
                <a14:useLocalDpi xmlns:a14="http://schemas.microsoft.com/office/drawing/2010/main" val="0"/>
              </a:ext>
            </a:extLst>
          </a:blip>
          <a:srcRect b="10986"/>
          <a:stretch/>
        </p:blipFill>
        <p:spPr>
          <a:xfrm rot="5073018">
            <a:off x="1415283" y="720954"/>
            <a:ext cx="699418" cy="320295"/>
          </a:xfrm>
          <a:prstGeom prst="rect">
            <a:avLst/>
          </a:prstGeom>
        </p:spPr>
      </p:pic>
      <p:pic>
        <p:nvPicPr>
          <p:cNvPr id="14" name="Afbeelding 13">
            <a:extLst>
              <a:ext uri="{FF2B5EF4-FFF2-40B4-BE49-F238E27FC236}">
                <a16:creationId xmlns:a16="http://schemas.microsoft.com/office/drawing/2014/main" id="{2B0896EE-F44B-0FB5-3670-10AA12467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467020">
            <a:off x="2044850" y="4276730"/>
            <a:ext cx="900501" cy="1074944"/>
          </a:xfrm>
          <a:prstGeom prst="rect">
            <a:avLst/>
          </a:prstGeom>
        </p:spPr>
      </p:pic>
      <p:sp>
        <p:nvSpPr>
          <p:cNvPr id="4" name="Rechthoek 3">
            <a:extLst>
              <a:ext uri="{FF2B5EF4-FFF2-40B4-BE49-F238E27FC236}">
                <a16:creationId xmlns:a16="http://schemas.microsoft.com/office/drawing/2014/main" id="{B0983A18-8649-6ACD-0226-D6E9A2C0734C}"/>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434F1919-7D76-F0C4-047F-831F5E1DD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F839B486-A502-94F3-52F4-8BD88306B636}"/>
              </a:ext>
            </a:extLst>
          </p:cNvPr>
          <p:cNvSpPr txBox="1"/>
          <p:nvPr/>
        </p:nvSpPr>
        <p:spPr>
          <a:xfrm>
            <a:off x="781786" y="-37584"/>
            <a:ext cx="774828" cy="2215991"/>
          </a:xfrm>
          <a:prstGeom prst="rect">
            <a:avLst/>
          </a:prstGeom>
          <a:noFill/>
        </p:spPr>
        <p:txBody>
          <a:bodyPr wrap="square" rtlCol="0">
            <a:spAutoFit/>
          </a:bodyPr>
          <a:lstStyle/>
          <a:p>
            <a:r>
              <a:rPr lang="nl-NL" sz="13800" b="1" dirty="0">
                <a:solidFill>
                  <a:srgbClr val="C0BE8B"/>
                </a:solidFill>
              </a:rPr>
              <a:t>4</a:t>
            </a:r>
          </a:p>
        </p:txBody>
      </p:sp>
      <p:sp>
        <p:nvSpPr>
          <p:cNvPr id="8" name="Tekstvak 7">
            <a:extLst>
              <a:ext uri="{FF2B5EF4-FFF2-40B4-BE49-F238E27FC236}">
                <a16:creationId xmlns:a16="http://schemas.microsoft.com/office/drawing/2014/main" id="{084C45D0-5FC5-9A89-BE34-AE18F622E070}"/>
              </a:ext>
            </a:extLst>
          </p:cNvPr>
          <p:cNvSpPr txBox="1"/>
          <p:nvPr/>
        </p:nvSpPr>
        <p:spPr>
          <a:xfrm>
            <a:off x="1924851" y="932223"/>
            <a:ext cx="4919440" cy="461665"/>
          </a:xfrm>
          <a:prstGeom prst="rect">
            <a:avLst/>
          </a:prstGeom>
          <a:noFill/>
        </p:spPr>
        <p:txBody>
          <a:bodyPr wrap="square">
            <a:spAutoFit/>
          </a:bodyPr>
          <a:lstStyle/>
          <a:p>
            <a:r>
              <a:rPr lang="nl-NL" sz="2400" b="1" spc="-150" dirty="0">
                <a:solidFill>
                  <a:srgbClr val="696F2C"/>
                </a:solidFill>
              </a:rPr>
              <a:t>Wat was de Hortus vroeger?</a:t>
            </a:r>
            <a:endParaRPr lang="nl-NL" sz="2400" spc="-150" dirty="0">
              <a:solidFill>
                <a:srgbClr val="696F2C"/>
              </a:solidFill>
            </a:endParaRPr>
          </a:p>
        </p:txBody>
      </p:sp>
      <p:pic>
        <p:nvPicPr>
          <p:cNvPr id="10" name="Afbeelding 9">
            <a:extLst>
              <a:ext uri="{FF2B5EF4-FFF2-40B4-BE49-F238E27FC236}">
                <a16:creationId xmlns:a16="http://schemas.microsoft.com/office/drawing/2014/main" id="{5421843F-030E-2D08-1372-90714F8A8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58264">
            <a:off x="2029409" y="2338141"/>
            <a:ext cx="900501" cy="1074944"/>
          </a:xfrm>
          <a:prstGeom prst="rect">
            <a:avLst/>
          </a:prstGeom>
        </p:spPr>
      </p:pic>
      <p:sp>
        <p:nvSpPr>
          <p:cNvPr id="9" name="Tekstvak 8">
            <a:extLst>
              <a:ext uri="{FF2B5EF4-FFF2-40B4-BE49-F238E27FC236}">
                <a16:creationId xmlns:a16="http://schemas.microsoft.com/office/drawing/2014/main" id="{8D4909BF-8B55-47E0-FFE8-0CCFF451F3B8}"/>
              </a:ext>
            </a:extLst>
          </p:cNvPr>
          <p:cNvSpPr txBox="1"/>
          <p:nvPr/>
        </p:nvSpPr>
        <p:spPr>
          <a:xfrm>
            <a:off x="2894057" y="2762886"/>
            <a:ext cx="7490700" cy="461665"/>
          </a:xfrm>
          <a:prstGeom prst="rect">
            <a:avLst/>
          </a:prstGeom>
          <a:noFill/>
        </p:spPr>
        <p:txBody>
          <a:bodyPr wrap="square">
            <a:spAutoFit/>
          </a:bodyPr>
          <a:lstStyle/>
          <a:p>
            <a:r>
              <a:rPr lang="nl-NL" sz="2400" b="1" spc="-150" dirty="0">
                <a:solidFill>
                  <a:srgbClr val="A56C3F"/>
                </a:solidFill>
              </a:rPr>
              <a:t>A. Een speeltuin</a:t>
            </a:r>
            <a:endParaRPr lang="nl-NL" sz="2400" spc="-150" dirty="0">
              <a:solidFill>
                <a:srgbClr val="A56C3F"/>
              </a:solidFill>
            </a:endParaRPr>
          </a:p>
        </p:txBody>
      </p:sp>
      <p:pic>
        <p:nvPicPr>
          <p:cNvPr id="11" name="Afbeelding 10">
            <a:extLst>
              <a:ext uri="{FF2B5EF4-FFF2-40B4-BE49-F238E27FC236}">
                <a16:creationId xmlns:a16="http://schemas.microsoft.com/office/drawing/2014/main" id="{E48B90FE-A5B2-5B8C-0FA3-319E45637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66222">
            <a:off x="2029409" y="3276694"/>
            <a:ext cx="900501" cy="1074944"/>
          </a:xfrm>
          <a:prstGeom prst="rect">
            <a:avLst/>
          </a:prstGeom>
        </p:spPr>
      </p:pic>
      <p:sp>
        <p:nvSpPr>
          <p:cNvPr id="12" name="Tekstvak 11">
            <a:extLst>
              <a:ext uri="{FF2B5EF4-FFF2-40B4-BE49-F238E27FC236}">
                <a16:creationId xmlns:a16="http://schemas.microsoft.com/office/drawing/2014/main" id="{54F2CD3B-F658-67DF-1B11-8B876FF11B67}"/>
              </a:ext>
            </a:extLst>
          </p:cNvPr>
          <p:cNvSpPr txBox="1"/>
          <p:nvPr/>
        </p:nvSpPr>
        <p:spPr>
          <a:xfrm>
            <a:off x="2894057" y="3690536"/>
            <a:ext cx="7872448" cy="830997"/>
          </a:xfrm>
          <a:prstGeom prst="rect">
            <a:avLst/>
          </a:prstGeom>
          <a:noFill/>
        </p:spPr>
        <p:txBody>
          <a:bodyPr wrap="square">
            <a:spAutoFit/>
          </a:bodyPr>
          <a:lstStyle/>
          <a:p>
            <a:r>
              <a:rPr lang="nl-NL" sz="2400" b="1" spc="-150" dirty="0">
                <a:solidFill>
                  <a:srgbClr val="C0BE8B"/>
                </a:solidFill>
              </a:rPr>
              <a:t>B. Een plek waar mensen planten verzamelden die je beter maakten als je ziek was</a:t>
            </a:r>
            <a:endParaRPr lang="nl-NL" sz="2400" spc="-150" dirty="0">
              <a:solidFill>
                <a:srgbClr val="C0BE8B"/>
              </a:solidFill>
            </a:endParaRPr>
          </a:p>
        </p:txBody>
      </p:sp>
      <p:sp>
        <p:nvSpPr>
          <p:cNvPr id="13" name="Tekstvak 12">
            <a:extLst>
              <a:ext uri="{FF2B5EF4-FFF2-40B4-BE49-F238E27FC236}">
                <a16:creationId xmlns:a16="http://schemas.microsoft.com/office/drawing/2014/main" id="{70B2AD7D-E2B0-6496-BA3F-67C7FD029BCD}"/>
              </a:ext>
            </a:extLst>
          </p:cNvPr>
          <p:cNvSpPr txBox="1"/>
          <p:nvPr/>
        </p:nvSpPr>
        <p:spPr>
          <a:xfrm>
            <a:off x="2894057" y="4605033"/>
            <a:ext cx="7900467" cy="461665"/>
          </a:xfrm>
          <a:prstGeom prst="rect">
            <a:avLst/>
          </a:prstGeom>
          <a:noFill/>
        </p:spPr>
        <p:txBody>
          <a:bodyPr wrap="square">
            <a:spAutoFit/>
          </a:bodyPr>
          <a:lstStyle/>
          <a:p>
            <a:r>
              <a:rPr lang="nl-NL" sz="2400" b="1" spc="-150" dirty="0">
                <a:solidFill>
                  <a:srgbClr val="A56C3F"/>
                </a:solidFill>
              </a:rPr>
              <a:t>C. Een museum</a:t>
            </a:r>
            <a:endParaRPr lang="nl-NL" sz="2400" spc="-150" dirty="0">
              <a:solidFill>
                <a:srgbClr val="A56C3F"/>
              </a:solidFill>
            </a:endParaRPr>
          </a:p>
        </p:txBody>
      </p:sp>
    </p:spTree>
    <p:extLst>
      <p:ext uri="{BB962C8B-B14F-4D97-AF65-F5344CB8AC3E}">
        <p14:creationId xmlns:p14="http://schemas.microsoft.com/office/powerpoint/2010/main" val="270143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6D767-D90C-0C70-61AC-247A19AAD014}"/>
              </a:ext>
            </a:extLst>
          </p:cNvPr>
          <p:cNvSpPr>
            <a:spLocks noGrp="1"/>
          </p:cNvSpPr>
          <p:nvPr>
            <p:ph type="title"/>
          </p:nvPr>
        </p:nvSpPr>
        <p:spPr/>
        <p:txBody>
          <a:bodyPr/>
          <a:lstStyle/>
          <a:p>
            <a:r>
              <a:rPr lang="nl-NL" dirty="0"/>
              <a:t>  </a:t>
            </a:r>
          </a:p>
        </p:txBody>
      </p:sp>
      <p:pic>
        <p:nvPicPr>
          <p:cNvPr id="1026" name="Picture 2" descr="Brug 232 (Hortus Botanicus Amsterdam) - Wikipedia">
            <a:extLst>
              <a:ext uri="{FF2B5EF4-FFF2-40B4-BE49-F238E27FC236}">
                <a16:creationId xmlns:a16="http://schemas.microsoft.com/office/drawing/2014/main" id="{DE7FCC2F-56B4-6DF9-E8D4-48D636F98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39" y="221251"/>
            <a:ext cx="4890302" cy="32481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RT Museum voorheen Hermitage en de Hoftuin met kinderen Leuk met kids">
            <a:extLst>
              <a:ext uri="{FF2B5EF4-FFF2-40B4-BE49-F238E27FC236}">
                <a16:creationId xmlns:a16="http://schemas.microsoft.com/office/drawing/2014/main" id="{B1E43989-7CEB-59C3-A138-9AEE1589E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127" y="221252"/>
            <a:ext cx="4561982" cy="4561982"/>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D75F618E-8BE1-698D-C00E-776A8B3159BA}"/>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tekst, Lettertype, Graphics, grafische vormgeving&#10;&#10;Automatisch gegenereerde beschrijving">
            <a:extLst>
              <a:ext uri="{FF2B5EF4-FFF2-40B4-BE49-F238E27FC236}">
                <a16:creationId xmlns:a16="http://schemas.microsoft.com/office/drawing/2014/main" id="{BECBEFC4-F85D-5D65-6377-975A4AA05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9" name="Tekstvak 8">
            <a:extLst>
              <a:ext uri="{FF2B5EF4-FFF2-40B4-BE49-F238E27FC236}">
                <a16:creationId xmlns:a16="http://schemas.microsoft.com/office/drawing/2014/main" id="{7E514338-7E89-AD93-4AD0-67592E37E737}"/>
              </a:ext>
            </a:extLst>
          </p:cNvPr>
          <p:cNvSpPr txBox="1"/>
          <p:nvPr/>
        </p:nvSpPr>
        <p:spPr>
          <a:xfrm>
            <a:off x="387139" y="4230865"/>
            <a:ext cx="4919440" cy="1569660"/>
          </a:xfrm>
          <a:prstGeom prst="rect">
            <a:avLst/>
          </a:prstGeom>
          <a:noFill/>
        </p:spPr>
        <p:txBody>
          <a:bodyPr wrap="square">
            <a:spAutoFit/>
          </a:bodyPr>
          <a:lstStyle/>
          <a:p>
            <a:pPr algn="ctr"/>
            <a:r>
              <a:rPr lang="nl-NL" sz="2400" b="1" spc="-150" dirty="0">
                <a:solidFill>
                  <a:srgbClr val="696F2C"/>
                </a:solidFill>
              </a:rPr>
              <a:t>Goed gedaan! </a:t>
            </a:r>
          </a:p>
          <a:p>
            <a:pPr algn="ctr"/>
            <a:endParaRPr lang="nl-NL" sz="2400" b="1" spc="-150" dirty="0">
              <a:solidFill>
                <a:srgbClr val="696F2C"/>
              </a:solidFill>
            </a:endParaRPr>
          </a:p>
          <a:p>
            <a:pPr algn="ctr"/>
            <a:r>
              <a:rPr lang="nl-NL" sz="2400" b="1" spc="-150" dirty="0">
                <a:solidFill>
                  <a:srgbClr val="696F2C"/>
                </a:solidFill>
              </a:rPr>
              <a:t>Dit was de les. Tot ziens in de Hortus en in H’ART Museum!</a:t>
            </a:r>
            <a:endParaRPr lang="nl-NL" sz="2400" spc="-150" dirty="0">
              <a:solidFill>
                <a:srgbClr val="696F2C"/>
              </a:solidFill>
            </a:endParaRPr>
          </a:p>
        </p:txBody>
      </p:sp>
      <p:sp>
        <p:nvSpPr>
          <p:cNvPr id="3" name="Tekstvak 2">
            <a:extLst>
              <a:ext uri="{FF2B5EF4-FFF2-40B4-BE49-F238E27FC236}">
                <a16:creationId xmlns:a16="http://schemas.microsoft.com/office/drawing/2014/main" id="{3858EA0E-1DED-D6D1-DDD6-CDFF418C6138}"/>
              </a:ext>
            </a:extLst>
          </p:cNvPr>
          <p:cNvSpPr txBox="1"/>
          <p:nvPr/>
        </p:nvSpPr>
        <p:spPr>
          <a:xfrm>
            <a:off x="6494120" y="4895942"/>
            <a:ext cx="3497733" cy="523220"/>
          </a:xfrm>
          <a:prstGeom prst="rect">
            <a:avLst/>
          </a:prstGeom>
          <a:noFill/>
        </p:spPr>
        <p:txBody>
          <a:bodyPr wrap="square" rtlCol="0">
            <a:spAutoFit/>
          </a:bodyPr>
          <a:lstStyle/>
          <a:p>
            <a:r>
              <a:rPr lang="nl-NL" sz="1400" b="1" i="0" dirty="0">
                <a:solidFill>
                  <a:srgbClr val="D9A54B"/>
                </a:solidFill>
                <a:effectLst/>
              </a:rPr>
              <a:t>I</a:t>
            </a:r>
            <a:r>
              <a:rPr lang="nl-NL" sz="1400" b="1" i="1" dirty="0">
                <a:solidFill>
                  <a:srgbClr val="D9A54B"/>
                </a:solidFill>
                <a:effectLst/>
              </a:rPr>
              <a:t>.s.m. De Hortus Amsterdam, met dank aan ABN AMRO en WOMEN Inc.</a:t>
            </a:r>
            <a:endParaRPr lang="nl-NL" sz="1400" b="1" dirty="0">
              <a:solidFill>
                <a:srgbClr val="D9A54B"/>
              </a:solidFill>
            </a:endParaRPr>
          </a:p>
        </p:txBody>
      </p:sp>
      <p:pic>
        <p:nvPicPr>
          <p:cNvPr id="5" name="Afbeelding 4">
            <a:extLst>
              <a:ext uri="{FF2B5EF4-FFF2-40B4-BE49-F238E27FC236}">
                <a16:creationId xmlns:a16="http://schemas.microsoft.com/office/drawing/2014/main" id="{387D3453-D7AC-7AEE-9F4E-8DB405FA8B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0791" y="6211311"/>
            <a:ext cx="1454881" cy="430566"/>
          </a:xfrm>
          <a:prstGeom prst="rect">
            <a:avLst/>
          </a:prstGeom>
        </p:spPr>
      </p:pic>
      <p:pic>
        <p:nvPicPr>
          <p:cNvPr id="10" name="Afbeelding 9" descr="Afbeelding met zwart, duisternis&#10;&#10;Automatisch gegenereerde beschrijving">
            <a:extLst>
              <a:ext uri="{FF2B5EF4-FFF2-40B4-BE49-F238E27FC236}">
                <a16:creationId xmlns:a16="http://schemas.microsoft.com/office/drawing/2014/main" id="{29839429-6912-DC96-6B1A-E1B0BCAFB7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9474" y="6055091"/>
            <a:ext cx="1069249" cy="652347"/>
          </a:xfrm>
          <a:prstGeom prst="rect">
            <a:avLst/>
          </a:prstGeom>
        </p:spPr>
      </p:pic>
      <p:pic>
        <p:nvPicPr>
          <p:cNvPr id="11" name="Picture 2" descr="Hortus Botanicus — Hart Amsterdammuseum">
            <a:extLst>
              <a:ext uri="{FF2B5EF4-FFF2-40B4-BE49-F238E27FC236}">
                <a16:creationId xmlns:a16="http://schemas.microsoft.com/office/drawing/2014/main" id="{3C2587F5-090E-3DEB-4F17-CF8E9FF3AF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6579" y="6211311"/>
            <a:ext cx="1775534" cy="399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39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B8C6E93E-40F6-3503-E2E2-6CBF87046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64150">
            <a:off x="4528250" y="61053"/>
            <a:ext cx="1187738" cy="619588"/>
          </a:xfrm>
          <a:prstGeom prst="rect">
            <a:avLst/>
          </a:prstGeom>
        </p:spPr>
      </p:pic>
      <p:pic>
        <p:nvPicPr>
          <p:cNvPr id="20" name="Afbeelding 19">
            <a:extLst>
              <a:ext uri="{FF2B5EF4-FFF2-40B4-BE49-F238E27FC236}">
                <a16:creationId xmlns:a16="http://schemas.microsoft.com/office/drawing/2014/main" id="{7B9656DB-8B03-26C5-7228-036402F78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11703" y="1612020"/>
            <a:ext cx="1030616" cy="426221"/>
          </a:xfrm>
          <a:prstGeom prst="rect">
            <a:avLst/>
          </a:prstGeom>
        </p:spPr>
      </p:pic>
      <p:sp>
        <p:nvSpPr>
          <p:cNvPr id="10" name="Rechthoek 9">
            <a:extLst>
              <a:ext uri="{FF2B5EF4-FFF2-40B4-BE49-F238E27FC236}">
                <a16:creationId xmlns:a16="http://schemas.microsoft.com/office/drawing/2014/main" id="{0E07DFB3-7370-B2EC-311F-2337A8DC7145}"/>
              </a:ext>
            </a:extLst>
          </p:cNvPr>
          <p:cNvSpPr/>
          <p:nvPr/>
        </p:nvSpPr>
        <p:spPr>
          <a:xfrm rot="910064">
            <a:off x="5943600" y="1581150"/>
            <a:ext cx="1400175" cy="464582"/>
          </a:xfrm>
          <a:prstGeom prst="rect">
            <a:avLst/>
          </a:prstGeom>
          <a:solidFill>
            <a:srgbClr val="A56C3F"/>
          </a:solidFill>
          <a:ln>
            <a:solidFill>
              <a:srgbClr val="D9A5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4F1DB0AC-488F-CA71-518E-76817A2AF04E}"/>
              </a:ext>
            </a:extLst>
          </p:cNvPr>
          <p:cNvSpPr txBox="1"/>
          <p:nvPr/>
        </p:nvSpPr>
        <p:spPr>
          <a:xfrm>
            <a:off x="342901" y="4086911"/>
            <a:ext cx="5222478" cy="2308324"/>
          </a:xfrm>
          <a:prstGeom prst="rect">
            <a:avLst/>
          </a:prstGeom>
          <a:noFill/>
        </p:spPr>
        <p:txBody>
          <a:bodyPr wrap="square">
            <a:spAutoFit/>
          </a:bodyPr>
          <a:lstStyle/>
          <a:p>
            <a:r>
              <a:rPr lang="nl-NL" sz="2400" b="1" spc="-150" dirty="0">
                <a:solidFill>
                  <a:srgbClr val="696F2C"/>
                </a:solidFill>
              </a:rPr>
              <a:t>De Hortus bestaat al bijna </a:t>
            </a:r>
            <a:r>
              <a:rPr lang="nl-NL" sz="2400" b="1" spc="-150" dirty="0">
                <a:solidFill>
                  <a:srgbClr val="D9A54B"/>
                </a:solidFill>
              </a:rPr>
              <a:t>400 jaar</a:t>
            </a:r>
            <a:r>
              <a:rPr lang="nl-NL" sz="2400" b="1" spc="-150" dirty="0">
                <a:solidFill>
                  <a:srgbClr val="696F2C"/>
                </a:solidFill>
              </a:rPr>
              <a:t>. Vroeger verzamelden mensen hier planten waarvan ze dachten dat je er beter van werd als je ziek was. Zoals  </a:t>
            </a:r>
            <a:r>
              <a:rPr lang="nl-NL" sz="2400" b="1" spc="-150" dirty="0">
                <a:solidFill>
                  <a:srgbClr val="D9A54B"/>
                </a:solidFill>
              </a:rPr>
              <a:t>Aloë Vera</a:t>
            </a:r>
            <a:r>
              <a:rPr lang="nl-NL" sz="2400" b="1" spc="-150" dirty="0">
                <a:solidFill>
                  <a:srgbClr val="696F2C"/>
                </a:solidFill>
              </a:rPr>
              <a:t>, die goed zou zijn voor wondjes, en de </a:t>
            </a:r>
            <a:r>
              <a:rPr lang="nl-NL" sz="2400" b="1" spc="-150" dirty="0">
                <a:solidFill>
                  <a:srgbClr val="D9A54B"/>
                </a:solidFill>
              </a:rPr>
              <a:t>Salieplant</a:t>
            </a:r>
            <a:r>
              <a:rPr lang="nl-NL" sz="2400" b="1" spc="-150" dirty="0">
                <a:solidFill>
                  <a:srgbClr val="696F2C"/>
                </a:solidFill>
              </a:rPr>
              <a:t>, die hielp bij keelpijn.</a:t>
            </a:r>
            <a:endParaRPr lang="nl-NL" sz="2400" spc="-150" dirty="0">
              <a:solidFill>
                <a:srgbClr val="696F2C"/>
              </a:solidFill>
            </a:endParaRPr>
          </a:p>
        </p:txBody>
      </p:sp>
      <p:sp>
        <p:nvSpPr>
          <p:cNvPr id="2" name="Rechthoek 1">
            <a:extLst>
              <a:ext uri="{FF2B5EF4-FFF2-40B4-BE49-F238E27FC236}">
                <a16:creationId xmlns:a16="http://schemas.microsoft.com/office/drawing/2014/main" id="{BE365B43-43AF-4531-CA57-7E9889ED5899}"/>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12DCD897-6A93-F423-B890-772E3A020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5" name="Picture 4" descr="Salie kruid aquarel illustratie Hand getekende salvia plant Realistische  botanische salie biologische plant | Premium Foto">
            <a:extLst>
              <a:ext uri="{FF2B5EF4-FFF2-40B4-BE49-F238E27FC236}">
                <a16:creationId xmlns:a16="http://schemas.microsoft.com/office/drawing/2014/main" id="{74114324-3D06-7AB9-BE1F-F9210B4C82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9298" y="3680432"/>
            <a:ext cx="2850398" cy="2850398"/>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descr="Afbeelding met plant, Aardplant, vetplant, aloë&#10;&#10;Automatisch gegenereerde beschrijving">
            <a:extLst>
              <a:ext uri="{FF2B5EF4-FFF2-40B4-BE49-F238E27FC236}">
                <a16:creationId xmlns:a16="http://schemas.microsoft.com/office/drawing/2014/main" id="{6AA8C847-C75E-F41C-0540-EC0C0452A8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0999" y="-169273"/>
            <a:ext cx="2428874" cy="3449705"/>
          </a:xfrm>
          <a:prstGeom prst="rect">
            <a:avLst/>
          </a:prstGeom>
        </p:spPr>
      </p:pic>
      <p:pic>
        <p:nvPicPr>
          <p:cNvPr id="2056" name="Picture 8" descr="Met de Nationale Kunst &amp; Cultuur Cadeaukaart genieten bij Hortus Botanicus  Amsterdam | Nationale Kunst &amp; Cultuur Cadeaukaart">
            <a:extLst>
              <a:ext uri="{FF2B5EF4-FFF2-40B4-BE49-F238E27FC236}">
                <a16:creationId xmlns:a16="http://schemas.microsoft.com/office/drawing/2014/main" id="{4881ACEF-6F59-35A9-F23B-27F83D1492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760" y="680852"/>
            <a:ext cx="5117618" cy="2976748"/>
          </a:xfrm>
          <a:prstGeom prst="rect">
            <a:avLst/>
          </a:prstGeom>
          <a:ln w="88900" cap="sq" cmpd="thickThin">
            <a:solidFill>
              <a:srgbClr val="D9A54B"/>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9CC0EEB4-5299-2ACE-C4B3-0E6474993410}"/>
              </a:ext>
            </a:extLst>
          </p:cNvPr>
          <p:cNvSpPr txBox="1"/>
          <p:nvPr/>
        </p:nvSpPr>
        <p:spPr>
          <a:xfrm rot="910064">
            <a:off x="5986642" y="1704835"/>
            <a:ext cx="1778254" cy="369332"/>
          </a:xfrm>
          <a:prstGeom prst="rect">
            <a:avLst/>
          </a:prstGeom>
          <a:noFill/>
        </p:spPr>
        <p:txBody>
          <a:bodyPr wrap="square" rtlCol="0">
            <a:spAutoFit/>
          </a:bodyPr>
          <a:lstStyle/>
          <a:p>
            <a:r>
              <a:rPr lang="nl-NL" b="1" dirty="0">
                <a:solidFill>
                  <a:schemeClr val="bg1"/>
                </a:solidFill>
              </a:rPr>
              <a:t>Aloë Vera</a:t>
            </a:r>
          </a:p>
        </p:txBody>
      </p:sp>
      <p:pic>
        <p:nvPicPr>
          <p:cNvPr id="14" name="Graphic 13" descr="Lijn met pijl: Curve in wijzerzin met effen opvulling">
            <a:extLst>
              <a:ext uri="{FF2B5EF4-FFF2-40B4-BE49-F238E27FC236}">
                <a16:creationId xmlns:a16="http://schemas.microsoft.com/office/drawing/2014/main" id="{0ED154D3-E937-44A0-6B31-7C49442530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895130">
            <a:off x="6629023" y="535753"/>
            <a:ext cx="1029311" cy="1626731"/>
          </a:xfrm>
          <a:prstGeom prst="rect">
            <a:avLst/>
          </a:prstGeom>
        </p:spPr>
      </p:pic>
      <p:sp>
        <p:nvSpPr>
          <p:cNvPr id="15" name="Rechthoek 14">
            <a:extLst>
              <a:ext uri="{FF2B5EF4-FFF2-40B4-BE49-F238E27FC236}">
                <a16:creationId xmlns:a16="http://schemas.microsoft.com/office/drawing/2014/main" id="{513FB7A1-6B1F-5529-7B6E-E2E06343B953}"/>
              </a:ext>
            </a:extLst>
          </p:cNvPr>
          <p:cNvSpPr/>
          <p:nvPr/>
        </p:nvSpPr>
        <p:spPr>
          <a:xfrm rot="20681390">
            <a:off x="9151771" y="5520434"/>
            <a:ext cx="1400175" cy="464582"/>
          </a:xfrm>
          <a:prstGeom prst="rect">
            <a:avLst/>
          </a:prstGeom>
          <a:solidFill>
            <a:srgbClr val="A56C3F"/>
          </a:solidFill>
          <a:ln>
            <a:solidFill>
              <a:srgbClr val="D9A5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B223E5EC-036C-B056-20C3-95CB5B60A703}"/>
              </a:ext>
            </a:extLst>
          </p:cNvPr>
          <p:cNvSpPr txBox="1"/>
          <p:nvPr/>
        </p:nvSpPr>
        <p:spPr>
          <a:xfrm rot="20677548">
            <a:off x="9215081" y="5470191"/>
            <a:ext cx="1778254" cy="369332"/>
          </a:xfrm>
          <a:prstGeom prst="rect">
            <a:avLst/>
          </a:prstGeom>
          <a:noFill/>
        </p:spPr>
        <p:txBody>
          <a:bodyPr wrap="square" rtlCol="0">
            <a:spAutoFit/>
          </a:bodyPr>
          <a:lstStyle/>
          <a:p>
            <a:r>
              <a:rPr lang="nl-NL" b="1" dirty="0">
                <a:solidFill>
                  <a:schemeClr val="bg1"/>
                </a:solidFill>
              </a:rPr>
              <a:t>Salieplant</a:t>
            </a:r>
          </a:p>
        </p:txBody>
      </p:sp>
      <p:pic>
        <p:nvPicPr>
          <p:cNvPr id="18" name="Afbeelding 17">
            <a:extLst>
              <a:ext uri="{FF2B5EF4-FFF2-40B4-BE49-F238E27FC236}">
                <a16:creationId xmlns:a16="http://schemas.microsoft.com/office/drawing/2014/main" id="{FB782185-1E02-7F51-A7D3-D778CF8162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402657">
            <a:off x="9847433" y="758183"/>
            <a:ext cx="999734" cy="929121"/>
          </a:xfrm>
          <a:prstGeom prst="rect">
            <a:avLst/>
          </a:prstGeom>
        </p:spPr>
      </p:pic>
      <p:pic>
        <p:nvPicPr>
          <p:cNvPr id="42" name="Graphic 41" descr="Lijn met pijl: Curve in wijzerzin met effen opvulling">
            <a:extLst>
              <a:ext uri="{FF2B5EF4-FFF2-40B4-BE49-F238E27FC236}">
                <a16:creationId xmlns:a16="http://schemas.microsoft.com/office/drawing/2014/main" id="{B11BDFC5-A3C2-F5A7-E028-17E2FA1394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5913517" flipH="1">
            <a:off x="8985418" y="4364448"/>
            <a:ext cx="1017949" cy="1626731"/>
          </a:xfrm>
          <a:prstGeom prst="rect">
            <a:avLst/>
          </a:prstGeom>
        </p:spPr>
      </p:pic>
    </p:spTree>
    <p:extLst>
      <p:ext uri="{BB962C8B-B14F-4D97-AF65-F5344CB8AC3E}">
        <p14:creationId xmlns:p14="http://schemas.microsoft.com/office/powerpoint/2010/main" val="1581761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15346BF-5123-4958-06CC-BBD75EE582EB}"/>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EED9E72C-B290-F3A0-D80D-94FA02BEC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5CC41582-0D3E-4353-D6B3-552D30C80D5B}"/>
              </a:ext>
            </a:extLst>
          </p:cNvPr>
          <p:cNvSpPr txBox="1"/>
          <p:nvPr/>
        </p:nvSpPr>
        <p:spPr>
          <a:xfrm>
            <a:off x="731735" y="1530827"/>
            <a:ext cx="7107247" cy="3416320"/>
          </a:xfrm>
          <a:prstGeom prst="rect">
            <a:avLst/>
          </a:prstGeom>
          <a:noFill/>
        </p:spPr>
        <p:txBody>
          <a:bodyPr wrap="square">
            <a:spAutoFit/>
          </a:bodyPr>
          <a:lstStyle/>
          <a:p>
            <a:r>
              <a:rPr lang="nl-NL" sz="2400" b="1" dirty="0">
                <a:solidFill>
                  <a:srgbClr val="A56C3F"/>
                </a:solidFill>
              </a:rPr>
              <a:t>Planten zijn heel belangrijk voor het leven op aarde. Ze zorgen voor frisse lucht, zodat we goed kunnen ademen. </a:t>
            </a:r>
          </a:p>
          <a:p>
            <a:endParaRPr lang="nl-NL" sz="2400" b="1" dirty="0">
              <a:solidFill>
                <a:srgbClr val="A56C3F"/>
              </a:solidFill>
            </a:endParaRPr>
          </a:p>
          <a:p>
            <a:r>
              <a:rPr lang="nl-NL" sz="2400" b="1" dirty="0">
                <a:solidFill>
                  <a:srgbClr val="A56C3F"/>
                </a:solidFill>
              </a:rPr>
              <a:t>Ook groeien er vruchten, groente en zaden aan planten die mensen en dieren kunnen eten.</a:t>
            </a:r>
          </a:p>
          <a:p>
            <a:endParaRPr lang="nl-NL" sz="2400" b="1" dirty="0">
              <a:solidFill>
                <a:srgbClr val="A56C3F"/>
              </a:solidFill>
            </a:endParaRPr>
          </a:p>
          <a:p>
            <a:r>
              <a:rPr lang="nl-NL" sz="2400" b="1" spc="-150" dirty="0">
                <a:solidFill>
                  <a:srgbClr val="A56C3F"/>
                </a:solidFill>
              </a:rPr>
              <a:t>Daarnaast gebruiken we planten voor spullen, zoals hout om huizen mee te bouwen.</a:t>
            </a:r>
          </a:p>
        </p:txBody>
      </p:sp>
      <p:pic>
        <p:nvPicPr>
          <p:cNvPr id="7" name="Picture 2" descr="Coral tree and silkworm van Maria Sibylla Merian als poster, canvas print  en meer | Posterlounge.nl">
            <a:extLst>
              <a:ext uri="{FF2B5EF4-FFF2-40B4-BE49-F238E27FC236}">
                <a16:creationId xmlns:a16="http://schemas.microsoft.com/office/drawing/2014/main" id="{D6AF80B7-8807-A59B-DED7-759957CA3A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106643" y="3783651"/>
            <a:ext cx="2703913" cy="341632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64C5093A-489E-E5F1-88AB-F88B5DB3DC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02657">
            <a:off x="6518307" y="367566"/>
            <a:ext cx="999734" cy="929121"/>
          </a:xfrm>
          <a:prstGeom prst="rect">
            <a:avLst/>
          </a:prstGeom>
        </p:spPr>
      </p:pic>
      <p:pic>
        <p:nvPicPr>
          <p:cNvPr id="9" name="Afbeelding 8">
            <a:extLst>
              <a:ext uri="{FF2B5EF4-FFF2-40B4-BE49-F238E27FC236}">
                <a16:creationId xmlns:a16="http://schemas.microsoft.com/office/drawing/2014/main" id="{5A50A76E-BDEE-3492-806C-AFC8E544E9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412" y="1247745"/>
            <a:ext cx="1530181" cy="1826604"/>
          </a:xfrm>
          <a:prstGeom prst="rect">
            <a:avLst/>
          </a:prstGeom>
        </p:spPr>
      </p:pic>
    </p:spTree>
    <p:extLst>
      <p:ext uri="{BB962C8B-B14F-4D97-AF65-F5344CB8AC3E}">
        <p14:creationId xmlns:p14="http://schemas.microsoft.com/office/powerpoint/2010/main" val="405542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8AE837EC-32F7-95E4-5563-F9BDE10AC1AB}"/>
              </a:ext>
            </a:extLst>
          </p:cNvPr>
          <p:cNvSpPr txBox="1"/>
          <p:nvPr/>
        </p:nvSpPr>
        <p:spPr>
          <a:xfrm>
            <a:off x="3745100" y="2828834"/>
            <a:ext cx="3525303" cy="1200329"/>
          </a:xfrm>
          <a:prstGeom prst="rect">
            <a:avLst/>
          </a:prstGeom>
          <a:noFill/>
        </p:spPr>
        <p:txBody>
          <a:bodyPr wrap="square">
            <a:spAutoFit/>
          </a:bodyPr>
          <a:lstStyle/>
          <a:p>
            <a:pPr algn="ctr"/>
            <a:r>
              <a:rPr lang="nl-NL" sz="2400" b="1" spc="-150" dirty="0">
                <a:solidFill>
                  <a:srgbClr val="696F2C"/>
                </a:solidFill>
              </a:rPr>
              <a:t>Bovendien zijn planten en bloemen heel mooi en bijzonder, kijk maar!</a:t>
            </a:r>
            <a:endParaRPr lang="nl-NL" sz="2400" spc="-150" dirty="0">
              <a:solidFill>
                <a:srgbClr val="696F2C"/>
              </a:solidFill>
            </a:endParaRPr>
          </a:p>
        </p:txBody>
      </p:sp>
      <p:sp>
        <p:nvSpPr>
          <p:cNvPr id="2" name="Rechthoek 1">
            <a:extLst>
              <a:ext uri="{FF2B5EF4-FFF2-40B4-BE49-F238E27FC236}">
                <a16:creationId xmlns:a16="http://schemas.microsoft.com/office/drawing/2014/main" id="{BE043403-29A9-F21C-D25E-82A0A4FC1087}"/>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7F9BD6BE-28B9-4566-F100-4B63B099E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3074" name="Picture 2" descr="Hortus Botanicus Amsterdam - De Hortus">
            <a:extLst>
              <a:ext uri="{FF2B5EF4-FFF2-40B4-BE49-F238E27FC236}">
                <a16:creationId xmlns:a16="http://schemas.microsoft.com/office/drawing/2014/main" id="{21B3C70D-419C-394A-17FA-C23873CBE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248" y="304254"/>
            <a:ext cx="3458565" cy="20710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rtus Botanicus | Bekking &amp; Blitz webshop | Bekking &amp; Blitz">
            <a:extLst>
              <a:ext uri="{FF2B5EF4-FFF2-40B4-BE49-F238E27FC236}">
                <a16:creationId xmlns:a16="http://schemas.microsoft.com/office/drawing/2014/main" id="{D2A0CD2C-767A-F83B-C6A3-8FDA0E9B2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5580" y="304253"/>
            <a:ext cx="3205656" cy="207108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Uitje met kids: leren over planten in de Hortus - Leuk met kids Leuk met  kids">
            <a:extLst>
              <a:ext uri="{FF2B5EF4-FFF2-40B4-BE49-F238E27FC236}">
                <a16:creationId xmlns:a16="http://schemas.microsoft.com/office/drawing/2014/main" id="{DD820619-58D1-C71F-33CE-7A5E46F678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7131236" y="4482664"/>
            <a:ext cx="3458565" cy="207108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otspot: Hortus Botanicus Amsterdam | IKBENIRISNIET">
            <a:extLst>
              <a:ext uri="{FF2B5EF4-FFF2-40B4-BE49-F238E27FC236}">
                <a16:creationId xmlns:a16="http://schemas.microsoft.com/office/drawing/2014/main" id="{110C2112-5BE8-2432-EED1-264606E1561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160"/>
          <a:stretch/>
        </p:blipFill>
        <p:spPr bwMode="auto">
          <a:xfrm>
            <a:off x="3685385" y="4482664"/>
            <a:ext cx="3332109" cy="207108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alloween is drawing closer so we were delighted to find this 𝗳𝗮𝗻𝗴𝗲𝗱 𝗽𝗶𝘁𝗰𝗵𝗲𝗿-𝗽𝗹𝗮𝗻𝘁 in our nursery greenhouse!⁠&lt;br&gt;&#10;⁠&lt;br&gt;&#10;🧛🏼‍♀️𝘕𝘦𝘱𝘦𝘯𝘵𝘩𝘦𝘴 𝘣𝘪𝘤𝘢𝘭𝘤𝘢𝘳𝘢𝘵𝘢 or fanged pitcher-plant is an ominous-looking tropical plant species, native to Borneo. What makes this plant fascinating are the two sharp, vampire fang-like structures located just under the lid of its pitcher. 👉🏽𝗦𝘄𝗶𝗽𝗲 for a close-up!⁠&lt;br&gt;&#10;⁠&lt;br&gt;&#10;🩸These 'sharp teeth' hold drops of nectar right above the pitcher trap. The hungry insect loses its balance, falls in and is digested... ⁠&lt;br&gt;&#10;⁠&lt;br&gt;&#10;-⁠&lt;br&gt;&#10;⁠&lt;br&gt;&#10;🎃Halloween komt steeds dichterbij en we waren dan ook erg blij toen we deze 𝗴𝗲𝘁𝗮𝗻𝗱𝗲 𝗯𝗲𝗸𝗲𝗿𝗽𝗹𝗮𝗻𝘁 in onze kweekkas vonden!⁠&lt;br&gt;&#10;⁠&lt;br&gt;&#10;🧛🏼‍♀️𝘕𝘦𝘱𝘦𝘯𝘵𝘩𝘦𝘴 𝘣𝘪𝘤𝘢𝘭𝘤𝘢𝘳𝘢𝘵𝘢 of getande bekerplant is een gevaarlijk uitziende tropische plantensoort die oorspronkelijk in Borneo groeit. Wat deze plant zo fascinerend maakt zijn de twee scherpe, vampiertandachtige structuren - net onder het 'deksel' van de 'beker'. 👉🏽𝗦𝘄𝗶𝗽𝗲 voor een close-up!⁠&lt;br&gt;&#10;⁠&lt;br&gt;&#10;🩸De 'tanden' houden druppels nectar boven de val van de beker. Het gulzige insect verliest zijn evenwicht, valt in de beker en wordt verteerd...">
            <a:extLst>
              <a:ext uri="{FF2B5EF4-FFF2-40B4-BE49-F238E27FC236}">
                <a16:creationId xmlns:a16="http://schemas.microsoft.com/office/drawing/2014/main" id="{726CBA97-84E8-1A04-4C42-25EE06F8103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66"/>
          <a:stretch/>
        </p:blipFill>
        <p:spPr bwMode="auto">
          <a:xfrm>
            <a:off x="299248" y="2550403"/>
            <a:ext cx="3205656" cy="400334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Autumn’s magic isn’t just in the leaves - plants are still thriving, producing unique shapes and ways to disperse their seed.🍁🌾⁠&lt;br&gt;&#10;⁠&lt;br&gt;&#10;💚We hope you have a colourful Sunday!⁠&lt;br&gt;&#10;⁠&lt;br&gt;&#10;-⁠&lt;br&gt;&#10;⁠&lt;br&gt;&#10;De magie van herfst zit niet alleen in mooie bladeren - planten produceren ook unieke vormen en manieren om hun zaden te verspreiden.🍁🌾⁠&lt;br&gt;&#10;⁠&lt;br&gt;&#10;💚We hopen dat je een kleurrijke zondag hebt!">
            <a:extLst>
              <a:ext uri="{FF2B5EF4-FFF2-40B4-BE49-F238E27FC236}">
                <a16:creationId xmlns:a16="http://schemas.microsoft.com/office/drawing/2014/main" id="{FC3F42B2-4EAF-30F7-0DC8-1FA1A346EE4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7384145" y="304254"/>
            <a:ext cx="3205656" cy="400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32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FB2AE72-5C5A-1643-7584-6028D1774180}"/>
              </a:ext>
            </a:extLst>
          </p:cNvPr>
          <p:cNvPicPr>
            <a:picLocks noChangeAspect="1"/>
          </p:cNvPicPr>
          <p:nvPr/>
        </p:nvPicPr>
        <p:blipFill rotWithShape="1">
          <a:blip r:embed="rId3">
            <a:extLst>
              <a:ext uri="{28A0092B-C50C-407E-A947-70E740481C1C}">
                <a14:useLocalDpi xmlns:a14="http://schemas.microsoft.com/office/drawing/2010/main" val="0"/>
              </a:ext>
            </a:extLst>
          </a:blip>
          <a:srcRect b="10986"/>
          <a:stretch/>
        </p:blipFill>
        <p:spPr>
          <a:xfrm rot="5144636">
            <a:off x="9500541" y="2829409"/>
            <a:ext cx="1111441" cy="508979"/>
          </a:xfrm>
          <a:prstGeom prst="rect">
            <a:avLst/>
          </a:prstGeom>
        </p:spPr>
      </p:pic>
      <p:pic>
        <p:nvPicPr>
          <p:cNvPr id="10" name="Afbeelding 9">
            <a:extLst>
              <a:ext uri="{FF2B5EF4-FFF2-40B4-BE49-F238E27FC236}">
                <a16:creationId xmlns:a16="http://schemas.microsoft.com/office/drawing/2014/main" id="{94A7A674-CD66-4632-3A88-F41A88379C0D}"/>
              </a:ext>
            </a:extLst>
          </p:cNvPr>
          <p:cNvPicPr>
            <a:picLocks noChangeAspect="1"/>
          </p:cNvPicPr>
          <p:nvPr/>
        </p:nvPicPr>
        <p:blipFill rotWithShape="1">
          <a:blip r:embed="rId4">
            <a:extLst>
              <a:ext uri="{28A0092B-C50C-407E-A947-70E740481C1C}">
                <a14:useLocalDpi xmlns:a14="http://schemas.microsoft.com/office/drawing/2010/main" val="0"/>
              </a:ext>
            </a:extLst>
          </a:blip>
          <a:srcRect l="5003" t="18604" b="11230"/>
          <a:stretch/>
        </p:blipFill>
        <p:spPr>
          <a:xfrm rot="20993958">
            <a:off x="1018633" y="6153741"/>
            <a:ext cx="1389216" cy="732917"/>
          </a:xfrm>
          <a:prstGeom prst="rect">
            <a:avLst/>
          </a:prstGeom>
        </p:spPr>
      </p:pic>
      <p:sp>
        <p:nvSpPr>
          <p:cNvPr id="4" name="Rechthoek 3">
            <a:extLst>
              <a:ext uri="{FF2B5EF4-FFF2-40B4-BE49-F238E27FC236}">
                <a16:creationId xmlns:a16="http://schemas.microsoft.com/office/drawing/2014/main" id="{75104667-1C19-E704-11E8-DAE654039255}"/>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CD9365A8-B7DB-3C73-CE90-D69B1B618A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4098" name="Picture 2" descr="Rachel Ruysch - Wikipedia">
            <a:extLst>
              <a:ext uri="{FF2B5EF4-FFF2-40B4-BE49-F238E27FC236}">
                <a16:creationId xmlns:a16="http://schemas.microsoft.com/office/drawing/2014/main" id="{735BDB6C-AFC7-F316-6511-BB4743DB2E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7529" y="2133465"/>
            <a:ext cx="2874913" cy="3307230"/>
          </a:xfrm>
          <a:prstGeom prst="rect">
            <a:avLst/>
          </a:prstGeom>
          <a:ln w="88900" cap="sq" cmpd="thickThin">
            <a:solidFill>
              <a:srgbClr val="D9A54B"/>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75D8D242-DF23-5D7A-0588-A46FE7FE0A07}"/>
              </a:ext>
            </a:extLst>
          </p:cNvPr>
          <p:cNvSpPr txBox="1"/>
          <p:nvPr/>
        </p:nvSpPr>
        <p:spPr>
          <a:xfrm>
            <a:off x="342855" y="2375897"/>
            <a:ext cx="5222478" cy="1569660"/>
          </a:xfrm>
          <a:prstGeom prst="rect">
            <a:avLst/>
          </a:prstGeom>
          <a:noFill/>
        </p:spPr>
        <p:txBody>
          <a:bodyPr wrap="square">
            <a:spAutoFit/>
          </a:bodyPr>
          <a:lstStyle/>
          <a:p>
            <a:r>
              <a:rPr lang="nl-NL" sz="2400" b="1" spc="-150" dirty="0">
                <a:solidFill>
                  <a:srgbClr val="696F2C"/>
                </a:solidFill>
              </a:rPr>
              <a:t>Bloemen en planten zorgen al heel lang voor inspiratie voor kunstenaars. Een van de bekendste schilders van bloemen is </a:t>
            </a:r>
            <a:r>
              <a:rPr lang="nl-NL" sz="2400" b="1" spc="-150" dirty="0">
                <a:solidFill>
                  <a:srgbClr val="A56C3F"/>
                </a:solidFill>
              </a:rPr>
              <a:t>Rachel </a:t>
            </a:r>
            <a:r>
              <a:rPr lang="nl-NL" sz="2400" b="1" spc="-150" dirty="0" err="1">
                <a:solidFill>
                  <a:srgbClr val="A56C3F"/>
                </a:solidFill>
              </a:rPr>
              <a:t>Ruysch</a:t>
            </a:r>
            <a:r>
              <a:rPr lang="nl-NL" sz="2400" b="1" spc="-150" dirty="0">
                <a:solidFill>
                  <a:srgbClr val="696F2C"/>
                </a:solidFill>
              </a:rPr>
              <a:t>.</a:t>
            </a:r>
            <a:endParaRPr lang="nl-NL" sz="2400" spc="-150" dirty="0">
              <a:solidFill>
                <a:srgbClr val="696F2C"/>
              </a:solidFill>
            </a:endParaRPr>
          </a:p>
        </p:txBody>
      </p:sp>
      <p:pic>
        <p:nvPicPr>
          <p:cNvPr id="7" name="Graphic 6" descr="Lijn met pijl: Curve in wijzerzin met effen opvulling">
            <a:extLst>
              <a:ext uri="{FF2B5EF4-FFF2-40B4-BE49-F238E27FC236}">
                <a16:creationId xmlns:a16="http://schemas.microsoft.com/office/drawing/2014/main" id="{8739B3A1-6B96-FEA3-3B34-FE16C71395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7720361">
            <a:off x="6575060" y="136510"/>
            <a:ext cx="1524843" cy="2445738"/>
          </a:xfrm>
          <a:prstGeom prst="rect">
            <a:avLst/>
          </a:prstGeom>
        </p:spPr>
      </p:pic>
      <p:sp>
        <p:nvSpPr>
          <p:cNvPr id="9" name="Tekstvak 8">
            <a:extLst>
              <a:ext uri="{FF2B5EF4-FFF2-40B4-BE49-F238E27FC236}">
                <a16:creationId xmlns:a16="http://schemas.microsoft.com/office/drawing/2014/main" id="{CB53E7FD-BE82-8A15-AA52-1478C0B11669}"/>
              </a:ext>
            </a:extLst>
          </p:cNvPr>
          <p:cNvSpPr txBox="1"/>
          <p:nvPr/>
        </p:nvSpPr>
        <p:spPr>
          <a:xfrm>
            <a:off x="3606694" y="1007023"/>
            <a:ext cx="2731044" cy="584775"/>
          </a:xfrm>
          <a:prstGeom prst="rect">
            <a:avLst/>
          </a:prstGeom>
          <a:noFill/>
        </p:spPr>
        <p:txBody>
          <a:bodyPr wrap="square">
            <a:spAutoFit/>
          </a:bodyPr>
          <a:lstStyle/>
          <a:p>
            <a:r>
              <a:rPr lang="nl-NL" sz="3200" b="1" spc="-150" dirty="0">
                <a:solidFill>
                  <a:srgbClr val="C0BE8B"/>
                </a:solidFill>
              </a:rPr>
              <a:t>Rachel </a:t>
            </a:r>
            <a:r>
              <a:rPr lang="nl-NL" sz="3200" b="1" spc="-150" dirty="0" err="1">
                <a:solidFill>
                  <a:srgbClr val="C0BE8B"/>
                </a:solidFill>
              </a:rPr>
              <a:t>Ruysch</a:t>
            </a:r>
            <a:endParaRPr lang="nl-NL" sz="3200" dirty="0">
              <a:solidFill>
                <a:srgbClr val="C0BE8B"/>
              </a:solidFill>
            </a:endParaRPr>
          </a:p>
        </p:txBody>
      </p:sp>
      <p:pic>
        <p:nvPicPr>
          <p:cNvPr id="12" name="Afbeelding 11">
            <a:extLst>
              <a:ext uri="{FF2B5EF4-FFF2-40B4-BE49-F238E27FC236}">
                <a16:creationId xmlns:a16="http://schemas.microsoft.com/office/drawing/2014/main" id="{0D767779-8889-11EA-3ADC-93FF565465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921174">
            <a:off x="535975" y="301893"/>
            <a:ext cx="1530181" cy="1826604"/>
          </a:xfrm>
          <a:prstGeom prst="rect">
            <a:avLst/>
          </a:prstGeom>
        </p:spPr>
      </p:pic>
      <p:pic>
        <p:nvPicPr>
          <p:cNvPr id="13" name="Afbeelding 12">
            <a:extLst>
              <a:ext uri="{FF2B5EF4-FFF2-40B4-BE49-F238E27FC236}">
                <a16:creationId xmlns:a16="http://schemas.microsoft.com/office/drawing/2014/main" id="{E4574563-923B-48FC-6735-6444A863D8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6755612">
            <a:off x="2304272" y="268356"/>
            <a:ext cx="987496" cy="917747"/>
          </a:xfrm>
          <a:prstGeom prst="rect">
            <a:avLst/>
          </a:prstGeom>
        </p:spPr>
      </p:pic>
      <p:pic>
        <p:nvPicPr>
          <p:cNvPr id="16" name="Afbeelding 15" descr="Afbeelding met fruit, blad, tak, plant&#10;&#10;Automatisch gegenereerde beschrijving">
            <a:extLst>
              <a:ext uri="{FF2B5EF4-FFF2-40B4-BE49-F238E27FC236}">
                <a16:creationId xmlns:a16="http://schemas.microsoft.com/office/drawing/2014/main" id="{06030F61-C5B2-8385-626B-CDC428860C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1371" y="3735275"/>
            <a:ext cx="2625358" cy="3473198"/>
          </a:xfrm>
          <a:prstGeom prst="rect">
            <a:avLst/>
          </a:prstGeom>
        </p:spPr>
      </p:pic>
    </p:spTree>
    <p:extLst>
      <p:ext uri="{BB962C8B-B14F-4D97-AF65-F5344CB8AC3E}">
        <p14:creationId xmlns:p14="http://schemas.microsoft.com/office/powerpoint/2010/main" val="1933288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76E2DB8D-6D32-3302-E4CC-89BCD9A27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019753">
            <a:off x="681554" y="2778818"/>
            <a:ext cx="1128023" cy="403036"/>
          </a:xfrm>
          <a:prstGeom prst="rect">
            <a:avLst/>
          </a:prstGeom>
        </p:spPr>
      </p:pic>
      <p:pic>
        <p:nvPicPr>
          <p:cNvPr id="8" name="Afbeelding 7">
            <a:extLst>
              <a:ext uri="{FF2B5EF4-FFF2-40B4-BE49-F238E27FC236}">
                <a16:creationId xmlns:a16="http://schemas.microsoft.com/office/drawing/2014/main" id="{CDBA1A80-8D6D-AD38-E664-C4C06A58E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849681" y="4038436"/>
            <a:ext cx="1537755" cy="635953"/>
          </a:xfrm>
          <a:prstGeom prst="rect">
            <a:avLst/>
          </a:prstGeom>
        </p:spPr>
      </p:pic>
      <p:sp>
        <p:nvSpPr>
          <p:cNvPr id="4" name="Tekstvak 3">
            <a:extLst>
              <a:ext uri="{FF2B5EF4-FFF2-40B4-BE49-F238E27FC236}">
                <a16:creationId xmlns:a16="http://schemas.microsoft.com/office/drawing/2014/main" id="{1D6116D9-E82D-4257-4AC5-E1B6C45F60EE}"/>
              </a:ext>
            </a:extLst>
          </p:cNvPr>
          <p:cNvSpPr txBox="1"/>
          <p:nvPr/>
        </p:nvSpPr>
        <p:spPr>
          <a:xfrm>
            <a:off x="634894" y="4497723"/>
            <a:ext cx="5461106" cy="1323439"/>
          </a:xfrm>
          <a:prstGeom prst="rect">
            <a:avLst/>
          </a:prstGeom>
          <a:noFill/>
        </p:spPr>
        <p:txBody>
          <a:bodyPr wrap="square">
            <a:spAutoFit/>
          </a:bodyPr>
          <a:lstStyle/>
          <a:p>
            <a:r>
              <a:rPr lang="nl-NL" sz="2000" b="1" spc="-150" dirty="0">
                <a:solidFill>
                  <a:srgbClr val="A56C3F"/>
                </a:solidFill>
              </a:rPr>
              <a:t>Rachel </a:t>
            </a:r>
            <a:r>
              <a:rPr lang="nl-NL" sz="2000" b="1" spc="-150" dirty="0" err="1">
                <a:solidFill>
                  <a:srgbClr val="A56C3F"/>
                </a:solidFill>
              </a:rPr>
              <a:t>Ruysch</a:t>
            </a:r>
            <a:r>
              <a:rPr lang="nl-NL" sz="2000" b="1" spc="-150" dirty="0">
                <a:solidFill>
                  <a:srgbClr val="696F2C"/>
                </a:solidFill>
              </a:rPr>
              <a:t> leefde  bijna 400 jaar geleden. Haar vader werkte bij de Hortus en deed onderzoek naar planten en insecten. Zo kreeg Rachel al vroeg interesse in de natuur.</a:t>
            </a:r>
            <a:endParaRPr lang="nl-NL" sz="2000" spc="-150" dirty="0">
              <a:solidFill>
                <a:srgbClr val="696F2C"/>
              </a:solidFill>
            </a:endParaRPr>
          </a:p>
        </p:txBody>
      </p:sp>
      <p:sp>
        <p:nvSpPr>
          <p:cNvPr id="5" name="Tekstvak 4">
            <a:extLst>
              <a:ext uri="{FF2B5EF4-FFF2-40B4-BE49-F238E27FC236}">
                <a16:creationId xmlns:a16="http://schemas.microsoft.com/office/drawing/2014/main" id="{CC192DFB-DC3D-5428-5929-96FCC1ECC7FC}"/>
              </a:ext>
            </a:extLst>
          </p:cNvPr>
          <p:cNvSpPr txBox="1"/>
          <p:nvPr/>
        </p:nvSpPr>
        <p:spPr>
          <a:xfrm>
            <a:off x="4923349" y="5752858"/>
            <a:ext cx="5656042" cy="707886"/>
          </a:xfrm>
          <a:prstGeom prst="rect">
            <a:avLst/>
          </a:prstGeom>
          <a:noFill/>
        </p:spPr>
        <p:txBody>
          <a:bodyPr wrap="square">
            <a:spAutoFit/>
          </a:bodyPr>
          <a:lstStyle/>
          <a:p>
            <a:r>
              <a:rPr lang="nl-NL" sz="2000" b="1" spc="-150" dirty="0">
                <a:solidFill>
                  <a:srgbClr val="515A25"/>
                </a:solidFill>
              </a:rPr>
              <a:t>Ze maakte hele gedetailleerde schilderijen. De bloemen lijken net echt – het zijn soms net foto’s!</a:t>
            </a:r>
            <a:endParaRPr lang="nl-NL" sz="2000" spc="-150" dirty="0">
              <a:solidFill>
                <a:srgbClr val="515A25"/>
              </a:solidFill>
            </a:endParaRPr>
          </a:p>
        </p:txBody>
      </p:sp>
      <p:pic>
        <p:nvPicPr>
          <p:cNvPr id="5122" name="Picture 2" descr="Rachel Ruysch (1664-1750) | Mauritshuis">
            <a:extLst>
              <a:ext uri="{FF2B5EF4-FFF2-40B4-BE49-F238E27FC236}">
                <a16:creationId xmlns:a16="http://schemas.microsoft.com/office/drawing/2014/main" id="{738513B8-16EC-E656-01DF-3D1AFDF5B6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890162" y="282785"/>
            <a:ext cx="2751289" cy="2880296"/>
          </a:xfrm>
          <a:prstGeom prst="rect">
            <a:avLst/>
          </a:prstGeom>
          <a:solidFill>
            <a:srgbClr val="FFFFFF">
              <a:shade val="85000"/>
            </a:srgbClr>
          </a:solidFill>
          <a:ln w="88900" cap="sq">
            <a:solidFill>
              <a:srgbClr val="C0BE8B"/>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Rachel Ruysch's Exquisite Still Lifes Revolutionized the Form | Artsy">
            <a:extLst>
              <a:ext uri="{FF2B5EF4-FFF2-40B4-BE49-F238E27FC236}">
                <a16:creationId xmlns:a16="http://schemas.microsoft.com/office/drawing/2014/main" id="{A226471F-6FBE-286C-BA70-7022F9D9DE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69832" y="548704"/>
            <a:ext cx="2894637" cy="2177434"/>
          </a:xfrm>
          <a:prstGeom prst="rect">
            <a:avLst/>
          </a:prstGeom>
          <a:ln w="88900" cap="sq" cmpd="thickThin">
            <a:solidFill>
              <a:srgbClr val="A56C3F"/>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6" name="Picture 6" descr="Rachel Ruysch Midjourney style | Andrei Kovalev's Midlibrary">
            <a:extLst>
              <a:ext uri="{FF2B5EF4-FFF2-40B4-BE49-F238E27FC236}">
                <a16:creationId xmlns:a16="http://schemas.microsoft.com/office/drawing/2014/main" id="{97D9E43A-D473-0A69-266A-AD5C3C8C85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967144" y="696374"/>
            <a:ext cx="3651415" cy="2053119"/>
          </a:xfrm>
          <a:prstGeom prst="rect">
            <a:avLst/>
          </a:prstGeom>
          <a:ln w="88900" cap="sq" cmpd="thickThin">
            <a:solidFill>
              <a:srgbClr val="D9A54B"/>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F49C3126-0881-7726-839D-ECD2FACB9D61}"/>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tekst, Lettertype, Graphics, grafische vormgeving&#10;&#10;Automatisch gegenereerde beschrijving">
            <a:extLst>
              <a:ext uri="{FF2B5EF4-FFF2-40B4-BE49-F238E27FC236}">
                <a16:creationId xmlns:a16="http://schemas.microsoft.com/office/drawing/2014/main" id="{23B81291-8A03-12B9-3B8A-24CD06788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12" name="Afbeelding 11" descr="Afbeelding met bloemblaadje, plant, roos, Tuinrozen&#10;&#10;Automatisch gegenereerde beschrijving">
            <a:extLst>
              <a:ext uri="{FF2B5EF4-FFF2-40B4-BE49-F238E27FC236}">
                <a16:creationId xmlns:a16="http://schemas.microsoft.com/office/drawing/2014/main" id="{E141F590-7601-DE9E-6F6B-35653C477F03}"/>
              </a:ext>
            </a:extLst>
          </p:cNvPr>
          <p:cNvPicPr>
            <a:picLocks noChangeAspect="1"/>
          </p:cNvPicPr>
          <p:nvPr/>
        </p:nvPicPr>
        <p:blipFill rotWithShape="1">
          <a:blip r:embed="rId8">
            <a:extLst>
              <a:ext uri="{28A0092B-C50C-407E-A947-70E740481C1C}">
                <a14:useLocalDpi xmlns:a14="http://schemas.microsoft.com/office/drawing/2010/main" val="0"/>
              </a:ext>
            </a:extLst>
          </a:blip>
          <a:srcRect l="-22199" t="-19023"/>
          <a:stretch/>
        </p:blipFill>
        <p:spPr>
          <a:xfrm>
            <a:off x="5483475" y="3057279"/>
            <a:ext cx="3263348" cy="2281991"/>
          </a:xfrm>
          <a:prstGeom prst="rect">
            <a:avLst/>
          </a:prstGeom>
        </p:spPr>
      </p:pic>
    </p:spTree>
    <p:extLst>
      <p:ext uri="{BB962C8B-B14F-4D97-AF65-F5344CB8AC3E}">
        <p14:creationId xmlns:p14="http://schemas.microsoft.com/office/powerpoint/2010/main" val="2276409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9820CE4-FC28-5690-3776-F9D105324575}"/>
              </a:ext>
            </a:extLst>
          </p:cNvPr>
          <p:cNvPicPr>
            <a:picLocks noChangeAspect="1"/>
          </p:cNvPicPr>
          <p:nvPr/>
        </p:nvPicPr>
        <p:blipFill rotWithShape="1">
          <a:blip r:embed="rId2">
            <a:extLst>
              <a:ext uri="{28A0092B-C50C-407E-A947-70E740481C1C}">
                <a14:useLocalDpi xmlns:a14="http://schemas.microsoft.com/office/drawing/2010/main" val="0"/>
              </a:ext>
            </a:extLst>
          </a:blip>
          <a:srcRect l="5003" t="18604" b="11230"/>
          <a:stretch/>
        </p:blipFill>
        <p:spPr>
          <a:xfrm rot="10182978">
            <a:off x="8836991" y="5229738"/>
            <a:ext cx="1389216" cy="732917"/>
          </a:xfrm>
          <a:prstGeom prst="rect">
            <a:avLst/>
          </a:prstGeom>
        </p:spPr>
      </p:pic>
      <p:pic>
        <p:nvPicPr>
          <p:cNvPr id="7" name="Afbeelding 6">
            <a:extLst>
              <a:ext uri="{FF2B5EF4-FFF2-40B4-BE49-F238E27FC236}">
                <a16:creationId xmlns:a16="http://schemas.microsoft.com/office/drawing/2014/main" id="{4E88D374-A74B-F20E-CE97-C85A493CC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707445">
            <a:off x="240521" y="5304968"/>
            <a:ext cx="1530181" cy="1826604"/>
          </a:xfrm>
          <a:prstGeom prst="rect">
            <a:avLst/>
          </a:prstGeom>
        </p:spPr>
      </p:pic>
      <p:sp>
        <p:nvSpPr>
          <p:cNvPr id="4" name="Rechthoek 3">
            <a:extLst>
              <a:ext uri="{FF2B5EF4-FFF2-40B4-BE49-F238E27FC236}">
                <a16:creationId xmlns:a16="http://schemas.microsoft.com/office/drawing/2014/main" id="{B6664409-BBE0-A17A-ECBA-B6ADBA1A7C5D}"/>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30687416-B144-348A-E7D4-1A3B3B5D6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9218" name="Picture 2" descr="How Did Rachel Ruysch Become a World Famous Still Life Painter?">
            <a:extLst>
              <a:ext uri="{FF2B5EF4-FFF2-40B4-BE49-F238E27FC236}">
                <a16:creationId xmlns:a16="http://schemas.microsoft.com/office/drawing/2014/main" id="{0776AA0E-7CCB-A282-978B-9190896738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4222" y="1201784"/>
            <a:ext cx="4816248" cy="4009673"/>
          </a:xfrm>
          <a:prstGeom prst="rect">
            <a:avLst/>
          </a:prstGeom>
          <a:ln w="88900" cap="sq" cmpd="thickThin">
            <a:solidFill>
              <a:srgbClr val="C0BE8B"/>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43514A79-31BB-26D5-989D-B0160CA58F27}"/>
              </a:ext>
            </a:extLst>
          </p:cNvPr>
          <p:cNvSpPr txBox="1"/>
          <p:nvPr/>
        </p:nvSpPr>
        <p:spPr>
          <a:xfrm>
            <a:off x="596992" y="1096135"/>
            <a:ext cx="4263677" cy="4893647"/>
          </a:xfrm>
          <a:prstGeom prst="rect">
            <a:avLst/>
          </a:prstGeom>
          <a:noFill/>
        </p:spPr>
        <p:txBody>
          <a:bodyPr wrap="square">
            <a:spAutoFit/>
          </a:bodyPr>
          <a:lstStyle/>
          <a:p>
            <a:pPr algn="ctr"/>
            <a:r>
              <a:rPr lang="nl-NL" sz="2400" b="1" spc="-150" dirty="0">
                <a:solidFill>
                  <a:srgbClr val="A56C3F"/>
                </a:solidFill>
              </a:rPr>
              <a:t>In die tijd was het heel bijzonder dat een vrouw schilderde en beroemd werd. </a:t>
            </a:r>
          </a:p>
          <a:p>
            <a:pPr algn="ctr"/>
            <a:endParaRPr lang="nl-NL" sz="2400" b="1" spc="-150" dirty="0">
              <a:solidFill>
                <a:srgbClr val="A56C3F"/>
              </a:solidFill>
            </a:endParaRPr>
          </a:p>
          <a:p>
            <a:pPr algn="ctr"/>
            <a:r>
              <a:rPr lang="nl-NL" sz="2400" b="1" spc="-150" dirty="0">
                <a:solidFill>
                  <a:srgbClr val="A56C3F"/>
                </a:solidFill>
              </a:rPr>
              <a:t>Vrouwen kregen vaak niet de kans om zelf te schilderen of om een opleiding te volgen.</a:t>
            </a:r>
          </a:p>
          <a:p>
            <a:pPr algn="ctr"/>
            <a:endParaRPr lang="nl-NL" sz="2400" b="1" spc="-150" dirty="0">
              <a:solidFill>
                <a:srgbClr val="A56C3F"/>
              </a:solidFill>
            </a:endParaRPr>
          </a:p>
          <a:p>
            <a:pPr algn="ctr"/>
            <a:r>
              <a:rPr lang="nl-NL" sz="2400" b="1" spc="-150" dirty="0">
                <a:solidFill>
                  <a:srgbClr val="A56C3F"/>
                </a:solidFill>
              </a:rPr>
              <a:t>Soms werkten vrouwen mee aan de schilderijen van hun man of vader, maar dan werd hun naam niet bij het schilderij gezet. Oneerlijk hè?</a:t>
            </a:r>
          </a:p>
        </p:txBody>
      </p:sp>
      <p:pic>
        <p:nvPicPr>
          <p:cNvPr id="8" name="Afbeelding 7">
            <a:extLst>
              <a:ext uri="{FF2B5EF4-FFF2-40B4-BE49-F238E27FC236}">
                <a16:creationId xmlns:a16="http://schemas.microsoft.com/office/drawing/2014/main" id="{3ADD05E5-5C58-719D-BF85-2577131B2C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791317">
            <a:off x="4668697" y="237499"/>
            <a:ext cx="987496" cy="917747"/>
          </a:xfrm>
          <a:prstGeom prst="rect">
            <a:avLst/>
          </a:prstGeom>
        </p:spPr>
      </p:pic>
      <p:pic>
        <p:nvPicPr>
          <p:cNvPr id="10" name="Afbeelding 9">
            <a:extLst>
              <a:ext uri="{FF2B5EF4-FFF2-40B4-BE49-F238E27FC236}">
                <a16:creationId xmlns:a16="http://schemas.microsoft.com/office/drawing/2014/main" id="{E78596AA-D835-FF63-26E0-FB9642B7CD4E}"/>
              </a:ext>
            </a:extLst>
          </p:cNvPr>
          <p:cNvPicPr>
            <a:picLocks noChangeAspect="1"/>
          </p:cNvPicPr>
          <p:nvPr/>
        </p:nvPicPr>
        <p:blipFill rotWithShape="1">
          <a:blip r:embed="rId7">
            <a:extLst>
              <a:ext uri="{28A0092B-C50C-407E-A947-70E740481C1C}">
                <a14:useLocalDpi xmlns:a14="http://schemas.microsoft.com/office/drawing/2010/main" val="0"/>
              </a:ext>
            </a:extLst>
          </a:blip>
          <a:srcRect b="10986"/>
          <a:stretch/>
        </p:blipFill>
        <p:spPr>
          <a:xfrm rot="5144636">
            <a:off x="-267251" y="777398"/>
            <a:ext cx="1111441" cy="508979"/>
          </a:xfrm>
          <a:prstGeom prst="rect">
            <a:avLst/>
          </a:prstGeom>
        </p:spPr>
      </p:pic>
    </p:spTree>
    <p:extLst>
      <p:ext uri="{BB962C8B-B14F-4D97-AF65-F5344CB8AC3E}">
        <p14:creationId xmlns:p14="http://schemas.microsoft.com/office/powerpoint/2010/main" val="2222645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E54DD8C2-7F54-16D9-ADC0-AB73C251C76B}"/>
              </a:ext>
            </a:extLst>
          </p:cNvPr>
          <p:cNvSpPr/>
          <p:nvPr/>
        </p:nvSpPr>
        <p:spPr>
          <a:xfrm>
            <a:off x="10884023" y="0"/>
            <a:ext cx="1307977" cy="6858000"/>
          </a:xfrm>
          <a:prstGeom prst="rect">
            <a:avLst/>
          </a:prstGeom>
          <a:solidFill>
            <a:srgbClr val="C0BE8B"/>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8C4A5312-30D2-4213-E9C1-3715561F6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8194" name="Picture 2" descr="Kunstafdrukken door Rachel Ruysch">
            <a:extLst>
              <a:ext uri="{FF2B5EF4-FFF2-40B4-BE49-F238E27FC236}">
                <a16:creationId xmlns:a16="http://schemas.microsoft.com/office/drawing/2014/main" id="{24A5B117-F5A6-E17D-E8E5-572C197F9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 y="873171"/>
            <a:ext cx="3810000" cy="477202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49F15674-2CA9-BD01-8FAE-74DAF9977EA1}"/>
              </a:ext>
            </a:extLst>
          </p:cNvPr>
          <p:cNvSpPr txBox="1"/>
          <p:nvPr/>
        </p:nvSpPr>
        <p:spPr>
          <a:xfrm>
            <a:off x="5720693" y="1016862"/>
            <a:ext cx="4072935" cy="1815882"/>
          </a:xfrm>
          <a:prstGeom prst="rect">
            <a:avLst/>
          </a:prstGeom>
          <a:noFill/>
        </p:spPr>
        <p:txBody>
          <a:bodyPr wrap="square">
            <a:spAutoFit/>
          </a:bodyPr>
          <a:lstStyle/>
          <a:p>
            <a:r>
              <a:rPr lang="nl-NL" sz="2800" b="1" spc="-150" dirty="0">
                <a:solidFill>
                  <a:srgbClr val="C0BE8B"/>
                </a:solidFill>
              </a:rPr>
              <a:t>Rachel maakte </a:t>
            </a:r>
            <a:r>
              <a:rPr lang="nl-NL" sz="2800" b="1" spc="-150" dirty="0">
                <a:solidFill>
                  <a:srgbClr val="A56C3F"/>
                </a:solidFill>
              </a:rPr>
              <a:t>stillevens. </a:t>
            </a:r>
            <a:r>
              <a:rPr lang="nl-NL" sz="2800" b="1" spc="-150" dirty="0">
                <a:solidFill>
                  <a:srgbClr val="C0BE8B"/>
                </a:solidFill>
              </a:rPr>
              <a:t>Dat zijn schilderijen van stilstaande voorwerpen, zoals bloemen in een vaas. </a:t>
            </a:r>
            <a:endParaRPr lang="nl-NL" sz="2800" spc="-150" dirty="0">
              <a:solidFill>
                <a:srgbClr val="C0BE8B"/>
              </a:solidFill>
            </a:endParaRPr>
          </a:p>
        </p:txBody>
      </p:sp>
      <p:sp>
        <p:nvSpPr>
          <p:cNvPr id="7" name="Tekstvak 6">
            <a:extLst>
              <a:ext uri="{FF2B5EF4-FFF2-40B4-BE49-F238E27FC236}">
                <a16:creationId xmlns:a16="http://schemas.microsoft.com/office/drawing/2014/main" id="{DD636DC6-29D6-3C91-8F7A-26E5D73884E8}"/>
              </a:ext>
            </a:extLst>
          </p:cNvPr>
          <p:cNvSpPr txBox="1"/>
          <p:nvPr/>
        </p:nvSpPr>
        <p:spPr>
          <a:xfrm>
            <a:off x="5720694" y="3829314"/>
            <a:ext cx="4072935" cy="1815882"/>
          </a:xfrm>
          <a:prstGeom prst="rect">
            <a:avLst/>
          </a:prstGeom>
          <a:noFill/>
        </p:spPr>
        <p:txBody>
          <a:bodyPr wrap="square">
            <a:spAutoFit/>
          </a:bodyPr>
          <a:lstStyle/>
          <a:p>
            <a:r>
              <a:rPr lang="nl-NL" sz="2800" b="1" spc="-150" dirty="0">
                <a:solidFill>
                  <a:srgbClr val="C0BE8B"/>
                </a:solidFill>
              </a:rPr>
              <a:t>Maar er zijn nog heel veel andere stijlen om bloemen en planten als kunst te maken!</a:t>
            </a:r>
          </a:p>
        </p:txBody>
      </p:sp>
    </p:spTree>
    <p:extLst>
      <p:ext uri="{BB962C8B-B14F-4D97-AF65-F5344CB8AC3E}">
        <p14:creationId xmlns:p14="http://schemas.microsoft.com/office/powerpoint/2010/main" val="33113905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6CBC118D69F240B4D866CD35285F16" ma:contentTypeVersion="15" ma:contentTypeDescription="Een nieuw document maken." ma:contentTypeScope="" ma:versionID="04c1846720f6e04f1e9212e840b28bcc">
  <xsd:schema xmlns:xsd="http://www.w3.org/2001/XMLSchema" xmlns:xs="http://www.w3.org/2001/XMLSchema" xmlns:p="http://schemas.microsoft.com/office/2006/metadata/properties" xmlns:ns2="628c5ad3-89e0-4fe8-a6d4-9236fce707bb" xmlns:ns3="4d8d1462-076d-4dfa-a8dd-6a6b23b425f6" targetNamespace="http://schemas.microsoft.com/office/2006/metadata/properties" ma:root="true" ma:fieldsID="4bbf6967c35a9fccabb6cd68494e56b5" ns2:_="" ns3:_="">
    <xsd:import namespace="628c5ad3-89e0-4fe8-a6d4-9236fce707bb"/>
    <xsd:import namespace="4d8d1462-076d-4dfa-a8dd-6a6b23b425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8c5ad3-89e0-4fe8-a6d4-9236fce707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025a69f6-b239-4fd3-a3cf-f63ae58640b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8d1462-076d-4dfa-a8dd-6a6b23b425f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05beb27-7a70-4c4e-9f78-b73ca90cc478}" ma:internalName="TaxCatchAll" ma:showField="CatchAllData" ma:web="4d8d1462-076d-4dfa-a8dd-6a6b23b425f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d8d1462-076d-4dfa-a8dd-6a6b23b425f6" xsi:nil="true"/>
    <lcf76f155ced4ddcb4097134ff3c332f xmlns="628c5ad3-89e0-4fe8-a6d4-9236fce707b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979F9F-4761-4AD3-A645-95926A64FB29}"/>
</file>

<file path=customXml/itemProps2.xml><?xml version="1.0" encoding="utf-8"?>
<ds:datastoreItem xmlns:ds="http://schemas.openxmlformats.org/officeDocument/2006/customXml" ds:itemID="{BBFF2440-CC6E-40BB-96A7-C2040299B9D4}"/>
</file>

<file path=customXml/itemProps3.xml><?xml version="1.0" encoding="utf-8"?>
<ds:datastoreItem xmlns:ds="http://schemas.openxmlformats.org/officeDocument/2006/customXml" ds:itemID="{AF1257FD-ECD2-43C7-9771-45A0E2562179}"/>
</file>

<file path=docProps/app.xml><?xml version="1.0" encoding="utf-8"?>
<Properties xmlns="http://schemas.openxmlformats.org/officeDocument/2006/extended-properties" xmlns:vt="http://schemas.openxmlformats.org/officeDocument/2006/docPropsVTypes">
  <TotalTime>1788</TotalTime>
  <Words>879</Words>
  <Application>Microsoft Office PowerPoint</Application>
  <PresentationFormat>Breedbeeld</PresentationFormat>
  <Paragraphs>89</Paragraphs>
  <Slides>24</Slides>
  <Notes>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24</vt:i4>
      </vt:variant>
    </vt:vector>
  </HeadingPairs>
  <TitlesOfParts>
    <vt:vector size="28" baseType="lpstr">
      <vt:lpstr>Aptos</vt:lpstr>
      <vt:lpstr>Aptos Display</vt:lpstr>
      <vt:lpstr>Arial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Vitoria Vinken</dc:creator>
  <cp:lastModifiedBy>Vitoria Vinken</cp:lastModifiedBy>
  <cp:revision>1</cp:revision>
  <dcterms:created xsi:type="dcterms:W3CDTF">2024-10-15T08:52:40Z</dcterms:created>
  <dcterms:modified xsi:type="dcterms:W3CDTF">2024-11-11T15:15:56Z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0x010100AC6CBC118D69F240B4D866CD35285F16</vt:lpwstr>
  </property>
</Properties>
</file>