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65" r:id="rId3"/>
    <p:sldId id="257" r:id="rId4"/>
    <p:sldId id="264" r:id="rId5"/>
    <p:sldId id="258" r:id="rId6"/>
    <p:sldId id="259" r:id="rId7"/>
    <p:sldId id="266" r:id="rId8"/>
    <p:sldId id="261" r:id="rId9"/>
    <p:sldId id="262" r:id="rId10"/>
    <p:sldId id="260" r:id="rId11"/>
    <p:sldId id="272" r:id="rId12"/>
    <p:sldId id="273" r:id="rId13"/>
    <p:sldId id="263" r:id="rId14"/>
    <p:sldId id="274" r:id="rId15"/>
    <p:sldId id="268" r:id="rId16"/>
    <p:sldId id="269" r:id="rId17"/>
    <p:sldId id="270" r:id="rId18"/>
    <p:sldId id="271" r:id="rId19"/>
    <p:sldId id="275" r:id="rId20"/>
    <p:sldId id="278" r:id="rId21"/>
    <p:sldId id="279" r:id="rId22"/>
    <p:sldId id="277" r:id="rId23"/>
    <p:sldId id="280" r:id="rId24"/>
    <p:sldId id="281" r:id="rId25"/>
    <p:sldId id="282" r:id="rId26"/>
    <p:sldId id="276" r:id="rId27"/>
    <p:sldId id="283" r:id="rId28"/>
    <p:sldId id="284" r:id="rId2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82A5"/>
    <a:srgbClr val="EDA05B"/>
    <a:srgbClr val="A82A21"/>
    <a:srgbClr val="002768"/>
    <a:srgbClr val="F4F1EC"/>
    <a:srgbClr val="FFFFFF"/>
    <a:srgbClr val="580A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C0D672-4120-4BE8-8FC4-300D1B96A429}" v="531" dt="2026-01-14T12:00:02.1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toria Vinken" userId="738f2a57-fa41-4d7b-8c72-8f18dfd5e0d3" providerId="ADAL" clId="{D8EA1078-B914-44C2-848A-9DDD04572698}"/>
    <pc:docChg chg="undo custSel addSld delSld modSld sldOrd">
      <pc:chgData name="Vitoria Vinken" userId="738f2a57-fa41-4d7b-8c72-8f18dfd5e0d3" providerId="ADAL" clId="{D8EA1078-B914-44C2-848A-9DDD04572698}" dt="2026-01-15T07:59:46.470" v="7723" actId="20577"/>
      <pc:docMkLst>
        <pc:docMk/>
      </pc:docMkLst>
      <pc:sldChg chg="addSp delSp modSp mod">
        <pc:chgData name="Vitoria Vinken" userId="738f2a57-fa41-4d7b-8c72-8f18dfd5e0d3" providerId="ADAL" clId="{D8EA1078-B914-44C2-848A-9DDD04572698}" dt="2026-01-12T16:03:33.644" v="6155" actId="1038"/>
        <pc:sldMkLst>
          <pc:docMk/>
          <pc:sldMk cId="2638824296" sldId="256"/>
        </pc:sldMkLst>
        <pc:spChg chg="add mod">
          <ac:chgData name="Vitoria Vinken" userId="738f2a57-fa41-4d7b-8c72-8f18dfd5e0d3" providerId="ADAL" clId="{D8EA1078-B914-44C2-848A-9DDD04572698}" dt="2026-01-12T16:03:19.453" v="6145" actId="1076"/>
          <ac:spMkLst>
            <pc:docMk/>
            <pc:sldMk cId="2638824296" sldId="256"/>
            <ac:spMk id="2" creationId="{F1827306-C6A6-EC43-E7E9-DF2D49ED3C22}"/>
          </ac:spMkLst>
        </pc:spChg>
        <pc:spChg chg="add mod">
          <ac:chgData name="Vitoria Vinken" userId="738f2a57-fa41-4d7b-8c72-8f18dfd5e0d3" providerId="ADAL" clId="{D8EA1078-B914-44C2-848A-9DDD04572698}" dt="2026-01-12T16:03:33.644" v="6155" actId="1038"/>
          <ac:spMkLst>
            <pc:docMk/>
            <pc:sldMk cId="2638824296" sldId="256"/>
            <ac:spMk id="3" creationId="{1EB02FFF-F692-D922-9024-BFB54C571390}"/>
          </ac:spMkLst>
        </pc:spChg>
        <pc:spChg chg="mod">
          <ac:chgData name="Vitoria Vinken" userId="738f2a57-fa41-4d7b-8c72-8f18dfd5e0d3" providerId="ADAL" clId="{D8EA1078-B914-44C2-848A-9DDD04572698}" dt="2026-01-12T16:02:05.050" v="6130" actId="1076"/>
          <ac:spMkLst>
            <pc:docMk/>
            <pc:sldMk cId="2638824296" sldId="256"/>
            <ac:spMk id="10" creationId="{B14039A0-1FAF-337A-06C8-CE176C8C7B9B}"/>
          </ac:spMkLst>
        </pc:spChg>
        <pc:spChg chg="add mod ord">
          <ac:chgData name="Vitoria Vinken" userId="738f2a57-fa41-4d7b-8c72-8f18dfd5e0d3" providerId="ADAL" clId="{D8EA1078-B914-44C2-848A-9DDD04572698}" dt="2026-01-07T12:42:43.692" v="2533" actId="688"/>
          <ac:spMkLst>
            <pc:docMk/>
            <pc:sldMk cId="2638824296" sldId="256"/>
            <ac:spMk id="12" creationId="{07A4004F-3C46-CACB-FDE1-2E6E600D1A31}"/>
          </ac:spMkLst>
        </pc:spChg>
        <pc:spChg chg="add mod">
          <ac:chgData name="Vitoria Vinken" userId="738f2a57-fa41-4d7b-8c72-8f18dfd5e0d3" providerId="ADAL" clId="{D8EA1078-B914-44C2-848A-9DDD04572698}" dt="2026-01-05T10:18:47.197" v="99" actId="1076"/>
          <ac:spMkLst>
            <pc:docMk/>
            <pc:sldMk cId="2638824296" sldId="256"/>
            <ac:spMk id="13" creationId="{3E82209D-EA21-0655-681B-7A8F65994EE0}"/>
          </ac:spMkLst>
        </pc:spChg>
        <pc:spChg chg="add mod">
          <ac:chgData name="Vitoria Vinken" userId="738f2a57-fa41-4d7b-8c72-8f18dfd5e0d3" providerId="ADAL" clId="{D8EA1078-B914-44C2-848A-9DDD04572698}" dt="2026-01-05T10:18:45.577" v="98" actId="1076"/>
          <ac:spMkLst>
            <pc:docMk/>
            <pc:sldMk cId="2638824296" sldId="256"/>
            <ac:spMk id="14" creationId="{570CC418-9CD6-F67E-BC2C-00250C560D1F}"/>
          </ac:spMkLst>
        </pc:spChg>
        <pc:spChg chg="add mod">
          <ac:chgData name="Vitoria Vinken" userId="738f2a57-fa41-4d7b-8c72-8f18dfd5e0d3" providerId="ADAL" clId="{D8EA1078-B914-44C2-848A-9DDD04572698}" dt="2026-01-07T08:14:43.773" v="298" actId="1076"/>
          <ac:spMkLst>
            <pc:docMk/>
            <pc:sldMk cId="2638824296" sldId="256"/>
            <ac:spMk id="18" creationId="{DC56B4F8-B9D4-4C16-76A9-3230BEF954BE}"/>
          </ac:spMkLst>
        </pc:spChg>
        <pc:picChg chg="add mod ord">
          <ac:chgData name="Vitoria Vinken" userId="738f2a57-fa41-4d7b-8c72-8f18dfd5e0d3" providerId="ADAL" clId="{D8EA1078-B914-44C2-848A-9DDD04572698}" dt="2026-01-05T10:15:05.044" v="28" actId="1076"/>
          <ac:picMkLst>
            <pc:docMk/>
            <pc:sldMk cId="2638824296" sldId="256"/>
            <ac:picMk id="7" creationId="{5AA78A38-EA0A-C1A6-8C6D-37039BF7313E}"/>
          </ac:picMkLst>
        </pc:picChg>
        <pc:picChg chg="add mod modCrop">
          <ac:chgData name="Vitoria Vinken" userId="738f2a57-fa41-4d7b-8c72-8f18dfd5e0d3" providerId="ADAL" clId="{D8EA1078-B914-44C2-848A-9DDD04572698}" dt="2026-01-05T10:24:48.005" v="116" actId="1582"/>
          <ac:picMkLst>
            <pc:docMk/>
            <pc:sldMk cId="2638824296" sldId="256"/>
            <ac:picMk id="9" creationId="{53600946-36B4-7003-A085-563F7606111B}"/>
          </ac:picMkLst>
        </pc:picChg>
        <pc:picChg chg="mod">
          <ac:chgData name="Vitoria Vinken" userId="738f2a57-fa41-4d7b-8c72-8f18dfd5e0d3" providerId="ADAL" clId="{D8EA1078-B914-44C2-848A-9DDD04572698}" dt="2026-01-07T08:14:36.420" v="297" actId="1076"/>
          <ac:picMkLst>
            <pc:docMk/>
            <pc:sldMk cId="2638824296" sldId="256"/>
            <ac:picMk id="15" creationId="{F3067194-EE05-B4FC-D0C0-14AC54D3ED88}"/>
          </ac:picMkLst>
        </pc:picChg>
        <pc:picChg chg="add mod">
          <ac:chgData name="Vitoria Vinken" userId="738f2a57-fa41-4d7b-8c72-8f18dfd5e0d3" providerId="ADAL" clId="{D8EA1078-B914-44C2-848A-9DDD04572698}" dt="2026-01-05T10:24:18.477" v="113" actId="1076"/>
          <ac:picMkLst>
            <pc:docMk/>
            <pc:sldMk cId="2638824296" sldId="256"/>
            <ac:picMk id="17" creationId="{39B0DD1B-328D-830B-FB1F-419D37412731}"/>
          </ac:picMkLst>
        </pc:picChg>
        <pc:picChg chg="add mod">
          <ac:chgData name="Vitoria Vinken" userId="738f2a57-fa41-4d7b-8c72-8f18dfd5e0d3" providerId="ADAL" clId="{D8EA1078-B914-44C2-848A-9DDD04572698}" dt="2026-01-07T08:14:43.773" v="298" actId="1076"/>
          <ac:picMkLst>
            <pc:docMk/>
            <pc:sldMk cId="2638824296" sldId="256"/>
            <ac:picMk id="1028" creationId="{6E8487A2-BCAB-535D-2D97-A8AA55F8F051}"/>
          </ac:picMkLst>
        </pc:picChg>
      </pc:sldChg>
      <pc:sldChg chg="addSp delSp modSp mod ord">
        <pc:chgData name="Vitoria Vinken" userId="738f2a57-fa41-4d7b-8c72-8f18dfd5e0d3" providerId="ADAL" clId="{D8EA1078-B914-44C2-848A-9DDD04572698}" dt="2026-01-14T11:49:49.636" v="7660" actId="20577"/>
        <pc:sldMkLst>
          <pc:docMk/>
          <pc:sldMk cId="2916988242" sldId="257"/>
        </pc:sldMkLst>
        <pc:spChg chg="add mod">
          <ac:chgData name="Vitoria Vinken" userId="738f2a57-fa41-4d7b-8c72-8f18dfd5e0d3" providerId="ADAL" clId="{D8EA1078-B914-44C2-848A-9DDD04572698}" dt="2026-01-07T13:31:44.330" v="3478" actId="1076"/>
          <ac:spMkLst>
            <pc:docMk/>
            <pc:sldMk cId="2916988242" sldId="257"/>
            <ac:spMk id="9" creationId="{EE83FC78-D784-622D-1448-DCB12F98F750}"/>
          </ac:spMkLst>
        </pc:spChg>
        <pc:spChg chg="add mod">
          <ac:chgData name="Vitoria Vinken" userId="738f2a57-fa41-4d7b-8c72-8f18dfd5e0d3" providerId="ADAL" clId="{D8EA1078-B914-44C2-848A-9DDD04572698}" dt="2026-01-14T11:49:49.636" v="7660" actId="20577"/>
          <ac:spMkLst>
            <pc:docMk/>
            <pc:sldMk cId="2916988242" sldId="257"/>
            <ac:spMk id="11" creationId="{DD09D8AE-12D7-6C23-51E4-1D4D5B66482C}"/>
          </ac:spMkLst>
        </pc:spChg>
        <pc:picChg chg="add mod">
          <ac:chgData name="Vitoria Vinken" userId="738f2a57-fa41-4d7b-8c72-8f18dfd5e0d3" providerId="ADAL" clId="{D8EA1078-B914-44C2-848A-9DDD04572698}" dt="2026-01-07T08:22:53.307" v="308"/>
          <ac:picMkLst>
            <pc:docMk/>
            <pc:sldMk cId="2916988242" sldId="257"/>
            <ac:picMk id="2" creationId="{E1FB5D90-A3F2-8A1A-C771-E31FDCB27ED0}"/>
          </ac:picMkLst>
        </pc:picChg>
        <pc:picChg chg="add mod">
          <ac:chgData name="Vitoria Vinken" userId="738f2a57-fa41-4d7b-8c72-8f18dfd5e0d3" providerId="ADAL" clId="{D8EA1078-B914-44C2-848A-9DDD04572698}" dt="2026-01-07T13:32:52.252" v="3492" actId="1076"/>
          <ac:picMkLst>
            <pc:docMk/>
            <pc:sldMk cId="2916988242" sldId="257"/>
            <ac:picMk id="3" creationId="{EEBC0310-8A67-C6F2-E6D2-10FDEF870BB8}"/>
          </ac:picMkLst>
        </pc:picChg>
        <pc:picChg chg="add mod">
          <ac:chgData name="Vitoria Vinken" userId="738f2a57-fa41-4d7b-8c72-8f18dfd5e0d3" providerId="ADAL" clId="{D8EA1078-B914-44C2-848A-9DDD04572698}" dt="2026-01-07T13:32:56.508" v="3493" actId="1076"/>
          <ac:picMkLst>
            <pc:docMk/>
            <pc:sldMk cId="2916988242" sldId="257"/>
            <ac:picMk id="8" creationId="{5C9C807F-FEA9-DADF-717D-46B5B5319D2D}"/>
          </ac:picMkLst>
        </pc:picChg>
        <pc:picChg chg="add mod modCrop">
          <ac:chgData name="Vitoria Vinken" userId="738f2a57-fa41-4d7b-8c72-8f18dfd5e0d3" providerId="ADAL" clId="{D8EA1078-B914-44C2-848A-9DDD04572698}" dt="2026-01-07T13:32:48.701" v="3491" actId="1076"/>
          <ac:picMkLst>
            <pc:docMk/>
            <pc:sldMk cId="2916988242" sldId="257"/>
            <ac:picMk id="10" creationId="{BCC80EC1-7C13-EDE5-CA1B-B8EFEC43F7A7}"/>
          </ac:picMkLst>
        </pc:picChg>
        <pc:picChg chg="add mod">
          <ac:chgData name="Vitoria Vinken" userId="738f2a57-fa41-4d7b-8c72-8f18dfd5e0d3" providerId="ADAL" clId="{D8EA1078-B914-44C2-848A-9DDD04572698}" dt="2026-01-07T13:32:40.983" v="3489" actId="1076"/>
          <ac:picMkLst>
            <pc:docMk/>
            <pc:sldMk cId="2916988242" sldId="257"/>
            <ac:picMk id="2050" creationId="{AB5A72A3-CFFE-2D4B-3F6E-01F3832B1394}"/>
          </ac:picMkLst>
        </pc:picChg>
        <pc:cxnChg chg="add mod">
          <ac:chgData name="Vitoria Vinken" userId="738f2a57-fa41-4d7b-8c72-8f18dfd5e0d3" providerId="ADAL" clId="{D8EA1078-B914-44C2-848A-9DDD04572698}" dt="2026-01-07T13:34:07.814" v="3501" actId="14100"/>
          <ac:cxnSpMkLst>
            <pc:docMk/>
            <pc:sldMk cId="2916988242" sldId="257"/>
            <ac:cxnSpMk id="13" creationId="{A7621A1B-2D9C-9303-25CC-F44350ABAFB5}"/>
          </ac:cxnSpMkLst>
        </pc:cxnChg>
        <pc:cxnChg chg="add mod">
          <ac:chgData name="Vitoria Vinken" userId="738f2a57-fa41-4d7b-8c72-8f18dfd5e0d3" providerId="ADAL" clId="{D8EA1078-B914-44C2-848A-9DDD04572698}" dt="2026-01-07T13:33:54.320" v="3500" actId="14100"/>
          <ac:cxnSpMkLst>
            <pc:docMk/>
            <pc:sldMk cId="2916988242" sldId="257"/>
            <ac:cxnSpMk id="14" creationId="{0FF12255-48B5-F588-25DC-870CCFEF6644}"/>
          </ac:cxnSpMkLst>
        </pc:cxnChg>
        <pc:cxnChg chg="add mod">
          <ac:chgData name="Vitoria Vinken" userId="738f2a57-fa41-4d7b-8c72-8f18dfd5e0d3" providerId="ADAL" clId="{D8EA1078-B914-44C2-848A-9DDD04572698}" dt="2026-01-07T13:33:30.012" v="3499" actId="14100"/>
          <ac:cxnSpMkLst>
            <pc:docMk/>
            <pc:sldMk cId="2916988242" sldId="257"/>
            <ac:cxnSpMk id="15" creationId="{153B82CB-49AA-1DC7-FE66-9D5F9DC9DF9A}"/>
          </ac:cxnSpMkLst>
        </pc:cxnChg>
        <pc:cxnChg chg="add mod ord">
          <ac:chgData name="Vitoria Vinken" userId="738f2a57-fa41-4d7b-8c72-8f18dfd5e0d3" providerId="ADAL" clId="{D8EA1078-B914-44C2-848A-9DDD04572698}" dt="2026-01-07T15:47:23.615" v="6093" actId="167"/>
          <ac:cxnSpMkLst>
            <pc:docMk/>
            <pc:sldMk cId="2916988242" sldId="257"/>
            <ac:cxnSpMk id="16" creationId="{BBE605CC-EFDA-B409-8233-91A08B6AE66C}"/>
          </ac:cxnSpMkLst>
        </pc:cxnChg>
        <pc:cxnChg chg="add mod ord">
          <ac:chgData name="Vitoria Vinken" userId="738f2a57-fa41-4d7b-8c72-8f18dfd5e0d3" providerId="ADAL" clId="{D8EA1078-B914-44C2-848A-9DDD04572698}" dt="2026-01-07T15:47:27.724" v="6094" actId="167"/>
          <ac:cxnSpMkLst>
            <pc:docMk/>
            <pc:sldMk cId="2916988242" sldId="257"/>
            <ac:cxnSpMk id="20" creationId="{628335BC-C6DC-56E3-401A-FF2A20F91187}"/>
          </ac:cxnSpMkLst>
        </pc:cxnChg>
        <pc:cxnChg chg="add mod">
          <ac:chgData name="Vitoria Vinken" userId="738f2a57-fa41-4d7b-8c72-8f18dfd5e0d3" providerId="ADAL" clId="{D8EA1078-B914-44C2-848A-9DDD04572698}" dt="2026-01-07T13:34:19.958" v="3502" actId="14100"/>
          <ac:cxnSpMkLst>
            <pc:docMk/>
            <pc:sldMk cId="2916988242" sldId="257"/>
            <ac:cxnSpMk id="21" creationId="{EEB15025-4B69-0C74-DA74-B67ED5FC72C2}"/>
          </ac:cxnSpMkLst>
        </pc:cxnChg>
      </pc:sldChg>
      <pc:sldChg chg="addSp delSp modSp mod modAnim">
        <pc:chgData name="Vitoria Vinken" userId="738f2a57-fa41-4d7b-8c72-8f18dfd5e0d3" providerId="ADAL" clId="{D8EA1078-B914-44C2-848A-9DDD04572698}" dt="2026-01-07T14:01:33.316" v="4065" actId="1076"/>
        <pc:sldMkLst>
          <pc:docMk/>
          <pc:sldMk cId="791918726" sldId="258"/>
        </pc:sldMkLst>
        <pc:spChg chg="mod">
          <ac:chgData name="Vitoria Vinken" userId="738f2a57-fa41-4d7b-8c72-8f18dfd5e0d3" providerId="ADAL" clId="{D8EA1078-B914-44C2-848A-9DDD04572698}" dt="2026-01-07T14:00:37.301" v="4049" actId="1076"/>
          <ac:spMkLst>
            <pc:docMk/>
            <pc:sldMk cId="791918726" sldId="258"/>
            <ac:spMk id="6" creationId="{4D8D1F3F-7BF4-6DCE-FE76-7E59DF0FD5DE}"/>
          </ac:spMkLst>
        </pc:spChg>
        <pc:spChg chg="add mod ord">
          <ac:chgData name="Vitoria Vinken" userId="738f2a57-fa41-4d7b-8c72-8f18dfd5e0d3" providerId="ADAL" clId="{D8EA1078-B914-44C2-848A-9DDD04572698}" dt="2026-01-07T14:00:25.680" v="4046" actId="14100"/>
          <ac:spMkLst>
            <pc:docMk/>
            <pc:sldMk cId="791918726" sldId="258"/>
            <ac:spMk id="10" creationId="{C57876A1-FFF6-99CC-E215-CB081CE2A698}"/>
          </ac:spMkLst>
        </pc:spChg>
        <pc:picChg chg="add mod">
          <ac:chgData name="Vitoria Vinken" userId="738f2a57-fa41-4d7b-8c72-8f18dfd5e0d3" providerId="ADAL" clId="{D8EA1078-B914-44C2-848A-9DDD04572698}" dt="2026-01-07T08:22:54.337" v="309"/>
          <ac:picMkLst>
            <pc:docMk/>
            <pc:sldMk cId="791918726" sldId="258"/>
            <ac:picMk id="2" creationId="{1FD0CFAE-C187-2BC9-95C7-7446B477A4FC}"/>
          </ac:picMkLst>
        </pc:picChg>
        <pc:picChg chg="add mod">
          <ac:chgData name="Vitoria Vinken" userId="738f2a57-fa41-4d7b-8c72-8f18dfd5e0d3" providerId="ADAL" clId="{D8EA1078-B914-44C2-848A-9DDD04572698}" dt="2026-01-07T14:00:40.440" v="4050" actId="1076"/>
          <ac:picMkLst>
            <pc:docMk/>
            <pc:sldMk cId="791918726" sldId="258"/>
            <ac:picMk id="2052" creationId="{2158F073-F7FB-FAF1-15BC-B5CC3DA850CF}"/>
          </ac:picMkLst>
        </pc:picChg>
        <pc:picChg chg="add mod">
          <ac:chgData name="Vitoria Vinken" userId="738f2a57-fa41-4d7b-8c72-8f18dfd5e0d3" providerId="ADAL" clId="{D8EA1078-B914-44C2-848A-9DDD04572698}" dt="2026-01-07T14:01:25.957" v="4059" actId="1076"/>
          <ac:picMkLst>
            <pc:docMk/>
            <pc:sldMk cId="791918726" sldId="258"/>
            <ac:picMk id="2054" creationId="{EDF99B73-B205-3DFA-CC7C-076023643047}"/>
          </ac:picMkLst>
        </pc:picChg>
        <pc:picChg chg="add mod">
          <ac:chgData name="Vitoria Vinken" userId="738f2a57-fa41-4d7b-8c72-8f18dfd5e0d3" providerId="ADAL" clId="{D8EA1078-B914-44C2-848A-9DDD04572698}" dt="2026-01-07T14:01:33.316" v="4065" actId="1076"/>
          <ac:picMkLst>
            <pc:docMk/>
            <pc:sldMk cId="791918726" sldId="258"/>
            <ac:picMk id="2056" creationId="{2254B18E-823D-26AF-EC7A-B8FDD9FC196E}"/>
          </ac:picMkLst>
        </pc:picChg>
        <pc:picChg chg="add mod">
          <ac:chgData name="Vitoria Vinken" userId="738f2a57-fa41-4d7b-8c72-8f18dfd5e0d3" providerId="ADAL" clId="{D8EA1078-B914-44C2-848A-9DDD04572698}" dt="2026-01-07T14:01:15.539" v="4052" actId="1076"/>
          <ac:picMkLst>
            <pc:docMk/>
            <pc:sldMk cId="791918726" sldId="258"/>
            <ac:picMk id="2058" creationId="{72F82999-0D10-6396-C83C-4478A6C2C86F}"/>
          </ac:picMkLst>
        </pc:picChg>
        <pc:picChg chg="add mod">
          <ac:chgData name="Vitoria Vinken" userId="738f2a57-fa41-4d7b-8c72-8f18dfd5e0d3" providerId="ADAL" clId="{D8EA1078-B914-44C2-848A-9DDD04572698}" dt="2026-01-07T14:01:19.652" v="4055" actId="1076"/>
          <ac:picMkLst>
            <pc:docMk/>
            <pc:sldMk cId="791918726" sldId="258"/>
            <ac:picMk id="2060" creationId="{1B6D6934-3CA7-7164-86BD-061EF713FF55}"/>
          </ac:picMkLst>
        </pc:picChg>
        <pc:picChg chg="add mod">
          <ac:chgData name="Vitoria Vinken" userId="738f2a57-fa41-4d7b-8c72-8f18dfd5e0d3" providerId="ADAL" clId="{D8EA1078-B914-44C2-848A-9DDD04572698}" dt="2026-01-07T14:01:29.630" v="4062" actId="1076"/>
          <ac:picMkLst>
            <pc:docMk/>
            <pc:sldMk cId="791918726" sldId="258"/>
            <ac:picMk id="2062" creationId="{75405920-D79E-3B11-6291-F7C3E93AA378}"/>
          </ac:picMkLst>
        </pc:picChg>
      </pc:sldChg>
      <pc:sldChg chg="addSp delSp modSp mod">
        <pc:chgData name="Vitoria Vinken" userId="738f2a57-fa41-4d7b-8c72-8f18dfd5e0d3" providerId="ADAL" clId="{D8EA1078-B914-44C2-848A-9DDD04572698}" dt="2026-01-15T07:59:39.971" v="7719" actId="1076"/>
        <pc:sldMkLst>
          <pc:docMk/>
          <pc:sldMk cId="3553092971" sldId="259"/>
        </pc:sldMkLst>
        <pc:spChg chg="mod">
          <ac:chgData name="Vitoria Vinken" userId="738f2a57-fa41-4d7b-8c72-8f18dfd5e0d3" providerId="ADAL" clId="{D8EA1078-B914-44C2-848A-9DDD04572698}" dt="2026-01-07T13:42:10.663" v="3707" actId="1076"/>
          <ac:spMkLst>
            <pc:docMk/>
            <pc:sldMk cId="3553092971" sldId="259"/>
            <ac:spMk id="6" creationId="{BB9F834F-583A-1BD5-126E-E48F130F49DC}"/>
          </ac:spMkLst>
        </pc:spChg>
        <pc:spChg chg="add mod">
          <ac:chgData name="Vitoria Vinken" userId="738f2a57-fa41-4d7b-8c72-8f18dfd5e0d3" providerId="ADAL" clId="{D8EA1078-B914-44C2-848A-9DDD04572698}" dt="2026-01-07T09:39:22.835" v="1217" actId="14100"/>
          <ac:spMkLst>
            <pc:docMk/>
            <pc:sldMk cId="3553092971" sldId="259"/>
            <ac:spMk id="12" creationId="{923227A9-245C-6714-1B87-C42D272DB39A}"/>
          </ac:spMkLst>
        </pc:spChg>
        <pc:spChg chg="add mod">
          <ac:chgData name="Vitoria Vinken" userId="738f2a57-fa41-4d7b-8c72-8f18dfd5e0d3" providerId="ADAL" clId="{D8EA1078-B914-44C2-848A-9DDD04572698}" dt="2026-01-15T07:59:39.971" v="7719" actId="1076"/>
          <ac:spMkLst>
            <pc:docMk/>
            <pc:sldMk cId="3553092971" sldId="259"/>
            <ac:spMk id="15" creationId="{C3831089-C631-6BC0-6A1F-3CC91D8477F2}"/>
          </ac:spMkLst>
        </pc:spChg>
        <pc:spChg chg="add mod">
          <ac:chgData name="Vitoria Vinken" userId="738f2a57-fa41-4d7b-8c72-8f18dfd5e0d3" providerId="ADAL" clId="{D8EA1078-B914-44C2-848A-9DDD04572698}" dt="2026-01-07T09:39:26.480" v="1218" actId="1076"/>
          <ac:spMkLst>
            <pc:docMk/>
            <pc:sldMk cId="3553092971" sldId="259"/>
            <ac:spMk id="18" creationId="{14C4E4F5-2170-477D-D021-135343A14E0D}"/>
          </ac:spMkLst>
        </pc:spChg>
        <pc:spChg chg="add mod ord">
          <ac:chgData name="Vitoria Vinken" userId="738f2a57-fa41-4d7b-8c72-8f18dfd5e0d3" providerId="ADAL" clId="{D8EA1078-B914-44C2-848A-9DDD04572698}" dt="2026-01-07T13:42:07.711" v="3706" actId="14100"/>
          <ac:spMkLst>
            <pc:docMk/>
            <pc:sldMk cId="3553092971" sldId="259"/>
            <ac:spMk id="19" creationId="{9BA47588-333F-E8C8-5034-7DE139B4D260}"/>
          </ac:spMkLst>
        </pc:spChg>
        <pc:picChg chg="add mod">
          <ac:chgData name="Vitoria Vinken" userId="738f2a57-fa41-4d7b-8c72-8f18dfd5e0d3" providerId="ADAL" clId="{D8EA1078-B914-44C2-848A-9DDD04572698}" dt="2026-01-07T08:22:57.547" v="310"/>
          <ac:picMkLst>
            <pc:docMk/>
            <pc:sldMk cId="3553092971" sldId="259"/>
            <ac:picMk id="2" creationId="{11869C7C-0E56-32EA-E381-C3C48B6E834C}"/>
          </ac:picMkLst>
        </pc:picChg>
        <pc:picChg chg="add mod ord modCrop">
          <ac:chgData name="Vitoria Vinken" userId="738f2a57-fa41-4d7b-8c72-8f18dfd5e0d3" providerId="ADAL" clId="{D8EA1078-B914-44C2-848A-9DDD04572698}" dt="2026-01-07T13:41:46.145" v="3702" actId="167"/>
          <ac:picMkLst>
            <pc:docMk/>
            <pc:sldMk cId="3553092971" sldId="259"/>
            <ac:picMk id="14" creationId="{1B4782D8-5174-A053-C7E0-96B33F0425E2}"/>
          </ac:picMkLst>
        </pc:picChg>
      </pc:sldChg>
      <pc:sldChg chg="addSp delSp modSp mod ord">
        <pc:chgData name="Vitoria Vinken" userId="738f2a57-fa41-4d7b-8c72-8f18dfd5e0d3" providerId="ADAL" clId="{D8EA1078-B914-44C2-848A-9DDD04572698}" dt="2026-01-07T14:20:12.574" v="5208" actId="20577"/>
        <pc:sldMkLst>
          <pc:docMk/>
          <pc:sldMk cId="3757618306" sldId="260"/>
        </pc:sldMkLst>
        <pc:spChg chg="add mod">
          <ac:chgData name="Vitoria Vinken" userId="738f2a57-fa41-4d7b-8c72-8f18dfd5e0d3" providerId="ADAL" clId="{D8EA1078-B914-44C2-848A-9DDD04572698}" dt="2026-01-07T13:09:01.926" v="2756" actId="1076"/>
          <ac:spMkLst>
            <pc:docMk/>
            <pc:sldMk cId="3757618306" sldId="260"/>
            <ac:spMk id="3" creationId="{93927E33-C0C7-B1E5-1D92-7B79B0054182}"/>
          </ac:spMkLst>
        </pc:spChg>
        <pc:spChg chg="add mod">
          <ac:chgData name="Vitoria Vinken" userId="738f2a57-fa41-4d7b-8c72-8f18dfd5e0d3" providerId="ADAL" clId="{D8EA1078-B914-44C2-848A-9DDD04572698}" dt="2026-01-07T14:20:12.574" v="5208" actId="20577"/>
          <ac:spMkLst>
            <pc:docMk/>
            <pc:sldMk cId="3757618306" sldId="260"/>
            <ac:spMk id="10" creationId="{D86A21A2-367E-51D1-604D-30DBC275083A}"/>
          </ac:spMkLst>
        </pc:spChg>
        <pc:spChg chg="add mod">
          <ac:chgData name="Vitoria Vinken" userId="738f2a57-fa41-4d7b-8c72-8f18dfd5e0d3" providerId="ADAL" clId="{D8EA1078-B914-44C2-848A-9DDD04572698}" dt="2026-01-07T14:09:45.604" v="4145"/>
          <ac:spMkLst>
            <pc:docMk/>
            <pc:sldMk cId="3757618306" sldId="260"/>
            <ac:spMk id="11" creationId="{ED9150D4-488D-AA60-D597-D267898EC181}"/>
          </ac:spMkLst>
        </pc:spChg>
        <pc:spChg chg="add mod">
          <ac:chgData name="Vitoria Vinken" userId="738f2a57-fa41-4d7b-8c72-8f18dfd5e0d3" providerId="ADAL" clId="{D8EA1078-B914-44C2-848A-9DDD04572698}" dt="2026-01-07T14:09:51.032" v="4171" actId="20577"/>
          <ac:spMkLst>
            <pc:docMk/>
            <pc:sldMk cId="3757618306" sldId="260"/>
            <ac:spMk id="12" creationId="{5BE0AFE2-894B-A4AD-191A-28FCFBEEFA48}"/>
          </ac:spMkLst>
        </pc:spChg>
        <pc:picChg chg="add mod">
          <ac:chgData name="Vitoria Vinken" userId="738f2a57-fa41-4d7b-8c72-8f18dfd5e0d3" providerId="ADAL" clId="{D8EA1078-B914-44C2-848A-9DDD04572698}" dt="2026-01-07T08:22:58.180" v="311"/>
          <ac:picMkLst>
            <pc:docMk/>
            <pc:sldMk cId="3757618306" sldId="260"/>
            <ac:picMk id="2" creationId="{16E0235F-5A5B-73E4-8BEC-8AD524BD030C}"/>
          </ac:picMkLst>
        </pc:picChg>
        <pc:picChg chg="add mod">
          <ac:chgData name="Vitoria Vinken" userId="738f2a57-fa41-4d7b-8c72-8f18dfd5e0d3" providerId="ADAL" clId="{D8EA1078-B914-44C2-848A-9DDD04572698}" dt="2026-01-07T13:49:18.495" v="3784" actId="1076"/>
          <ac:picMkLst>
            <pc:docMk/>
            <pc:sldMk cId="3757618306" sldId="260"/>
            <ac:picMk id="6146" creationId="{EE35074F-BE25-E7F0-ECB8-811A400A9DB5}"/>
          </ac:picMkLst>
        </pc:picChg>
      </pc:sldChg>
      <pc:sldChg chg="addSp delSp modSp mod">
        <pc:chgData name="Vitoria Vinken" userId="738f2a57-fa41-4d7b-8c72-8f18dfd5e0d3" providerId="ADAL" clId="{D8EA1078-B914-44C2-848A-9DDD04572698}" dt="2026-01-07T14:03:48.832" v="4102" actId="207"/>
        <pc:sldMkLst>
          <pc:docMk/>
          <pc:sldMk cId="2276831645" sldId="261"/>
        </pc:sldMkLst>
        <pc:spChg chg="mod">
          <ac:chgData name="Vitoria Vinken" userId="738f2a57-fa41-4d7b-8c72-8f18dfd5e0d3" providerId="ADAL" clId="{D8EA1078-B914-44C2-848A-9DDD04572698}" dt="2026-01-07T13:46:50.289" v="3767" actId="1076"/>
          <ac:spMkLst>
            <pc:docMk/>
            <pc:sldMk cId="2276831645" sldId="261"/>
            <ac:spMk id="6" creationId="{8B9862A0-BA37-053D-3326-FDA4FDA91810}"/>
          </ac:spMkLst>
        </pc:spChg>
        <pc:spChg chg="add mod">
          <ac:chgData name="Vitoria Vinken" userId="738f2a57-fa41-4d7b-8c72-8f18dfd5e0d3" providerId="ADAL" clId="{D8EA1078-B914-44C2-848A-9DDD04572698}" dt="2026-01-07T14:03:48.832" v="4102" actId="207"/>
          <ac:spMkLst>
            <pc:docMk/>
            <pc:sldMk cId="2276831645" sldId="261"/>
            <ac:spMk id="10" creationId="{AECAA4E7-2454-1834-FC1F-4ABADAF7240A}"/>
          </ac:spMkLst>
        </pc:spChg>
        <pc:picChg chg="add mod">
          <ac:chgData name="Vitoria Vinken" userId="738f2a57-fa41-4d7b-8c72-8f18dfd5e0d3" providerId="ADAL" clId="{D8EA1078-B914-44C2-848A-9DDD04572698}" dt="2026-01-07T08:22:59.442" v="312"/>
          <ac:picMkLst>
            <pc:docMk/>
            <pc:sldMk cId="2276831645" sldId="261"/>
            <ac:picMk id="2" creationId="{2C664E6A-C07B-2F1B-D4C4-EAB41C21D131}"/>
          </ac:picMkLst>
        </pc:picChg>
        <pc:picChg chg="add mod modCrop">
          <ac:chgData name="Vitoria Vinken" userId="738f2a57-fa41-4d7b-8c72-8f18dfd5e0d3" providerId="ADAL" clId="{D8EA1078-B914-44C2-848A-9DDD04572698}" dt="2026-01-07T10:10:30.515" v="1779" actId="1076"/>
          <ac:picMkLst>
            <pc:docMk/>
            <pc:sldMk cId="2276831645" sldId="261"/>
            <ac:picMk id="9" creationId="{E298C066-7A11-2ABA-F784-3AA375C0ED1B}"/>
          </ac:picMkLst>
        </pc:picChg>
        <pc:picChg chg="add mod">
          <ac:chgData name="Vitoria Vinken" userId="738f2a57-fa41-4d7b-8c72-8f18dfd5e0d3" providerId="ADAL" clId="{D8EA1078-B914-44C2-848A-9DDD04572698}" dt="2026-01-07T13:46:59.528" v="3770" actId="1076"/>
          <ac:picMkLst>
            <pc:docMk/>
            <pc:sldMk cId="2276831645" sldId="261"/>
            <ac:picMk id="3074" creationId="{1E869A76-A2C0-73BB-299A-6D4AD2D41A34}"/>
          </ac:picMkLst>
        </pc:picChg>
      </pc:sldChg>
      <pc:sldChg chg="addSp delSp modSp mod">
        <pc:chgData name="Vitoria Vinken" userId="738f2a57-fa41-4d7b-8c72-8f18dfd5e0d3" providerId="ADAL" clId="{D8EA1078-B914-44C2-848A-9DDD04572698}" dt="2026-01-07T14:36:08.245" v="5860" actId="1076"/>
        <pc:sldMkLst>
          <pc:docMk/>
          <pc:sldMk cId="1759324927" sldId="262"/>
        </pc:sldMkLst>
        <pc:spChg chg="add mod">
          <ac:chgData name="Vitoria Vinken" userId="738f2a57-fa41-4d7b-8c72-8f18dfd5e0d3" providerId="ADAL" clId="{D8EA1078-B914-44C2-848A-9DDD04572698}" dt="2026-01-07T14:36:08.245" v="5860" actId="1076"/>
          <ac:spMkLst>
            <pc:docMk/>
            <pc:sldMk cId="1759324927" sldId="262"/>
            <ac:spMk id="7" creationId="{0A89FE9E-ADBE-4E65-2077-597C1D68C158}"/>
          </ac:spMkLst>
        </pc:spChg>
        <pc:spChg chg="add mod ord">
          <ac:chgData name="Vitoria Vinken" userId="738f2a57-fa41-4d7b-8c72-8f18dfd5e0d3" providerId="ADAL" clId="{D8EA1078-B914-44C2-848A-9DDD04572698}" dt="2026-01-07T14:04:32.897" v="4109" actId="167"/>
          <ac:spMkLst>
            <pc:docMk/>
            <pc:sldMk cId="1759324927" sldId="262"/>
            <ac:spMk id="9" creationId="{91B30100-3D6E-B77E-BDE9-9E88B051D5DE}"/>
          </ac:spMkLst>
        </pc:spChg>
        <pc:picChg chg="add mod">
          <ac:chgData name="Vitoria Vinken" userId="738f2a57-fa41-4d7b-8c72-8f18dfd5e0d3" providerId="ADAL" clId="{D8EA1078-B914-44C2-848A-9DDD04572698}" dt="2026-01-07T08:23:00.103" v="313"/>
          <ac:picMkLst>
            <pc:docMk/>
            <pc:sldMk cId="1759324927" sldId="262"/>
            <ac:picMk id="6" creationId="{EA028489-633E-7BF4-29F0-9C6615E902D8}"/>
          </ac:picMkLst>
        </pc:picChg>
        <pc:picChg chg="add mod">
          <ac:chgData name="Vitoria Vinken" userId="738f2a57-fa41-4d7b-8c72-8f18dfd5e0d3" providerId="ADAL" clId="{D8EA1078-B914-44C2-848A-9DDD04572698}" dt="2026-01-07T13:47:47.083" v="3772" actId="1076"/>
          <ac:picMkLst>
            <pc:docMk/>
            <pc:sldMk cId="1759324927" sldId="262"/>
            <ac:picMk id="4098" creationId="{79064C7E-FCD3-20BF-4F48-AC7D510F4673}"/>
          </ac:picMkLst>
        </pc:picChg>
      </pc:sldChg>
      <pc:sldChg chg="addSp delSp modSp mod">
        <pc:chgData name="Vitoria Vinken" userId="738f2a57-fa41-4d7b-8c72-8f18dfd5e0d3" providerId="ADAL" clId="{D8EA1078-B914-44C2-848A-9DDD04572698}" dt="2026-01-14T09:38:35.738" v="6268" actId="1076"/>
        <pc:sldMkLst>
          <pc:docMk/>
          <pc:sldMk cId="1733513122" sldId="263"/>
        </pc:sldMkLst>
        <pc:spChg chg="add mod">
          <ac:chgData name="Vitoria Vinken" userId="738f2a57-fa41-4d7b-8c72-8f18dfd5e0d3" providerId="ADAL" clId="{D8EA1078-B914-44C2-848A-9DDD04572698}" dt="2026-01-14T09:38:35.738" v="6268" actId="1076"/>
          <ac:spMkLst>
            <pc:docMk/>
            <pc:sldMk cId="1733513122" sldId="263"/>
            <ac:spMk id="2" creationId="{CE8B4943-A27F-D0A2-9CB8-981D377A948D}"/>
          </ac:spMkLst>
        </pc:spChg>
        <pc:spChg chg="add mod">
          <ac:chgData name="Vitoria Vinken" userId="738f2a57-fa41-4d7b-8c72-8f18dfd5e0d3" providerId="ADAL" clId="{D8EA1078-B914-44C2-848A-9DDD04572698}" dt="2026-01-07T13:10:59.186" v="3006" actId="20577"/>
          <ac:spMkLst>
            <pc:docMk/>
            <pc:sldMk cId="1733513122" sldId="263"/>
            <ac:spMk id="7" creationId="{BEBC3F0D-6816-CDF1-C493-A86F7A16D482}"/>
          </ac:spMkLst>
        </pc:spChg>
        <pc:spChg chg="add mod">
          <ac:chgData name="Vitoria Vinken" userId="738f2a57-fa41-4d7b-8c72-8f18dfd5e0d3" providerId="ADAL" clId="{D8EA1078-B914-44C2-848A-9DDD04572698}" dt="2026-01-07T14:50:35.414" v="5963" actId="1076"/>
          <ac:spMkLst>
            <pc:docMk/>
            <pc:sldMk cId="1733513122" sldId="263"/>
            <ac:spMk id="8" creationId="{82AD429C-D9D6-0FB5-E423-C1EB0C026561}"/>
          </ac:spMkLst>
        </pc:spChg>
        <pc:spChg chg="add mod">
          <ac:chgData name="Vitoria Vinken" userId="738f2a57-fa41-4d7b-8c72-8f18dfd5e0d3" providerId="ADAL" clId="{D8EA1078-B914-44C2-848A-9DDD04572698}" dt="2026-01-07T14:44:58.359" v="5924" actId="207"/>
          <ac:spMkLst>
            <pc:docMk/>
            <pc:sldMk cId="1733513122" sldId="263"/>
            <ac:spMk id="9" creationId="{B76AABA1-237A-7D49-8CAF-59AE78C1FF6E}"/>
          </ac:spMkLst>
        </pc:spChg>
        <pc:spChg chg="add mod">
          <ac:chgData name="Vitoria Vinken" userId="738f2a57-fa41-4d7b-8c72-8f18dfd5e0d3" providerId="ADAL" clId="{D8EA1078-B914-44C2-848A-9DDD04572698}" dt="2026-01-07T14:11:55.347" v="4252" actId="20577"/>
          <ac:spMkLst>
            <pc:docMk/>
            <pc:sldMk cId="1733513122" sldId="263"/>
            <ac:spMk id="10" creationId="{A222F6ED-4504-F9C0-FE72-AC7D6864892C}"/>
          </ac:spMkLst>
        </pc:spChg>
        <pc:spChg chg="add mod">
          <ac:chgData name="Vitoria Vinken" userId="738f2a57-fa41-4d7b-8c72-8f18dfd5e0d3" providerId="ADAL" clId="{D8EA1078-B914-44C2-848A-9DDD04572698}" dt="2026-01-07T14:51:08.391" v="5973" actId="1076"/>
          <ac:spMkLst>
            <pc:docMk/>
            <pc:sldMk cId="1733513122" sldId="263"/>
            <ac:spMk id="16" creationId="{E7E9518C-1A76-2122-A9E7-4FC36E4BE478}"/>
          </ac:spMkLst>
        </pc:spChg>
        <pc:spChg chg="add mod">
          <ac:chgData name="Vitoria Vinken" userId="738f2a57-fa41-4d7b-8c72-8f18dfd5e0d3" providerId="ADAL" clId="{D8EA1078-B914-44C2-848A-9DDD04572698}" dt="2026-01-07T14:51:10.695" v="5974" actId="1076"/>
          <ac:spMkLst>
            <pc:docMk/>
            <pc:sldMk cId="1733513122" sldId="263"/>
            <ac:spMk id="17" creationId="{F393A74F-2AB8-3112-04C9-96E4D85B7B93}"/>
          </ac:spMkLst>
        </pc:spChg>
        <pc:picChg chg="add mod">
          <ac:chgData name="Vitoria Vinken" userId="738f2a57-fa41-4d7b-8c72-8f18dfd5e0d3" providerId="ADAL" clId="{D8EA1078-B914-44C2-848A-9DDD04572698}" dt="2026-01-07T08:23:01.453" v="314"/>
          <ac:picMkLst>
            <pc:docMk/>
            <pc:sldMk cId="1733513122" sldId="263"/>
            <ac:picMk id="6" creationId="{BB5E4E28-F75F-6DED-D7C2-E885D612FD23}"/>
          </ac:picMkLst>
        </pc:picChg>
        <pc:picChg chg="add mod">
          <ac:chgData name="Vitoria Vinken" userId="738f2a57-fa41-4d7b-8c72-8f18dfd5e0d3" providerId="ADAL" clId="{D8EA1078-B914-44C2-848A-9DDD04572698}" dt="2026-01-07T14:48:32.154" v="5943" actId="1076"/>
          <ac:picMkLst>
            <pc:docMk/>
            <pc:sldMk cId="1733513122" sldId="263"/>
            <ac:picMk id="12" creationId="{7C4934C5-D7F3-1D64-5534-CBE77471C8DB}"/>
          </ac:picMkLst>
        </pc:picChg>
        <pc:picChg chg="add mod">
          <ac:chgData name="Vitoria Vinken" userId="738f2a57-fa41-4d7b-8c72-8f18dfd5e0d3" providerId="ADAL" clId="{D8EA1078-B914-44C2-848A-9DDD04572698}" dt="2026-01-07T14:50:02.122" v="5956" actId="1076"/>
          <ac:picMkLst>
            <pc:docMk/>
            <pc:sldMk cId="1733513122" sldId="263"/>
            <ac:picMk id="15" creationId="{F5ADB5FF-D33A-9475-FE94-E26E2E1594F9}"/>
          </ac:picMkLst>
        </pc:picChg>
      </pc:sldChg>
      <pc:sldChg chg="addSp delSp modSp new mod ord">
        <pc:chgData name="Vitoria Vinken" userId="738f2a57-fa41-4d7b-8c72-8f18dfd5e0d3" providerId="ADAL" clId="{D8EA1078-B914-44C2-848A-9DDD04572698}" dt="2026-01-15T07:59:23.847" v="7717" actId="20577"/>
        <pc:sldMkLst>
          <pc:docMk/>
          <pc:sldMk cId="300408420" sldId="264"/>
        </pc:sldMkLst>
        <pc:spChg chg="add mod">
          <ac:chgData name="Vitoria Vinken" userId="738f2a57-fa41-4d7b-8c72-8f18dfd5e0d3" providerId="ADAL" clId="{D8EA1078-B914-44C2-848A-9DDD04572698}" dt="2026-01-15T07:59:23.847" v="7717" actId="20577"/>
          <ac:spMkLst>
            <pc:docMk/>
            <pc:sldMk cId="300408420" sldId="264"/>
            <ac:spMk id="3" creationId="{BE8A134F-C864-5ECA-73DC-5E4ACE5F414A}"/>
          </ac:spMkLst>
        </pc:spChg>
        <pc:spChg chg="add mod">
          <ac:chgData name="Vitoria Vinken" userId="738f2a57-fa41-4d7b-8c72-8f18dfd5e0d3" providerId="ADAL" clId="{D8EA1078-B914-44C2-848A-9DDD04572698}" dt="2026-01-07T08:22:42.552" v="306"/>
          <ac:spMkLst>
            <pc:docMk/>
            <pc:sldMk cId="300408420" sldId="264"/>
            <ac:spMk id="4" creationId="{C3310E8D-FC15-82AE-EE9D-C0E81294A308}"/>
          </ac:spMkLst>
        </pc:spChg>
        <pc:spChg chg="add mod">
          <ac:chgData name="Vitoria Vinken" userId="738f2a57-fa41-4d7b-8c72-8f18dfd5e0d3" providerId="ADAL" clId="{D8EA1078-B914-44C2-848A-9DDD04572698}" dt="2026-01-14T11:50:18.027" v="7672" actId="207"/>
          <ac:spMkLst>
            <pc:docMk/>
            <pc:sldMk cId="300408420" sldId="264"/>
            <ac:spMk id="10" creationId="{D3182737-98E1-0960-492F-185CC025F069}"/>
          </ac:spMkLst>
        </pc:spChg>
        <pc:picChg chg="add mod ord modCrop">
          <ac:chgData name="Vitoria Vinken" userId="738f2a57-fa41-4d7b-8c72-8f18dfd5e0d3" providerId="ADAL" clId="{D8EA1078-B914-44C2-848A-9DDD04572698}" dt="2026-01-07T13:55:13.098" v="3812" actId="1076"/>
          <ac:picMkLst>
            <pc:docMk/>
            <pc:sldMk cId="300408420" sldId="264"/>
            <ac:picMk id="5" creationId="{BBC79AC1-46B3-8851-B241-BCDAF6B61107}"/>
          </ac:picMkLst>
        </pc:picChg>
        <pc:picChg chg="add mod">
          <ac:chgData name="Vitoria Vinken" userId="738f2a57-fa41-4d7b-8c72-8f18dfd5e0d3" providerId="ADAL" clId="{D8EA1078-B914-44C2-848A-9DDD04572698}" dt="2026-01-07T08:22:42.552" v="306"/>
          <ac:picMkLst>
            <pc:docMk/>
            <pc:sldMk cId="300408420" sldId="264"/>
            <ac:picMk id="6" creationId="{D3B286BF-1AB8-2F60-A32A-9332E79FF947}"/>
          </ac:picMkLst>
        </pc:picChg>
        <pc:picChg chg="add mod">
          <ac:chgData name="Vitoria Vinken" userId="738f2a57-fa41-4d7b-8c72-8f18dfd5e0d3" providerId="ADAL" clId="{D8EA1078-B914-44C2-848A-9DDD04572698}" dt="2026-01-07T13:55:16.225" v="3813" actId="1076"/>
          <ac:picMkLst>
            <pc:docMk/>
            <pc:sldMk cId="300408420" sldId="264"/>
            <ac:picMk id="7" creationId="{6BA6E6EC-FADC-DAE1-3A49-FCCD076093AC}"/>
          </ac:picMkLst>
        </pc:picChg>
        <pc:picChg chg="add mod">
          <ac:chgData name="Vitoria Vinken" userId="738f2a57-fa41-4d7b-8c72-8f18dfd5e0d3" providerId="ADAL" clId="{D8EA1078-B914-44C2-848A-9DDD04572698}" dt="2026-01-07T08:22:52.152" v="307"/>
          <ac:picMkLst>
            <pc:docMk/>
            <pc:sldMk cId="300408420" sldId="264"/>
            <ac:picMk id="8" creationId="{BE2DB347-525C-DFFD-7E0A-F45E08A7500F}"/>
          </ac:picMkLst>
        </pc:picChg>
        <pc:cxnChg chg="add mod ord">
          <ac:chgData name="Vitoria Vinken" userId="738f2a57-fa41-4d7b-8c72-8f18dfd5e0d3" providerId="ADAL" clId="{D8EA1078-B914-44C2-848A-9DDD04572698}" dt="2026-01-07T13:55:20.088" v="3814" actId="14100"/>
          <ac:cxnSpMkLst>
            <pc:docMk/>
            <pc:sldMk cId="300408420" sldId="264"/>
            <ac:cxnSpMk id="11" creationId="{637D67E7-195D-4529-32ED-1536D29D3778}"/>
          </ac:cxnSpMkLst>
        </pc:cxnChg>
        <pc:cxnChg chg="add mod ord">
          <ac:chgData name="Vitoria Vinken" userId="738f2a57-fa41-4d7b-8c72-8f18dfd5e0d3" providerId="ADAL" clId="{D8EA1078-B914-44C2-848A-9DDD04572698}" dt="2026-01-07T13:55:26.747" v="3816" actId="167"/>
          <ac:cxnSpMkLst>
            <pc:docMk/>
            <pc:sldMk cId="300408420" sldId="264"/>
            <ac:cxnSpMk id="13" creationId="{09A82952-F0D2-B63F-5FDD-FA5E5952F5F6}"/>
          </ac:cxnSpMkLst>
        </pc:cxnChg>
        <pc:cxnChg chg="add mod ord">
          <ac:chgData name="Vitoria Vinken" userId="738f2a57-fa41-4d7b-8c72-8f18dfd5e0d3" providerId="ADAL" clId="{D8EA1078-B914-44C2-848A-9DDD04572698}" dt="2026-01-07T13:55:42.756" v="3821" actId="14100"/>
          <ac:cxnSpMkLst>
            <pc:docMk/>
            <pc:sldMk cId="300408420" sldId="264"/>
            <ac:cxnSpMk id="16" creationId="{3BE57122-D091-F1F3-15B9-2FBF508FC4F5}"/>
          </ac:cxnSpMkLst>
        </pc:cxnChg>
      </pc:sldChg>
      <pc:sldChg chg="addSp delSp modSp new mod ord">
        <pc:chgData name="Vitoria Vinken" userId="738f2a57-fa41-4d7b-8c72-8f18dfd5e0d3" providerId="ADAL" clId="{D8EA1078-B914-44C2-848A-9DDD04572698}" dt="2026-01-07T13:22:46.705" v="3346" actId="207"/>
        <pc:sldMkLst>
          <pc:docMk/>
          <pc:sldMk cId="3047168479" sldId="265"/>
        </pc:sldMkLst>
        <pc:spChg chg="add mod">
          <ac:chgData name="Vitoria Vinken" userId="738f2a57-fa41-4d7b-8c72-8f18dfd5e0d3" providerId="ADAL" clId="{D8EA1078-B914-44C2-848A-9DDD04572698}" dt="2026-01-07T08:48:01.201" v="329"/>
          <ac:spMkLst>
            <pc:docMk/>
            <pc:sldMk cId="3047168479" sldId="265"/>
            <ac:spMk id="4" creationId="{8690681A-2B27-D980-31C2-A1F28205C45C}"/>
          </ac:spMkLst>
        </pc:spChg>
        <pc:spChg chg="add mod">
          <ac:chgData name="Vitoria Vinken" userId="738f2a57-fa41-4d7b-8c72-8f18dfd5e0d3" providerId="ADAL" clId="{D8EA1078-B914-44C2-848A-9DDD04572698}" dt="2026-01-07T13:22:25.690" v="3344" actId="1076"/>
          <ac:spMkLst>
            <pc:docMk/>
            <pc:sldMk cId="3047168479" sldId="265"/>
            <ac:spMk id="7" creationId="{0821E581-6AFC-3920-4D01-C57C675090E4}"/>
          </ac:spMkLst>
        </pc:spChg>
        <pc:spChg chg="add mod">
          <ac:chgData name="Vitoria Vinken" userId="738f2a57-fa41-4d7b-8c72-8f18dfd5e0d3" providerId="ADAL" clId="{D8EA1078-B914-44C2-848A-9DDD04572698}" dt="2026-01-07T13:22:30.605" v="3345" actId="1076"/>
          <ac:spMkLst>
            <pc:docMk/>
            <pc:sldMk cId="3047168479" sldId="265"/>
            <ac:spMk id="8" creationId="{9C69C6FC-9CB9-184F-BA67-2AE00B70C02C}"/>
          </ac:spMkLst>
        </pc:spChg>
        <pc:spChg chg="add mod">
          <ac:chgData name="Vitoria Vinken" userId="738f2a57-fa41-4d7b-8c72-8f18dfd5e0d3" providerId="ADAL" clId="{D8EA1078-B914-44C2-848A-9DDD04572698}" dt="2026-01-07T13:21:25.189" v="3332" actId="1582"/>
          <ac:spMkLst>
            <pc:docMk/>
            <pc:sldMk cId="3047168479" sldId="265"/>
            <ac:spMk id="19" creationId="{7E517FDA-231A-DAB5-87C0-5C56BA9F95C5}"/>
          </ac:spMkLst>
        </pc:spChg>
        <pc:spChg chg="add mod">
          <ac:chgData name="Vitoria Vinken" userId="738f2a57-fa41-4d7b-8c72-8f18dfd5e0d3" providerId="ADAL" clId="{D8EA1078-B914-44C2-848A-9DDD04572698}" dt="2026-01-07T13:22:46.705" v="3346" actId="207"/>
          <ac:spMkLst>
            <pc:docMk/>
            <pc:sldMk cId="3047168479" sldId="265"/>
            <ac:spMk id="20" creationId="{6F30B524-EAA6-5BFC-FA05-FDB9E30900D3}"/>
          </ac:spMkLst>
        </pc:spChg>
        <pc:picChg chg="add mod">
          <ac:chgData name="Vitoria Vinken" userId="738f2a57-fa41-4d7b-8c72-8f18dfd5e0d3" providerId="ADAL" clId="{D8EA1078-B914-44C2-848A-9DDD04572698}" dt="2026-01-07T08:48:01.201" v="329"/>
          <ac:picMkLst>
            <pc:docMk/>
            <pc:sldMk cId="3047168479" sldId="265"/>
            <ac:picMk id="5" creationId="{20439AE2-1C4C-D72F-A4E8-2C5BB67ABF9F}"/>
          </ac:picMkLst>
        </pc:picChg>
        <pc:picChg chg="add mod">
          <ac:chgData name="Vitoria Vinken" userId="738f2a57-fa41-4d7b-8c72-8f18dfd5e0d3" providerId="ADAL" clId="{D8EA1078-B914-44C2-848A-9DDD04572698}" dt="2026-01-07T08:48:01.201" v="329"/>
          <ac:picMkLst>
            <pc:docMk/>
            <pc:sldMk cId="3047168479" sldId="265"/>
            <ac:picMk id="6" creationId="{94F96326-8F42-09BF-1A60-6DF5DCD0C9D7}"/>
          </ac:picMkLst>
        </pc:picChg>
        <pc:picChg chg="add mod">
          <ac:chgData name="Vitoria Vinken" userId="738f2a57-fa41-4d7b-8c72-8f18dfd5e0d3" providerId="ADAL" clId="{D8EA1078-B914-44C2-848A-9DDD04572698}" dt="2026-01-07T13:21:59.407" v="3339" actId="1582"/>
          <ac:picMkLst>
            <pc:docMk/>
            <pc:sldMk cId="3047168479" sldId="265"/>
            <ac:picMk id="1026" creationId="{46123F9E-56E9-5AD1-5AEF-F9FCA54B0253}"/>
          </ac:picMkLst>
        </pc:picChg>
        <pc:cxnChg chg="add mod">
          <ac:chgData name="Vitoria Vinken" userId="738f2a57-fa41-4d7b-8c72-8f18dfd5e0d3" providerId="ADAL" clId="{D8EA1078-B914-44C2-848A-9DDD04572698}" dt="2026-01-07T08:56:13.877" v="393" actId="1076"/>
          <ac:cxnSpMkLst>
            <pc:docMk/>
            <pc:sldMk cId="3047168479" sldId="265"/>
            <ac:cxnSpMk id="10" creationId="{8F1E0784-C902-050F-122C-F05BF17E4509}"/>
          </ac:cxnSpMkLst>
        </pc:cxnChg>
        <pc:cxnChg chg="add mod">
          <ac:chgData name="Vitoria Vinken" userId="738f2a57-fa41-4d7b-8c72-8f18dfd5e0d3" providerId="ADAL" clId="{D8EA1078-B914-44C2-848A-9DDD04572698}" dt="2026-01-07T08:57:21.573" v="403" actId="14100"/>
          <ac:cxnSpMkLst>
            <pc:docMk/>
            <pc:sldMk cId="3047168479" sldId="265"/>
            <ac:cxnSpMk id="15" creationId="{BB4F54D7-53AF-E395-4934-170D3C2C32BC}"/>
          </ac:cxnSpMkLst>
        </pc:cxnChg>
        <pc:cxnChg chg="add mod">
          <ac:chgData name="Vitoria Vinken" userId="738f2a57-fa41-4d7b-8c72-8f18dfd5e0d3" providerId="ADAL" clId="{D8EA1078-B914-44C2-848A-9DDD04572698}" dt="2026-01-07T13:20:51.087" v="3329" actId="14100"/>
          <ac:cxnSpMkLst>
            <pc:docMk/>
            <pc:sldMk cId="3047168479" sldId="265"/>
            <ac:cxnSpMk id="17" creationId="{3E4C8E5D-5959-FC9C-907F-D80FDA2BAD70}"/>
          </ac:cxnSpMkLst>
        </pc:cxnChg>
        <pc:cxnChg chg="add mod ord">
          <ac:chgData name="Vitoria Vinken" userId="738f2a57-fa41-4d7b-8c72-8f18dfd5e0d3" providerId="ADAL" clId="{D8EA1078-B914-44C2-848A-9DDD04572698}" dt="2026-01-07T13:22:14.025" v="3341" actId="167"/>
          <ac:cxnSpMkLst>
            <pc:docMk/>
            <pc:sldMk cId="3047168479" sldId="265"/>
            <ac:cxnSpMk id="24" creationId="{019662DF-6F3E-AF96-47D0-C94C6E9CA48C}"/>
          </ac:cxnSpMkLst>
        </pc:cxnChg>
      </pc:sldChg>
      <pc:sldChg chg="addSp delSp modSp add mod">
        <pc:chgData name="Vitoria Vinken" userId="738f2a57-fa41-4d7b-8c72-8f18dfd5e0d3" providerId="ADAL" clId="{D8EA1078-B914-44C2-848A-9DDD04572698}" dt="2026-01-15T07:59:46.470" v="7723" actId="20577"/>
        <pc:sldMkLst>
          <pc:docMk/>
          <pc:sldMk cId="3103761091" sldId="266"/>
        </pc:sldMkLst>
        <pc:spChg chg="add mod">
          <ac:chgData name="Vitoria Vinken" userId="738f2a57-fa41-4d7b-8c72-8f18dfd5e0d3" providerId="ADAL" clId="{D8EA1078-B914-44C2-848A-9DDD04572698}" dt="2026-01-07T15:48:33.270" v="6108" actId="1076"/>
          <ac:spMkLst>
            <pc:docMk/>
            <pc:sldMk cId="3103761091" sldId="266"/>
            <ac:spMk id="8" creationId="{92AB7585-25D9-0F66-F7DB-CF21BDA3844B}"/>
          </ac:spMkLst>
        </pc:spChg>
        <pc:spChg chg="add mod">
          <ac:chgData name="Vitoria Vinken" userId="738f2a57-fa41-4d7b-8c72-8f18dfd5e0d3" providerId="ADAL" clId="{D8EA1078-B914-44C2-848A-9DDD04572698}" dt="2026-01-15T07:59:46.470" v="7723" actId="20577"/>
          <ac:spMkLst>
            <pc:docMk/>
            <pc:sldMk cId="3103761091" sldId="266"/>
            <ac:spMk id="9" creationId="{1755FDE0-3950-2809-BD85-CF539B88F9CB}"/>
          </ac:spMkLst>
        </pc:spChg>
        <pc:picChg chg="add mod ord modCrop">
          <ac:chgData name="Vitoria Vinken" userId="738f2a57-fa41-4d7b-8c72-8f18dfd5e0d3" providerId="ADAL" clId="{D8EA1078-B914-44C2-848A-9DDD04572698}" dt="2026-01-07T13:42:58.025" v="3716" actId="1076"/>
          <ac:picMkLst>
            <pc:docMk/>
            <pc:sldMk cId="3103761091" sldId="266"/>
            <ac:picMk id="7" creationId="{C42A1B9E-65D2-FEAD-DC88-56A0CBEB70B6}"/>
          </ac:picMkLst>
        </pc:picChg>
      </pc:sldChg>
      <pc:sldChg chg="addSp delSp modSp add mod modAnim">
        <pc:chgData name="Vitoria Vinken" userId="738f2a57-fa41-4d7b-8c72-8f18dfd5e0d3" providerId="ADAL" clId="{D8EA1078-B914-44C2-848A-9DDD04572698}" dt="2026-01-14T12:00:20.343" v="7715" actId="1076"/>
        <pc:sldMkLst>
          <pc:docMk/>
          <pc:sldMk cId="3246187487" sldId="268"/>
        </pc:sldMkLst>
        <pc:spChg chg="add mod">
          <ac:chgData name="Vitoria Vinken" userId="738f2a57-fa41-4d7b-8c72-8f18dfd5e0d3" providerId="ADAL" clId="{D8EA1078-B914-44C2-848A-9DDD04572698}" dt="2026-01-07T13:11:29.341" v="3135" actId="20577"/>
          <ac:spMkLst>
            <pc:docMk/>
            <pc:sldMk cId="3246187487" sldId="268"/>
            <ac:spMk id="2" creationId="{166EF9DA-CAD0-EE26-A7E7-BAD488EBCAD4}"/>
          </ac:spMkLst>
        </pc:spChg>
        <pc:spChg chg="add mod">
          <ac:chgData name="Vitoria Vinken" userId="738f2a57-fa41-4d7b-8c72-8f18dfd5e0d3" providerId="ADAL" clId="{D8EA1078-B914-44C2-848A-9DDD04572698}" dt="2026-01-14T11:59:58.019" v="7710" actId="1076"/>
          <ac:spMkLst>
            <pc:docMk/>
            <pc:sldMk cId="3246187487" sldId="268"/>
            <ac:spMk id="3" creationId="{51F44AC6-B2B8-F87C-7B84-F826AE0F0858}"/>
          </ac:spMkLst>
        </pc:spChg>
        <pc:spChg chg="add mod">
          <ac:chgData name="Vitoria Vinken" userId="738f2a57-fa41-4d7b-8c72-8f18dfd5e0d3" providerId="ADAL" clId="{D8EA1078-B914-44C2-848A-9DDD04572698}" dt="2026-01-14T09:37:28.764" v="6157" actId="207"/>
          <ac:spMkLst>
            <pc:docMk/>
            <pc:sldMk cId="3246187487" sldId="268"/>
            <ac:spMk id="7" creationId="{356BA019-B6F3-84F7-5F25-48CE8E29E35F}"/>
          </ac:spMkLst>
        </pc:spChg>
        <pc:spChg chg="add mod">
          <ac:chgData name="Vitoria Vinken" userId="738f2a57-fa41-4d7b-8c72-8f18dfd5e0d3" providerId="ADAL" clId="{D8EA1078-B914-44C2-848A-9DDD04572698}" dt="2026-01-07T14:12:34.302" v="4292" actId="20577"/>
          <ac:spMkLst>
            <pc:docMk/>
            <pc:sldMk cId="3246187487" sldId="268"/>
            <ac:spMk id="8" creationId="{1E9F7170-D024-FE51-216F-EC5F3E050933}"/>
          </ac:spMkLst>
        </pc:spChg>
        <pc:spChg chg="add mod">
          <ac:chgData name="Vitoria Vinken" userId="738f2a57-fa41-4d7b-8c72-8f18dfd5e0d3" providerId="ADAL" clId="{D8EA1078-B914-44C2-848A-9DDD04572698}" dt="2026-01-14T12:00:18.473" v="7714" actId="1076"/>
          <ac:spMkLst>
            <pc:docMk/>
            <pc:sldMk cId="3246187487" sldId="268"/>
            <ac:spMk id="10" creationId="{868746A5-A7BD-9253-7361-373EBEBF7719}"/>
          </ac:spMkLst>
        </pc:spChg>
        <pc:spChg chg="add del">
          <ac:chgData name="Vitoria Vinken" userId="738f2a57-fa41-4d7b-8c72-8f18dfd5e0d3" providerId="ADAL" clId="{D8EA1078-B914-44C2-848A-9DDD04572698}" dt="2026-01-14T09:47:41.450" v="6628" actId="478"/>
          <ac:spMkLst>
            <pc:docMk/>
            <pc:sldMk cId="3246187487" sldId="268"/>
            <ac:spMk id="12" creationId="{7E106C80-326D-FE05-6A32-63BDAA4E750F}"/>
          </ac:spMkLst>
        </pc:spChg>
        <pc:spChg chg="add mod">
          <ac:chgData name="Vitoria Vinken" userId="738f2a57-fa41-4d7b-8c72-8f18dfd5e0d3" providerId="ADAL" clId="{D8EA1078-B914-44C2-848A-9DDD04572698}" dt="2026-01-14T12:00:20.343" v="7715" actId="1076"/>
          <ac:spMkLst>
            <pc:docMk/>
            <pc:sldMk cId="3246187487" sldId="268"/>
            <ac:spMk id="13" creationId="{E84FE043-8C69-9AFC-3342-BD664F5F9C8A}"/>
          </ac:spMkLst>
        </pc:spChg>
        <pc:picChg chg="add del mod">
          <ac:chgData name="Vitoria Vinken" userId="738f2a57-fa41-4d7b-8c72-8f18dfd5e0d3" providerId="ADAL" clId="{D8EA1078-B914-44C2-848A-9DDD04572698}" dt="2026-01-14T09:57:58.376" v="6712" actId="478"/>
          <ac:picMkLst>
            <pc:docMk/>
            <pc:sldMk cId="3246187487" sldId="268"/>
            <ac:picMk id="15" creationId="{6C85F443-0512-2B77-7C48-5E4AE3CDA4B7}"/>
          </ac:picMkLst>
        </pc:picChg>
        <pc:picChg chg="add del mod">
          <ac:chgData name="Vitoria Vinken" userId="738f2a57-fa41-4d7b-8c72-8f18dfd5e0d3" providerId="ADAL" clId="{D8EA1078-B914-44C2-848A-9DDD04572698}" dt="2026-01-14T09:59:12.211" v="6721" actId="478"/>
          <ac:picMkLst>
            <pc:docMk/>
            <pc:sldMk cId="3246187487" sldId="268"/>
            <ac:picMk id="17" creationId="{EA2C5ED2-558F-B987-7365-B8775FBBEE8D}"/>
          </ac:picMkLst>
        </pc:picChg>
        <pc:picChg chg="add mod">
          <ac:chgData name="Vitoria Vinken" userId="738f2a57-fa41-4d7b-8c72-8f18dfd5e0d3" providerId="ADAL" clId="{D8EA1078-B914-44C2-848A-9DDD04572698}" dt="2026-01-14T10:02:47.690" v="6728" actId="1076"/>
          <ac:picMkLst>
            <pc:docMk/>
            <pc:sldMk cId="3246187487" sldId="268"/>
            <ac:picMk id="19" creationId="{B0C7D4CC-24CE-60D3-0E67-D7BBBB6C75E0}"/>
          </ac:picMkLst>
        </pc:picChg>
        <pc:picChg chg="add mod">
          <ac:chgData name="Vitoria Vinken" userId="738f2a57-fa41-4d7b-8c72-8f18dfd5e0d3" providerId="ADAL" clId="{D8EA1078-B914-44C2-848A-9DDD04572698}" dt="2026-01-14T09:43:32.822" v="6602" actId="1076"/>
          <ac:picMkLst>
            <pc:docMk/>
            <pc:sldMk cId="3246187487" sldId="268"/>
            <ac:picMk id="1026" creationId="{01DF901B-6EA0-E76F-8ED8-7C2F70570CC0}"/>
          </ac:picMkLst>
        </pc:picChg>
        <pc:picChg chg="add mod">
          <ac:chgData name="Vitoria Vinken" userId="738f2a57-fa41-4d7b-8c72-8f18dfd5e0d3" providerId="ADAL" clId="{D8EA1078-B914-44C2-848A-9DDD04572698}" dt="2026-01-14T10:06:23.986" v="6735" actId="1076"/>
          <ac:picMkLst>
            <pc:docMk/>
            <pc:sldMk cId="3246187487" sldId="268"/>
            <ac:picMk id="1028" creationId="{C668336C-246B-2DA2-F0E8-B5626BD7BC0B}"/>
          </ac:picMkLst>
        </pc:picChg>
        <pc:picChg chg="add mod">
          <ac:chgData name="Vitoria Vinken" userId="738f2a57-fa41-4d7b-8c72-8f18dfd5e0d3" providerId="ADAL" clId="{D8EA1078-B914-44C2-848A-9DDD04572698}" dt="2026-01-14T09:45:21.656" v="6619" actId="1076"/>
          <ac:picMkLst>
            <pc:docMk/>
            <pc:sldMk cId="3246187487" sldId="268"/>
            <ac:picMk id="1030" creationId="{CE09551C-5B59-F48D-B099-F5962B9F1885}"/>
          </ac:picMkLst>
        </pc:picChg>
        <pc:picChg chg="add mod">
          <ac:chgData name="Vitoria Vinken" userId="738f2a57-fa41-4d7b-8c72-8f18dfd5e0d3" providerId="ADAL" clId="{D8EA1078-B914-44C2-848A-9DDD04572698}" dt="2026-01-14T09:48:02.437" v="6631" actId="1076"/>
          <ac:picMkLst>
            <pc:docMk/>
            <pc:sldMk cId="3246187487" sldId="268"/>
            <ac:picMk id="1032" creationId="{B7F29E4C-A137-A61F-1F5F-63AF2E018649}"/>
          </ac:picMkLst>
        </pc:picChg>
        <pc:picChg chg="add del">
          <ac:chgData name="Vitoria Vinken" userId="738f2a57-fa41-4d7b-8c72-8f18dfd5e0d3" providerId="ADAL" clId="{D8EA1078-B914-44C2-848A-9DDD04572698}" dt="2026-01-14T09:47:21.427" v="6626" actId="478"/>
          <ac:picMkLst>
            <pc:docMk/>
            <pc:sldMk cId="3246187487" sldId="268"/>
            <ac:picMk id="1034" creationId="{3D2E36F2-D9BF-4E6E-83A2-118DC2DDFCC2}"/>
          </ac:picMkLst>
        </pc:picChg>
        <pc:picChg chg="add mod">
          <ac:chgData name="Vitoria Vinken" userId="738f2a57-fa41-4d7b-8c72-8f18dfd5e0d3" providerId="ADAL" clId="{D8EA1078-B914-44C2-848A-9DDD04572698}" dt="2026-01-14T10:06:22.228" v="6734" actId="1076"/>
          <ac:picMkLst>
            <pc:docMk/>
            <pc:sldMk cId="3246187487" sldId="268"/>
            <ac:picMk id="1036" creationId="{2432F065-6ABA-AB29-F854-4D30C500CCC4}"/>
          </ac:picMkLst>
        </pc:picChg>
        <pc:picChg chg="add mod">
          <ac:chgData name="Vitoria Vinken" userId="738f2a57-fa41-4d7b-8c72-8f18dfd5e0d3" providerId="ADAL" clId="{D8EA1078-B914-44C2-848A-9DDD04572698}" dt="2026-01-14T09:50:29.670" v="6660" actId="1076"/>
          <ac:picMkLst>
            <pc:docMk/>
            <pc:sldMk cId="3246187487" sldId="268"/>
            <ac:picMk id="1038" creationId="{9D58C493-6961-6A66-C991-FFB3E6C1415A}"/>
          </ac:picMkLst>
        </pc:picChg>
        <pc:picChg chg="add mod">
          <ac:chgData name="Vitoria Vinken" userId="738f2a57-fa41-4d7b-8c72-8f18dfd5e0d3" providerId="ADAL" clId="{D8EA1078-B914-44C2-848A-9DDD04572698}" dt="2026-01-14T10:02:52.179" v="6729" actId="166"/>
          <ac:picMkLst>
            <pc:docMk/>
            <pc:sldMk cId="3246187487" sldId="268"/>
            <ac:picMk id="1040" creationId="{00465590-285A-EDB5-49B0-F292CFBA8211}"/>
          </ac:picMkLst>
        </pc:picChg>
        <pc:picChg chg="add del mod">
          <ac:chgData name="Vitoria Vinken" userId="738f2a57-fa41-4d7b-8c72-8f18dfd5e0d3" providerId="ADAL" clId="{D8EA1078-B914-44C2-848A-9DDD04572698}" dt="2026-01-14T09:58:25.484" v="6718" actId="478"/>
          <ac:picMkLst>
            <pc:docMk/>
            <pc:sldMk cId="3246187487" sldId="268"/>
            <ac:picMk id="1042" creationId="{437A7D44-5982-35DF-9F0B-AFD9331A6569}"/>
          </ac:picMkLst>
        </pc:picChg>
      </pc:sldChg>
      <pc:sldChg chg="addSp delSp modSp add mod">
        <pc:chgData name="Vitoria Vinken" userId="738f2a57-fa41-4d7b-8c72-8f18dfd5e0d3" providerId="ADAL" clId="{D8EA1078-B914-44C2-848A-9DDD04572698}" dt="2026-01-14T10:11:06.686" v="6789" actId="1035"/>
        <pc:sldMkLst>
          <pc:docMk/>
          <pc:sldMk cId="2564934593" sldId="269"/>
        </pc:sldMkLst>
        <pc:spChg chg="add mod">
          <ac:chgData name="Vitoria Vinken" userId="738f2a57-fa41-4d7b-8c72-8f18dfd5e0d3" providerId="ADAL" clId="{D8EA1078-B914-44C2-848A-9DDD04572698}" dt="2026-01-14T10:10:12.568" v="6771" actId="207"/>
          <ac:spMkLst>
            <pc:docMk/>
            <pc:sldMk cId="2564934593" sldId="269"/>
            <ac:spMk id="3" creationId="{1BC59507-29F2-2DF7-3302-E63F8377934F}"/>
          </ac:spMkLst>
        </pc:spChg>
        <pc:spChg chg="add del mod">
          <ac:chgData name="Vitoria Vinken" userId="738f2a57-fa41-4d7b-8c72-8f18dfd5e0d3" providerId="ADAL" clId="{D8EA1078-B914-44C2-848A-9DDD04572698}" dt="2026-01-14T10:10:45.905" v="6781"/>
          <ac:spMkLst>
            <pc:docMk/>
            <pc:sldMk cId="2564934593" sldId="269"/>
            <ac:spMk id="7" creationId="{4BC47420-250B-23B6-1639-AEB9675D643E}"/>
          </ac:spMkLst>
        </pc:spChg>
        <pc:spChg chg="add mod">
          <ac:chgData name="Vitoria Vinken" userId="738f2a57-fa41-4d7b-8c72-8f18dfd5e0d3" providerId="ADAL" clId="{D8EA1078-B914-44C2-848A-9DDD04572698}" dt="2026-01-14T10:10:34.560" v="6775" actId="1076"/>
          <ac:spMkLst>
            <pc:docMk/>
            <pc:sldMk cId="2564934593" sldId="269"/>
            <ac:spMk id="8" creationId="{3F5CB292-369C-C9A7-133F-13972146BDC3}"/>
          </ac:spMkLst>
        </pc:spChg>
        <pc:spChg chg="add mod">
          <ac:chgData name="Vitoria Vinken" userId="738f2a57-fa41-4d7b-8c72-8f18dfd5e0d3" providerId="ADAL" clId="{D8EA1078-B914-44C2-848A-9DDD04572698}" dt="2026-01-14T10:10:47.710" v="6782" actId="1076"/>
          <ac:spMkLst>
            <pc:docMk/>
            <pc:sldMk cId="2564934593" sldId="269"/>
            <ac:spMk id="9" creationId="{5F41238B-D53F-B5F4-E01F-B1D9AF72A5B5}"/>
          </ac:spMkLst>
        </pc:spChg>
        <pc:picChg chg="add mod">
          <ac:chgData name="Vitoria Vinken" userId="738f2a57-fa41-4d7b-8c72-8f18dfd5e0d3" providerId="ADAL" clId="{D8EA1078-B914-44C2-848A-9DDD04572698}" dt="2026-01-14T10:11:06.686" v="6789" actId="1035"/>
          <ac:picMkLst>
            <pc:docMk/>
            <pc:sldMk cId="2564934593" sldId="269"/>
            <ac:picMk id="10" creationId="{2AA18C9B-D6F4-78AF-82AE-86A28E87D03D}"/>
          </ac:picMkLst>
        </pc:picChg>
        <pc:picChg chg="add del mod">
          <ac:chgData name="Vitoria Vinken" userId="738f2a57-fa41-4d7b-8c72-8f18dfd5e0d3" providerId="ADAL" clId="{D8EA1078-B914-44C2-848A-9DDD04572698}" dt="2026-01-14T10:09:28.850" v="6762" actId="478"/>
          <ac:picMkLst>
            <pc:docMk/>
            <pc:sldMk cId="2564934593" sldId="269"/>
            <ac:picMk id="2050" creationId="{4259A94A-DBD6-32E2-3251-561FFB6F94CD}"/>
          </ac:picMkLst>
        </pc:picChg>
        <pc:picChg chg="add mod">
          <ac:chgData name="Vitoria Vinken" userId="738f2a57-fa41-4d7b-8c72-8f18dfd5e0d3" providerId="ADAL" clId="{D8EA1078-B914-44C2-848A-9DDD04572698}" dt="2026-01-14T10:10:17.599" v="6772" actId="1076"/>
          <ac:picMkLst>
            <pc:docMk/>
            <pc:sldMk cId="2564934593" sldId="269"/>
            <ac:picMk id="2052" creationId="{9B4A7833-E97E-53E1-1BFB-A35DD4A7A48F}"/>
          </ac:picMkLst>
        </pc:picChg>
      </pc:sldChg>
      <pc:sldChg chg="addSp delSp modSp add mod">
        <pc:chgData name="Vitoria Vinken" userId="738f2a57-fa41-4d7b-8c72-8f18dfd5e0d3" providerId="ADAL" clId="{D8EA1078-B914-44C2-848A-9DDD04572698}" dt="2026-01-14T10:13:56.873" v="6935" actId="1076"/>
        <pc:sldMkLst>
          <pc:docMk/>
          <pc:sldMk cId="4285651109" sldId="270"/>
        </pc:sldMkLst>
        <pc:spChg chg="add mod">
          <ac:chgData name="Vitoria Vinken" userId="738f2a57-fa41-4d7b-8c72-8f18dfd5e0d3" providerId="ADAL" clId="{D8EA1078-B914-44C2-848A-9DDD04572698}" dt="2026-01-14T10:13:56.873" v="6935" actId="1076"/>
          <ac:spMkLst>
            <pc:docMk/>
            <pc:sldMk cId="4285651109" sldId="270"/>
            <ac:spMk id="2" creationId="{47B47A34-C3EB-AB4C-EDD8-FCB720B35056}"/>
          </ac:spMkLst>
        </pc:spChg>
        <pc:spChg chg="mod">
          <ac:chgData name="Vitoria Vinken" userId="738f2a57-fa41-4d7b-8c72-8f18dfd5e0d3" providerId="ADAL" clId="{D8EA1078-B914-44C2-848A-9DDD04572698}" dt="2026-01-07T11:00:04.827" v="2465" actId="1076"/>
          <ac:spMkLst>
            <pc:docMk/>
            <pc:sldMk cId="4285651109" sldId="270"/>
            <ac:spMk id="4" creationId="{33192744-D2D8-40D6-C43C-8F449CA2CEF8}"/>
          </ac:spMkLst>
        </pc:spChg>
        <pc:picChg chg="mod">
          <ac:chgData name="Vitoria Vinken" userId="738f2a57-fa41-4d7b-8c72-8f18dfd5e0d3" providerId="ADAL" clId="{D8EA1078-B914-44C2-848A-9DDD04572698}" dt="2026-01-07T11:00:04.827" v="2465" actId="1076"/>
          <ac:picMkLst>
            <pc:docMk/>
            <pc:sldMk cId="4285651109" sldId="270"/>
            <ac:picMk id="5" creationId="{5B8AD7EE-5142-95D4-368B-DC06AFEA6A6C}"/>
          </ac:picMkLst>
        </pc:picChg>
        <pc:picChg chg="add mod">
          <ac:chgData name="Vitoria Vinken" userId="738f2a57-fa41-4d7b-8c72-8f18dfd5e0d3" providerId="ADAL" clId="{D8EA1078-B914-44C2-848A-9DDD04572698}" dt="2026-01-14T10:13:15.530" v="6791" actId="1076"/>
          <ac:picMkLst>
            <pc:docMk/>
            <pc:sldMk cId="4285651109" sldId="270"/>
            <ac:picMk id="3074" creationId="{0E90C355-98AF-E99A-CDB4-A04988C6C93F}"/>
          </ac:picMkLst>
        </pc:picChg>
      </pc:sldChg>
      <pc:sldChg chg="addSp delSp modSp new mod">
        <pc:chgData name="Vitoria Vinken" userId="738f2a57-fa41-4d7b-8c72-8f18dfd5e0d3" providerId="ADAL" clId="{D8EA1078-B914-44C2-848A-9DDD04572698}" dt="2026-01-14T11:01:19.624" v="7063" actId="20577"/>
        <pc:sldMkLst>
          <pc:docMk/>
          <pc:sldMk cId="2288826872" sldId="271"/>
        </pc:sldMkLst>
        <pc:spChg chg="add mod">
          <ac:chgData name="Vitoria Vinken" userId="738f2a57-fa41-4d7b-8c72-8f18dfd5e0d3" providerId="ADAL" clId="{D8EA1078-B914-44C2-848A-9DDD04572698}" dt="2026-01-14T10:17:57.187" v="7024" actId="207"/>
          <ac:spMkLst>
            <pc:docMk/>
            <pc:sldMk cId="2288826872" sldId="271"/>
            <ac:spMk id="2" creationId="{9069BA6F-5108-6ED3-724C-D6CE50FC835F}"/>
          </ac:spMkLst>
        </pc:spChg>
        <pc:spChg chg="add mod">
          <ac:chgData name="Vitoria Vinken" userId="738f2a57-fa41-4d7b-8c72-8f18dfd5e0d3" providerId="ADAL" clId="{D8EA1078-B914-44C2-848A-9DDD04572698}" dt="2026-01-14T10:17:48.584" v="7022" actId="1076"/>
          <ac:spMkLst>
            <pc:docMk/>
            <pc:sldMk cId="2288826872" sldId="271"/>
            <ac:spMk id="3" creationId="{B30A0C7C-2DFB-2DEA-D8C9-C3B9C3499D2D}"/>
          </ac:spMkLst>
        </pc:spChg>
        <pc:spChg chg="add mod">
          <ac:chgData name="Vitoria Vinken" userId="738f2a57-fa41-4d7b-8c72-8f18dfd5e0d3" providerId="ADAL" clId="{D8EA1078-B914-44C2-848A-9DDD04572698}" dt="2026-01-14T10:14:11.935" v="6936" actId="207"/>
          <ac:spMkLst>
            <pc:docMk/>
            <pc:sldMk cId="2288826872" sldId="271"/>
            <ac:spMk id="4" creationId="{A9C0BF4D-2774-D5C5-3C0D-45C29AB23F5C}"/>
          </ac:spMkLst>
        </pc:spChg>
        <pc:spChg chg="add mod">
          <ac:chgData name="Vitoria Vinken" userId="738f2a57-fa41-4d7b-8c72-8f18dfd5e0d3" providerId="ADAL" clId="{D8EA1078-B914-44C2-848A-9DDD04572698}" dt="2026-01-14T11:00:27.508" v="7028" actId="1076"/>
          <ac:spMkLst>
            <pc:docMk/>
            <pc:sldMk cId="2288826872" sldId="271"/>
            <ac:spMk id="7" creationId="{7A3559F1-683F-4BB8-6383-608ED0E34126}"/>
          </ac:spMkLst>
        </pc:spChg>
        <pc:spChg chg="add mod">
          <ac:chgData name="Vitoria Vinken" userId="738f2a57-fa41-4d7b-8c72-8f18dfd5e0d3" providerId="ADAL" clId="{D8EA1078-B914-44C2-848A-9DDD04572698}" dt="2026-01-14T11:00:31.985" v="7030" actId="1076"/>
          <ac:spMkLst>
            <pc:docMk/>
            <pc:sldMk cId="2288826872" sldId="271"/>
            <ac:spMk id="8" creationId="{CC80ECF6-227C-EBAE-718F-668D1E5D714E}"/>
          </ac:spMkLst>
        </pc:spChg>
        <pc:spChg chg="add mod">
          <ac:chgData name="Vitoria Vinken" userId="738f2a57-fa41-4d7b-8c72-8f18dfd5e0d3" providerId="ADAL" clId="{D8EA1078-B914-44C2-848A-9DDD04572698}" dt="2026-01-14T11:00:34.576" v="7032" actId="1076"/>
          <ac:spMkLst>
            <pc:docMk/>
            <pc:sldMk cId="2288826872" sldId="271"/>
            <ac:spMk id="9" creationId="{9427D715-E548-1D3E-A959-C1D537FE2901}"/>
          </ac:spMkLst>
        </pc:spChg>
        <pc:spChg chg="add mod">
          <ac:chgData name="Vitoria Vinken" userId="738f2a57-fa41-4d7b-8c72-8f18dfd5e0d3" providerId="ADAL" clId="{D8EA1078-B914-44C2-848A-9DDD04572698}" dt="2026-01-14T11:01:01.298" v="7044" actId="1076"/>
          <ac:spMkLst>
            <pc:docMk/>
            <pc:sldMk cId="2288826872" sldId="271"/>
            <ac:spMk id="10" creationId="{1905F312-02D5-CB87-DAD5-00C35C1BAC76}"/>
          </ac:spMkLst>
        </pc:spChg>
        <pc:spChg chg="add mod">
          <ac:chgData name="Vitoria Vinken" userId="738f2a57-fa41-4d7b-8c72-8f18dfd5e0d3" providerId="ADAL" clId="{D8EA1078-B914-44C2-848A-9DDD04572698}" dt="2026-01-14T11:01:06.860" v="7052" actId="20577"/>
          <ac:spMkLst>
            <pc:docMk/>
            <pc:sldMk cId="2288826872" sldId="271"/>
            <ac:spMk id="11" creationId="{96FADC64-DC83-7EC1-FFFE-BC87397B8001}"/>
          </ac:spMkLst>
        </pc:spChg>
        <pc:spChg chg="add mod">
          <ac:chgData name="Vitoria Vinken" userId="738f2a57-fa41-4d7b-8c72-8f18dfd5e0d3" providerId="ADAL" clId="{D8EA1078-B914-44C2-848A-9DDD04572698}" dt="2026-01-14T11:01:19.624" v="7063" actId="20577"/>
          <ac:spMkLst>
            <pc:docMk/>
            <pc:sldMk cId="2288826872" sldId="271"/>
            <ac:spMk id="12" creationId="{0BA3F8E7-B7F4-4341-3F79-9E0857130955}"/>
          </ac:spMkLst>
        </pc:spChg>
        <pc:picChg chg="add mod">
          <ac:chgData name="Vitoria Vinken" userId="738f2a57-fa41-4d7b-8c72-8f18dfd5e0d3" providerId="ADAL" clId="{D8EA1078-B914-44C2-848A-9DDD04572698}" dt="2026-01-07T11:00:07.130" v="2466"/>
          <ac:picMkLst>
            <pc:docMk/>
            <pc:sldMk cId="2288826872" sldId="271"/>
            <ac:picMk id="5" creationId="{854FD70E-86E5-DB03-60B8-5EE1781CA774}"/>
          </ac:picMkLst>
        </pc:picChg>
        <pc:picChg chg="add mod">
          <ac:chgData name="Vitoria Vinken" userId="738f2a57-fa41-4d7b-8c72-8f18dfd5e0d3" providerId="ADAL" clId="{D8EA1078-B914-44C2-848A-9DDD04572698}" dt="2026-01-07T11:00:07.130" v="2466"/>
          <ac:picMkLst>
            <pc:docMk/>
            <pc:sldMk cId="2288826872" sldId="271"/>
            <ac:picMk id="6" creationId="{25706855-DB4D-5850-69EE-201F2B03B36D}"/>
          </ac:picMkLst>
        </pc:picChg>
      </pc:sldChg>
      <pc:sldChg chg="addSp delSp modSp add mod">
        <pc:chgData name="Vitoria Vinken" userId="738f2a57-fa41-4d7b-8c72-8f18dfd5e0d3" providerId="ADAL" clId="{D8EA1078-B914-44C2-848A-9DDD04572698}" dt="2026-01-14T11:55:21.592" v="7673" actId="207"/>
        <pc:sldMkLst>
          <pc:docMk/>
          <pc:sldMk cId="3810959661" sldId="272"/>
        </pc:sldMkLst>
        <pc:spChg chg="add mod">
          <ac:chgData name="Vitoria Vinken" userId="738f2a57-fa41-4d7b-8c72-8f18dfd5e0d3" providerId="ADAL" clId="{D8EA1078-B914-44C2-848A-9DDD04572698}" dt="2026-01-07T14:10:37.199" v="4238"/>
          <ac:spMkLst>
            <pc:docMk/>
            <pc:sldMk cId="3810959661" sldId="272"/>
            <ac:spMk id="6" creationId="{D7A6E442-27ED-07B2-8F69-A052FB494AC0}"/>
          </ac:spMkLst>
        </pc:spChg>
        <pc:spChg chg="add mod">
          <ac:chgData name="Vitoria Vinken" userId="738f2a57-fa41-4d7b-8c72-8f18dfd5e0d3" providerId="ADAL" clId="{D8EA1078-B914-44C2-848A-9DDD04572698}" dt="2026-01-07T14:10:37.199" v="4238"/>
          <ac:spMkLst>
            <pc:docMk/>
            <pc:sldMk cId="3810959661" sldId="272"/>
            <ac:spMk id="7" creationId="{80EF09CB-40D6-0793-4440-B73FBCDF27A9}"/>
          </ac:spMkLst>
        </pc:spChg>
        <pc:spChg chg="add mod">
          <ac:chgData name="Vitoria Vinken" userId="738f2a57-fa41-4d7b-8c72-8f18dfd5e0d3" providerId="ADAL" clId="{D8EA1078-B914-44C2-848A-9DDD04572698}" dt="2026-01-14T11:55:21.592" v="7673" actId="207"/>
          <ac:spMkLst>
            <pc:docMk/>
            <pc:sldMk cId="3810959661" sldId="272"/>
            <ac:spMk id="8" creationId="{91EBD0F2-662D-32CF-7215-C3FDC859D6C1}"/>
          </ac:spMkLst>
        </pc:spChg>
        <pc:picChg chg="add mod">
          <ac:chgData name="Vitoria Vinken" userId="738f2a57-fa41-4d7b-8c72-8f18dfd5e0d3" providerId="ADAL" clId="{D8EA1078-B914-44C2-848A-9DDD04572698}" dt="2026-01-07T14:40:42.150" v="5867" actId="1076"/>
          <ac:picMkLst>
            <pc:docMk/>
            <pc:sldMk cId="3810959661" sldId="272"/>
            <ac:picMk id="9218" creationId="{7CB6F2D3-B3CC-E02B-6314-6A272144B103}"/>
          </ac:picMkLst>
        </pc:picChg>
      </pc:sldChg>
      <pc:sldChg chg="addSp delSp modSp add mod">
        <pc:chgData name="Vitoria Vinken" userId="738f2a57-fa41-4d7b-8c72-8f18dfd5e0d3" providerId="ADAL" clId="{D8EA1078-B914-44C2-848A-9DDD04572698}" dt="2026-01-14T11:56:11.412" v="7690" actId="20577"/>
        <pc:sldMkLst>
          <pc:docMk/>
          <pc:sldMk cId="2668287974" sldId="273"/>
        </pc:sldMkLst>
        <pc:spChg chg="add del mod">
          <ac:chgData name="Vitoria Vinken" userId="738f2a57-fa41-4d7b-8c72-8f18dfd5e0d3" providerId="ADAL" clId="{D8EA1078-B914-44C2-848A-9DDD04572698}" dt="2026-01-14T11:56:01.434" v="7685" actId="20577"/>
          <ac:spMkLst>
            <pc:docMk/>
            <pc:sldMk cId="2668287974" sldId="273"/>
            <ac:spMk id="10" creationId="{E92AF12E-6EDE-DB9D-28CF-7BA0635AF7E2}"/>
          </ac:spMkLst>
        </pc:spChg>
        <pc:spChg chg="add mod">
          <ac:chgData name="Vitoria Vinken" userId="738f2a57-fa41-4d7b-8c72-8f18dfd5e0d3" providerId="ADAL" clId="{D8EA1078-B914-44C2-848A-9DDD04572698}" dt="2026-01-14T11:56:11.412" v="7690" actId="20577"/>
          <ac:spMkLst>
            <pc:docMk/>
            <pc:sldMk cId="2668287974" sldId="273"/>
            <ac:spMk id="12" creationId="{98A0C254-C634-EC8C-2009-9109B43D284A}"/>
          </ac:spMkLst>
        </pc:spChg>
        <pc:picChg chg="add mod">
          <ac:chgData name="Vitoria Vinken" userId="738f2a57-fa41-4d7b-8c72-8f18dfd5e0d3" providerId="ADAL" clId="{D8EA1078-B914-44C2-848A-9DDD04572698}" dt="2026-01-07T14:44:49.165" v="5923" actId="1076"/>
          <ac:picMkLst>
            <pc:docMk/>
            <pc:sldMk cId="2668287974" sldId="273"/>
            <ac:picMk id="11266" creationId="{D5081912-CA64-A019-343F-61E8D7D1DAC1}"/>
          </ac:picMkLst>
        </pc:picChg>
        <pc:picChg chg="add mod">
          <ac:chgData name="Vitoria Vinken" userId="738f2a57-fa41-4d7b-8c72-8f18dfd5e0d3" providerId="ADAL" clId="{D8EA1078-B914-44C2-848A-9DDD04572698}" dt="2026-01-07T14:44:38.895" v="5921" actId="1076"/>
          <ac:picMkLst>
            <pc:docMk/>
            <pc:sldMk cId="2668287974" sldId="273"/>
            <ac:picMk id="11268" creationId="{A22947C7-4A1D-A689-B9AA-DB03561678CE}"/>
          </ac:picMkLst>
        </pc:picChg>
      </pc:sldChg>
      <pc:sldChg chg="addSp delSp modSp add mod modAnim">
        <pc:chgData name="Vitoria Vinken" userId="738f2a57-fa41-4d7b-8c72-8f18dfd5e0d3" providerId="ADAL" clId="{D8EA1078-B914-44C2-848A-9DDD04572698}" dt="2026-01-14T11:59:43.854" v="7708" actId="20577"/>
        <pc:sldMkLst>
          <pc:docMk/>
          <pc:sldMk cId="3807814086" sldId="274"/>
        </pc:sldMkLst>
        <pc:spChg chg="add mod">
          <ac:chgData name="Vitoria Vinken" userId="738f2a57-fa41-4d7b-8c72-8f18dfd5e0d3" providerId="ADAL" clId="{D8EA1078-B914-44C2-848A-9DDD04572698}" dt="2026-01-14T11:59:43.854" v="7708" actId="20577"/>
          <ac:spMkLst>
            <pc:docMk/>
            <pc:sldMk cId="3807814086" sldId="274"/>
            <ac:spMk id="11" creationId="{1D58278B-1E7A-1628-EEEB-4F2E8A82ED2F}"/>
          </ac:spMkLst>
        </pc:spChg>
        <pc:spChg chg="add mod">
          <ac:chgData name="Vitoria Vinken" userId="738f2a57-fa41-4d7b-8c72-8f18dfd5e0d3" providerId="ADAL" clId="{D8EA1078-B914-44C2-848A-9DDD04572698}" dt="2026-01-07T14:55:32.303" v="6052" actId="1076"/>
          <ac:spMkLst>
            <pc:docMk/>
            <pc:sldMk cId="3807814086" sldId="274"/>
            <ac:spMk id="13" creationId="{8F53C8C5-E2F7-EB57-4C9E-2BB798B1D014}"/>
          </ac:spMkLst>
        </pc:spChg>
        <pc:spChg chg="add mod">
          <ac:chgData name="Vitoria Vinken" userId="738f2a57-fa41-4d7b-8c72-8f18dfd5e0d3" providerId="ADAL" clId="{D8EA1078-B914-44C2-848A-9DDD04572698}" dt="2026-01-07T14:55:32.303" v="6052" actId="1076"/>
          <ac:spMkLst>
            <pc:docMk/>
            <pc:sldMk cId="3807814086" sldId="274"/>
            <ac:spMk id="14" creationId="{4D4D4385-3A1D-BE35-0D6D-C34E0A9C5BAD}"/>
          </ac:spMkLst>
        </pc:spChg>
        <pc:spChg chg="add mod">
          <ac:chgData name="Vitoria Vinken" userId="738f2a57-fa41-4d7b-8c72-8f18dfd5e0d3" providerId="ADAL" clId="{D8EA1078-B914-44C2-848A-9DDD04572698}" dt="2026-01-07T14:55:59.408" v="6078" actId="1076"/>
          <ac:spMkLst>
            <pc:docMk/>
            <pc:sldMk cId="3807814086" sldId="274"/>
            <ac:spMk id="18" creationId="{76E5596C-2879-D204-2BD6-B81942009C38}"/>
          </ac:spMkLst>
        </pc:spChg>
        <pc:spChg chg="add mod">
          <ac:chgData name="Vitoria Vinken" userId="738f2a57-fa41-4d7b-8c72-8f18dfd5e0d3" providerId="ADAL" clId="{D8EA1078-B914-44C2-848A-9DDD04572698}" dt="2026-01-07T14:56:05.609" v="6080" actId="1076"/>
          <ac:spMkLst>
            <pc:docMk/>
            <pc:sldMk cId="3807814086" sldId="274"/>
            <ac:spMk id="19" creationId="{57080A3B-7A1B-DD7A-B492-7522D5C0076F}"/>
          </ac:spMkLst>
        </pc:spChg>
        <pc:spChg chg="add mod">
          <ac:chgData name="Vitoria Vinken" userId="738f2a57-fa41-4d7b-8c72-8f18dfd5e0d3" providerId="ADAL" clId="{D8EA1078-B914-44C2-848A-9DDD04572698}" dt="2026-01-07T14:56:12.689" v="6082" actId="1076"/>
          <ac:spMkLst>
            <pc:docMk/>
            <pc:sldMk cId="3807814086" sldId="274"/>
            <ac:spMk id="20" creationId="{6EA47196-072A-342F-CB1F-54DDD89CD778}"/>
          </ac:spMkLst>
        </pc:spChg>
        <pc:spChg chg="add mod">
          <ac:chgData name="Vitoria Vinken" userId="738f2a57-fa41-4d7b-8c72-8f18dfd5e0d3" providerId="ADAL" clId="{D8EA1078-B914-44C2-848A-9DDD04572698}" dt="2026-01-07T14:56:15.871" v="6089" actId="20577"/>
          <ac:spMkLst>
            <pc:docMk/>
            <pc:sldMk cId="3807814086" sldId="274"/>
            <ac:spMk id="21" creationId="{27F9AB1F-BC3D-97F6-85E0-329ACE0A4068}"/>
          </ac:spMkLst>
        </pc:spChg>
        <pc:picChg chg="add mod">
          <ac:chgData name="Vitoria Vinken" userId="738f2a57-fa41-4d7b-8c72-8f18dfd5e0d3" providerId="ADAL" clId="{D8EA1078-B914-44C2-848A-9DDD04572698}" dt="2026-01-07T14:53:16.699" v="6012" actId="1076"/>
          <ac:picMkLst>
            <pc:docMk/>
            <pc:sldMk cId="3807814086" sldId="274"/>
            <ac:picMk id="12290" creationId="{FCA53004-B27D-2B2C-F2C6-CDD070A0ADBD}"/>
          </ac:picMkLst>
        </pc:picChg>
        <pc:picChg chg="add mod">
          <ac:chgData name="Vitoria Vinken" userId="738f2a57-fa41-4d7b-8c72-8f18dfd5e0d3" providerId="ADAL" clId="{D8EA1078-B914-44C2-848A-9DDD04572698}" dt="2026-01-07T14:53:47.555" v="6018" actId="14100"/>
          <ac:picMkLst>
            <pc:docMk/>
            <pc:sldMk cId="3807814086" sldId="274"/>
            <ac:picMk id="12292" creationId="{5417B231-68D5-6C66-BE2A-EACC92BD0CF6}"/>
          </ac:picMkLst>
        </pc:picChg>
        <pc:picChg chg="add mod">
          <ac:chgData name="Vitoria Vinken" userId="738f2a57-fa41-4d7b-8c72-8f18dfd5e0d3" providerId="ADAL" clId="{D8EA1078-B914-44C2-848A-9DDD04572698}" dt="2026-01-07T14:54:40.458" v="6027" actId="1076"/>
          <ac:picMkLst>
            <pc:docMk/>
            <pc:sldMk cId="3807814086" sldId="274"/>
            <ac:picMk id="12294" creationId="{764E68A8-4D5D-EA2A-2038-9F84B189CDF9}"/>
          </ac:picMkLst>
        </pc:picChg>
      </pc:sldChg>
      <pc:sldChg chg="modSp add mod ord">
        <pc:chgData name="Vitoria Vinken" userId="738f2a57-fa41-4d7b-8c72-8f18dfd5e0d3" providerId="ADAL" clId="{D8EA1078-B914-44C2-848A-9DDD04572698}" dt="2026-01-14T11:02:32.630" v="7071"/>
        <pc:sldMkLst>
          <pc:docMk/>
          <pc:sldMk cId="889216368" sldId="275"/>
        </pc:sldMkLst>
        <pc:spChg chg="mod">
          <ac:chgData name="Vitoria Vinken" userId="738f2a57-fa41-4d7b-8c72-8f18dfd5e0d3" providerId="ADAL" clId="{D8EA1078-B914-44C2-848A-9DDD04572698}" dt="2026-01-14T11:02:11.977" v="7065" actId="207"/>
          <ac:spMkLst>
            <pc:docMk/>
            <pc:sldMk cId="889216368" sldId="275"/>
            <ac:spMk id="9" creationId="{23ECDD87-A8D1-3FD4-50C4-8DFEAEF97639}"/>
          </ac:spMkLst>
        </pc:spChg>
        <pc:spChg chg="mod">
          <ac:chgData name="Vitoria Vinken" userId="738f2a57-fa41-4d7b-8c72-8f18dfd5e0d3" providerId="ADAL" clId="{D8EA1078-B914-44C2-848A-9DDD04572698}" dt="2026-01-14T11:02:17.776" v="7066" actId="207"/>
          <ac:spMkLst>
            <pc:docMk/>
            <pc:sldMk cId="889216368" sldId="275"/>
            <ac:spMk id="12" creationId="{922530DC-BF4D-7C48-668C-86BDC97AC4F5}"/>
          </ac:spMkLst>
        </pc:spChg>
      </pc:sldChg>
      <pc:sldChg chg="addSp delSp modSp add mod">
        <pc:chgData name="Vitoria Vinken" userId="738f2a57-fa41-4d7b-8c72-8f18dfd5e0d3" providerId="ADAL" clId="{D8EA1078-B914-44C2-848A-9DDD04572698}" dt="2026-01-14T12:01:34.295" v="7716" actId="14100"/>
        <pc:sldMkLst>
          <pc:docMk/>
          <pc:sldMk cId="3285609795" sldId="276"/>
        </pc:sldMkLst>
        <pc:spChg chg="mod">
          <ac:chgData name="Vitoria Vinken" userId="738f2a57-fa41-4d7b-8c72-8f18dfd5e0d3" providerId="ADAL" clId="{D8EA1078-B914-44C2-848A-9DDD04572698}" dt="2026-01-14T12:01:34.295" v="7716" actId="14100"/>
          <ac:spMkLst>
            <pc:docMk/>
            <pc:sldMk cId="3285609795" sldId="276"/>
            <ac:spMk id="2" creationId="{CCB36D7D-0D12-71EB-AE43-8FFA57717D5B}"/>
          </ac:spMkLst>
        </pc:spChg>
        <pc:spChg chg="mod">
          <ac:chgData name="Vitoria Vinken" userId="738f2a57-fa41-4d7b-8c72-8f18dfd5e0d3" providerId="ADAL" clId="{D8EA1078-B914-44C2-848A-9DDD04572698}" dt="2026-01-14T11:16:27.630" v="7556" actId="20577"/>
          <ac:spMkLst>
            <pc:docMk/>
            <pc:sldMk cId="3285609795" sldId="276"/>
            <ac:spMk id="3" creationId="{985A054E-E900-EF83-AE7A-FEC1C556A619}"/>
          </ac:spMkLst>
        </pc:spChg>
        <pc:spChg chg="mod">
          <ac:chgData name="Vitoria Vinken" userId="738f2a57-fa41-4d7b-8c72-8f18dfd5e0d3" providerId="ADAL" clId="{D8EA1078-B914-44C2-848A-9DDD04572698}" dt="2026-01-14T11:17:39.635" v="7568" actId="1076"/>
          <ac:spMkLst>
            <pc:docMk/>
            <pc:sldMk cId="3285609795" sldId="276"/>
            <ac:spMk id="7" creationId="{CB729945-245F-6074-A860-FE7DDE59BE57}"/>
          </ac:spMkLst>
        </pc:spChg>
        <pc:spChg chg="del mod">
          <ac:chgData name="Vitoria Vinken" userId="738f2a57-fa41-4d7b-8c72-8f18dfd5e0d3" providerId="ADAL" clId="{D8EA1078-B914-44C2-848A-9DDD04572698}" dt="2026-01-14T11:17:47.438" v="7572" actId="478"/>
          <ac:spMkLst>
            <pc:docMk/>
            <pc:sldMk cId="3285609795" sldId="276"/>
            <ac:spMk id="8" creationId="{7C07408A-D862-DD62-095D-877C1EE780B5}"/>
          </ac:spMkLst>
        </pc:spChg>
        <pc:spChg chg="del">
          <ac:chgData name="Vitoria Vinken" userId="738f2a57-fa41-4d7b-8c72-8f18dfd5e0d3" providerId="ADAL" clId="{D8EA1078-B914-44C2-848A-9DDD04572698}" dt="2026-01-14T11:16:21.886" v="7550" actId="478"/>
          <ac:spMkLst>
            <pc:docMk/>
            <pc:sldMk cId="3285609795" sldId="276"/>
            <ac:spMk id="10" creationId="{300D925B-C727-2527-8226-3BE571EFFF63}"/>
          </ac:spMkLst>
        </pc:spChg>
        <pc:spChg chg="del mod">
          <ac:chgData name="Vitoria Vinken" userId="738f2a57-fa41-4d7b-8c72-8f18dfd5e0d3" providerId="ADAL" clId="{D8EA1078-B914-44C2-848A-9DDD04572698}" dt="2026-01-14T11:16:20.693" v="7549" actId="478"/>
          <ac:spMkLst>
            <pc:docMk/>
            <pc:sldMk cId="3285609795" sldId="276"/>
            <ac:spMk id="11" creationId="{BCB0DD66-E4C7-44BB-AFE5-C2F30411678A}"/>
          </ac:spMkLst>
        </pc:spChg>
        <pc:spChg chg="del">
          <ac:chgData name="Vitoria Vinken" userId="738f2a57-fa41-4d7b-8c72-8f18dfd5e0d3" providerId="ADAL" clId="{D8EA1078-B914-44C2-848A-9DDD04572698}" dt="2026-01-14T11:16:18.858" v="7547" actId="478"/>
          <ac:spMkLst>
            <pc:docMk/>
            <pc:sldMk cId="3285609795" sldId="276"/>
            <ac:spMk id="12" creationId="{03E07FED-ABC3-503A-A53E-EBDB9A97A0FC}"/>
          </ac:spMkLst>
        </pc:spChg>
        <pc:spChg chg="add">
          <ac:chgData name="Vitoria Vinken" userId="738f2a57-fa41-4d7b-8c72-8f18dfd5e0d3" providerId="ADAL" clId="{D8EA1078-B914-44C2-848A-9DDD04572698}" dt="2026-01-14T11:15:15.672" v="7534"/>
          <ac:spMkLst>
            <pc:docMk/>
            <pc:sldMk cId="3285609795" sldId="276"/>
            <ac:spMk id="13" creationId="{7783C185-CBDD-D579-22EA-25385FD41337}"/>
          </ac:spMkLst>
        </pc:spChg>
        <pc:spChg chg="add mod">
          <ac:chgData name="Vitoria Vinken" userId="738f2a57-fa41-4d7b-8c72-8f18dfd5e0d3" providerId="ADAL" clId="{D8EA1078-B914-44C2-848A-9DDD04572698}" dt="2026-01-14T11:17:53.431" v="7574" actId="1076"/>
          <ac:spMkLst>
            <pc:docMk/>
            <pc:sldMk cId="3285609795" sldId="276"/>
            <ac:spMk id="15" creationId="{8C12100D-607E-AC2B-45AE-5FA03D4C8D7C}"/>
          </ac:spMkLst>
        </pc:spChg>
        <pc:spChg chg="add mod">
          <ac:chgData name="Vitoria Vinken" userId="738f2a57-fa41-4d7b-8c72-8f18dfd5e0d3" providerId="ADAL" clId="{D8EA1078-B914-44C2-848A-9DDD04572698}" dt="2026-01-14T11:17:57.102" v="7576" actId="1076"/>
          <ac:spMkLst>
            <pc:docMk/>
            <pc:sldMk cId="3285609795" sldId="276"/>
            <ac:spMk id="16" creationId="{9273EE8C-47C0-D467-013F-BBD5502447E7}"/>
          </ac:spMkLst>
        </pc:spChg>
        <pc:picChg chg="add mod modCrop">
          <ac:chgData name="Vitoria Vinken" userId="738f2a57-fa41-4d7b-8c72-8f18dfd5e0d3" providerId="ADAL" clId="{D8EA1078-B914-44C2-848A-9DDD04572698}" dt="2026-01-14T11:17:35.131" v="7567" actId="732"/>
          <ac:picMkLst>
            <pc:docMk/>
            <pc:sldMk cId="3285609795" sldId="276"/>
            <ac:picMk id="14" creationId="{CE1A4C5D-BB62-1F2E-5057-BCCE9302A675}"/>
          </ac:picMkLst>
        </pc:picChg>
        <pc:picChg chg="add mod">
          <ac:chgData name="Vitoria Vinken" userId="738f2a57-fa41-4d7b-8c72-8f18dfd5e0d3" providerId="ADAL" clId="{D8EA1078-B914-44C2-848A-9DDD04572698}" dt="2026-01-14T11:17:25.228" v="7564" actId="14100"/>
          <ac:picMkLst>
            <pc:docMk/>
            <pc:sldMk cId="3285609795" sldId="276"/>
            <ac:picMk id="4100" creationId="{8F7DFC3E-4855-A837-2185-88901A82C170}"/>
          </ac:picMkLst>
        </pc:picChg>
        <pc:picChg chg="add mod">
          <ac:chgData name="Vitoria Vinken" userId="738f2a57-fa41-4d7b-8c72-8f18dfd5e0d3" providerId="ADAL" clId="{D8EA1078-B914-44C2-848A-9DDD04572698}" dt="2026-01-14T11:17:18.910" v="7561" actId="1076"/>
          <ac:picMkLst>
            <pc:docMk/>
            <pc:sldMk cId="3285609795" sldId="276"/>
            <ac:picMk id="4102" creationId="{D6425A91-9883-D193-1526-554350F44F04}"/>
          </ac:picMkLst>
        </pc:picChg>
        <pc:picChg chg="add">
          <ac:chgData name="Vitoria Vinken" userId="738f2a57-fa41-4d7b-8c72-8f18dfd5e0d3" providerId="ADAL" clId="{D8EA1078-B914-44C2-848A-9DDD04572698}" dt="2026-01-14T11:17:43.675" v="7570"/>
          <ac:picMkLst>
            <pc:docMk/>
            <pc:sldMk cId="3285609795" sldId="276"/>
            <ac:picMk id="4104" creationId="{A5AB28CF-2346-2A70-C496-664462641D1D}"/>
          </ac:picMkLst>
        </pc:picChg>
        <pc:picChg chg="add del">
          <ac:chgData name="Vitoria Vinken" userId="738f2a57-fa41-4d7b-8c72-8f18dfd5e0d3" providerId="ADAL" clId="{D8EA1078-B914-44C2-848A-9DDD04572698}" dt="2026-01-14T11:17:47.438" v="7572" actId="478"/>
          <ac:picMkLst>
            <pc:docMk/>
            <pc:sldMk cId="3285609795" sldId="276"/>
            <ac:picMk id="4106" creationId="{964D6373-2B1D-7EF4-AD03-D236F5F17A1A}"/>
          </ac:picMkLst>
        </pc:picChg>
      </pc:sldChg>
      <pc:sldChg chg="addSp delSp modSp add mod">
        <pc:chgData name="Vitoria Vinken" userId="738f2a57-fa41-4d7b-8c72-8f18dfd5e0d3" providerId="ADAL" clId="{D8EA1078-B914-44C2-848A-9DDD04572698}" dt="2026-01-14T11:10:29.273" v="7363" actId="1076"/>
        <pc:sldMkLst>
          <pc:docMk/>
          <pc:sldMk cId="2171296819" sldId="277"/>
        </pc:sldMkLst>
        <pc:spChg chg="mod">
          <ac:chgData name="Vitoria Vinken" userId="738f2a57-fa41-4d7b-8c72-8f18dfd5e0d3" providerId="ADAL" clId="{D8EA1078-B914-44C2-848A-9DDD04572698}" dt="2026-01-14T11:06:46.590" v="7288" actId="14100"/>
          <ac:spMkLst>
            <pc:docMk/>
            <pc:sldMk cId="2171296819" sldId="277"/>
            <ac:spMk id="2" creationId="{3028F1EA-D996-C494-E666-A1C44976A432}"/>
          </ac:spMkLst>
        </pc:spChg>
        <pc:spChg chg="mod">
          <ac:chgData name="Vitoria Vinken" userId="738f2a57-fa41-4d7b-8c72-8f18dfd5e0d3" providerId="ADAL" clId="{D8EA1078-B914-44C2-848A-9DDD04572698}" dt="2026-01-14T11:06:48.614" v="7289" actId="14100"/>
          <ac:spMkLst>
            <pc:docMk/>
            <pc:sldMk cId="2171296819" sldId="277"/>
            <ac:spMk id="3" creationId="{3947213D-14AF-72AB-ACD7-BEAD2EF2F872}"/>
          </ac:spMkLst>
        </pc:spChg>
        <pc:spChg chg="mod ord">
          <ac:chgData name="Vitoria Vinken" userId="738f2a57-fa41-4d7b-8c72-8f18dfd5e0d3" providerId="ADAL" clId="{D8EA1078-B914-44C2-848A-9DDD04572698}" dt="2026-01-14T11:08:18.913" v="7313" actId="1076"/>
          <ac:spMkLst>
            <pc:docMk/>
            <pc:sldMk cId="2171296819" sldId="277"/>
            <ac:spMk id="7" creationId="{0E3892F4-D6EE-0468-342B-17BAAF89189B}"/>
          </ac:spMkLst>
        </pc:spChg>
        <pc:spChg chg="add del mod">
          <ac:chgData name="Vitoria Vinken" userId="738f2a57-fa41-4d7b-8c72-8f18dfd5e0d3" providerId="ADAL" clId="{D8EA1078-B914-44C2-848A-9DDD04572698}" dt="2026-01-14T11:10:18.981" v="7359" actId="1076"/>
          <ac:spMkLst>
            <pc:docMk/>
            <pc:sldMk cId="2171296819" sldId="277"/>
            <ac:spMk id="8" creationId="{87ED7D2D-C696-D1C8-E84E-ABAE055C8B20}"/>
          </ac:spMkLst>
        </pc:spChg>
        <pc:spChg chg="del">
          <ac:chgData name="Vitoria Vinken" userId="738f2a57-fa41-4d7b-8c72-8f18dfd5e0d3" providerId="ADAL" clId="{D8EA1078-B914-44C2-848A-9DDD04572698}" dt="2026-01-14T11:10:10.170" v="7355" actId="478"/>
          <ac:spMkLst>
            <pc:docMk/>
            <pc:sldMk cId="2171296819" sldId="277"/>
            <ac:spMk id="10" creationId="{72926F72-3314-371B-6705-0D25F27F870D}"/>
          </ac:spMkLst>
        </pc:spChg>
        <pc:spChg chg="del">
          <ac:chgData name="Vitoria Vinken" userId="738f2a57-fa41-4d7b-8c72-8f18dfd5e0d3" providerId="ADAL" clId="{D8EA1078-B914-44C2-848A-9DDD04572698}" dt="2026-01-14T11:10:11.909" v="7356" actId="478"/>
          <ac:spMkLst>
            <pc:docMk/>
            <pc:sldMk cId="2171296819" sldId="277"/>
            <ac:spMk id="11" creationId="{B1030A51-3FA7-D52A-0F10-633A8710E317}"/>
          </ac:spMkLst>
        </pc:spChg>
        <pc:spChg chg="add mod">
          <ac:chgData name="Vitoria Vinken" userId="738f2a57-fa41-4d7b-8c72-8f18dfd5e0d3" providerId="ADAL" clId="{D8EA1078-B914-44C2-848A-9DDD04572698}" dt="2026-01-14T11:07:51.850" v="7305" actId="2085"/>
          <ac:spMkLst>
            <pc:docMk/>
            <pc:sldMk cId="2171296819" sldId="277"/>
            <ac:spMk id="16" creationId="{BFFB2850-0AFF-6C93-E394-926126AC6C9F}"/>
          </ac:spMkLst>
        </pc:spChg>
        <pc:spChg chg="add mod">
          <ac:chgData name="Vitoria Vinken" userId="738f2a57-fa41-4d7b-8c72-8f18dfd5e0d3" providerId="ADAL" clId="{D8EA1078-B914-44C2-848A-9DDD04572698}" dt="2026-01-14T11:08:28.852" v="7318" actId="1076"/>
          <ac:spMkLst>
            <pc:docMk/>
            <pc:sldMk cId="2171296819" sldId="277"/>
            <ac:spMk id="17" creationId="{73EB26C3-EF43-74F0-A6BC-3E270B4D7E5D}"/>
          </ac:spMkLst>
        </pc:spChg>
        <pc:spChg chg="add mod">
          <ac:chgData name="Vitoria Vinken" userId="738f2a57-fa41-4d7b-8c72-8f18dfd5e0d3" providerId="ADAL" clId="{D8EA1078-B914-44C2-848A-9DDD04572698}" dt="2026-01-14T11:08:33.680" v="7321" actId="1076"/>
          <ac:spMkLst>
            <pc:docMk/>
            <pc:sldMk cId="2171296819" sldId="277"/>
            <ac:spMk id="18" creationId="{DCB0697B-243B-0543-5ACD-B25370CDD52B}"/>
          </ac:spMkLst>
        </pc:spChg>
        <pc:spChg chg="add mod">
          <ac:chgData name="Vitoria Vinken" userId="738f2a57-fa41-4d7b-8c72-8f18dfd5e0d3" providerId="ADAL" clId="{D8EA1078-B914-44C2-848A-9DDD04572698}" dt="2026-01-14T11:08:32.081" v="7320" actId="1076"/>
          <ac:spMkLst>
            <pc:docMk/>
            <pc:sldMk cId="2171296819" sldId="277"/>
            <ac:spMk id="19" creationId="{6547668D-1A65-8172-2B01-210F1105C7C9}"/>
          </ac:spMkLst>
        </pc:spChg>
        <pc:spChg chg="add mod">
          <ac:chgData name="Vitoria Vinken" userId="738f2a57-fa41-4d7b-8c72-8f18dfd5e0d3" providerId="ADAL" clId="{D8EA1078-B914-44C2-848A-9DDD04572698}" dt="2026-01-14T11:08:39.557" v="7323" actId="1076"/>
          <ac:spMkLst>
            <pc:docMk/>
            <pc:sldMk cId="2171296819" sldId="277"/>
            <ac:spMk id="20" creationId="{9D3C3A5E-353D-18F5-9376-8BAC31660708}"/>
          </ac:spMkLst>
        </pc:spChg>
        <pc:spChg chg="add mod">
          <ac:chgData name="Vitoria Vinken" userId="738f2a57-fa41-4d7b-8c72-8f18dfd5e0d3" providerId="ADAL" clId="{D8EA1078-B914-44C2-848A-9DDD04572698}" dt="2026-01-14T11:08:39.557" v="7323" actId="1076"/>
          <ac:spMkLst>
            <pc:docMk/>
            <pc:sldMk cId="2171296819" sldId="277"/>
            <ac:spMk id="21" creationId="{3B3A1B79-0DD7-D2F8-29E8-304CDB59F80E}"/>
          </ac:spMkLst>
        </pc:spChg>
        <pc:spChg chg="add mod">
          <ac:chgData name="Vitoria Vinken" userId="738f2a57-fa41-4d7b-8c72-8f18dfd5e0d3" providerId="ADAL" clId="{D8EA1078-B914-44C2-848A-9DDD04572698}" dt="2026-01-14T11:08:39.557" v="7323" actId="1076"/>
          <ac:spMkLst>
            <pc:docMk/>
            <pc:sldMk cId="2171296819" sldId="277"/>
            <ac:spMk id="22" creationId="{8F589FFC-D31F-93BA-1323-426ECC42284D}"/>
          </ac:spMkLst>
        </pc:spChg>
        <pc:spChg chg="add mod">
          <ac:chgData name="Vitoria Vinken" userId="738f2a57-fa41-4d7b-8c72-8f18dfd5e0d3" providerId="ADAL" clId="{D8EA1078-B914-44C2-848A-9DDD04572698}" dt="2026-01-14T11:08:39.557" v="7323" actId="1076"/>
          <ac:spMkLst>
            <pc:docMk/>
            <pc:sldMk cId="2171296819" sldId="277"/>
            <ac:spMk id="23" creationId="{ACB17EF7-0918-F7C3-B798-99BA7C9D6CC4}"/>
          </ac:spMkLst>
        </pc:spChg>
        <pc:spChg chg="add mod">
          <ac:chgData name="Vitoria Vinken" userId="738f2a57-fa41-4d7b-8c72-8f18dfd5e0d3" providerId="ADAL" clId="{D8EA1078-B914-44C2-848A-9DDD04572698}" dt="2026-01-14T11:08:43.601" v="7325" actId="1076"/>
          <ac:spMkLst>
            <pc:docMk/>
            <pc:sldMk cId="2171296819" sldId="277"/>
            <ac:spMk id="24" creationId="{41E04C94-617F-DE9D-B07B-A5462CB700E6}"/>
          </ac:spMkLst>
        </pc:spChg>
        <pc:spChg chg="add mod">
          <ac:chgData name="Vitoria Vinken" userId="738f2a57-fa41-4d7b-8c72-8f18dfd5e0d3" providerId="ADAL" clId="{D8EA1078-B914-44C2-848A-9DDD04572698}" dt="2026-01-14T11:08:43.601" v="7325" actId="1076"/>
          <ac:spMkLst>
            <pc:docMk/>
            <pc:sldMk cId="2171296819" sldId="277"/>
            <ac:spMk id="25" creationId="{94D18061-3654-A0BF-C06B-3B2F0B40FBD0}"/>
          </ac:spMkLst>
        </pc:spChg>
        <pc:spChg chg="add mod">
          <ac:chgData name="Vitoria Vinken" userId="738f2a57-fa41-4d7b-8c72-8f18dfd5e0d3" providerId="ADAL" clId="{D8EA1078-B914-44C2-848A-9DDD04572698}" dt="2026-01-14T11:08:43.601" v="7325" actId="1076"/>
          <ac:spMkLst>
            <pc:docMk/>
            <pc:sldMk cId="2171296819" sldId="277"/>
            <ac:spMk id="26" creationId="{355831F0-73D6-5FD9-E68C-4AD3102D9C78}"/>
          </ac:spMkLst>
        </pc:spChg>
        <pc:spChg chg="add mod">
          <ac:chgData name="Vitoria Vinken" userId="738f2a57-fa41-4d7b-8c72-8f18dfd5e0d3" providerId="ADAL" clId="{D8EA1078-B914-44C2-848A-9DDD04572698}" dt="2026-01-14T11:08:43.601" v="7325" actId="1076"/>
          <ac:spMkLst>
            <pc:docMk/>
            <pc:sldMk cId="2171296819" sldId="277"/>
            <ac:spMk id="27" creationId="{BC1FF3D2-9528-F9E8-9F0F-CD0D3F5F4795}"/>
          </ac:spMkLst>
        </pc:spChg>
        <pc:spChg chg="add mod">
          <ac:chgData name="Vitoria Vinken" userId="738f2a57-fa41-4d7b-8c72-8f18dfd5e0d3" providerId="ADAL" clId="{D8EA1078-B914-44C2-848A-9DDD04572698}" dt="2026-01-14T11:09:01.501" v="7332" actId="1076"/>
          <ac:spMkLst>
            <pc:docMk/>
            <pc:sldMk cId="2171296819" sldId="277"/>
            <ac:spMk id="28" creationId="{37D92A22-6493-D4A6-C803-048452A10BB5}"/>
          </ac:spMkLst>
        </pc:spChg>
        <pc:spChg chg="add mod">
          <ac:chgData name="Vitoria Vinken" userId="738f2a57-fa41-4d7b-8c72-8f18dfd5e0d3" providerId="ADAL" clId="{D8EA1078-B914-44C2-848A-9DDD04572698}" dt="2026-01-14T11:09:45.430" v="7348" actId="1076"/>
          <ac:spMkLst>
            <pc:docMk/>
            <pc:sldMk cId="2171296819" sldId="277"/>
            <ac:spMk id="29" creationId="{C1C12640-B39B-020F-BB1E-1B38135D6D7D}"/>
          </ac:spMkLst>
        </pc:spChg>
        <pc:spChg chg="add mod">
          <ac:chgData name="Vitoria Vinken" userId="738f2a57-fa41-4d7b-8c72-8f18dfd5e0d3" providerId="ADAL" clId="{D8EA1078-B914-44C2-848A-9DDD04572698}" dt="2026-01-14T11:09:45.430" v="7348" actId="1076"/>
          <ac:spMkLst>
            <pc:docMk/>
            <pc:sldMk cId="2171296819" sldId="277"/>
            <ac:spMk id="30" creationId="{4EC7452B-8819-E36A-E22B-16E7E6D15D1F}"/>
          </ac:spMkLst>
        </pc:spChg>
        <pc:spChg chg="add mod">
          <ac:chgData name="Vitoria Vinken" userId="738f2a57-fa41-4d7b-8c72-8f18dfd5e0d3" providerId="ADAL" clId="{D8EA1078-B914-44C2-848A-9DDD04572698}" dt="2026-01-14T11:09:45.430" v="7348" actId="1076"/>
          <ac:spMkLst>
            <pc:docMk/>
            <pc:sldMk cId="2171296819" sldId="277"/>
            <ac:spMk id="31" creationId="{C116E928-0A9D-7C28-C22D-49DBA65C4C5C}"/>
          </ac:spMkLst>
        </pc:spChg>
        <pc:spChg chg="add mod">
          <ac:chgData name="Vitoria Vinken" userId="738f2a57-fa41-4d7b-8c72-8f18dfd5e0d3" providerId="ADAL" clId="{D8EA1078-B914-44C2-848A-9DDD04572698}" dt="2026-01-14T11:09:45.430" v="7348" actId="1076"/>
          <ac:spMkLst>
            <pc:docMk/>
            <pc:sldMk cId="2171296819" sldId="277"/>
            <ac:spMk id="32" creationId="{6B78DAD3-63E2-7771-627D-AE2257AE493D}"/>
          </ac:spMkLst>
        </pc:spChg>
        <pc:spChg chg="add mod">
          <ac:chgData name="Vitoria Vinken" userId="738f2a57-fa41-4d7b-8c72-8f18dfd5e0d3" providerId="ADAL" clId="{D8EA1078-B914-44C2-848A-9DDD04572698}" dt="2026-01-14T11:09:45.430" v="7348" actId="1076"/>
          <ac:spMkLst>
            <pc:docMk/>
            <pc:sldMk cId="2171296819" sldId="277"/>
            <ac:spMk id="33" creationId="{B3D59917-D2C6-BF3C-032A-D487D8A55A74}"/>
          </ac:spMkLst>
        </pc:spChg>
        <pc:spChg chg="add mod">
          <ac:chgData name="Vitoria Vinken" userId="738f2a57-fa41-4d7b-8c72-8f18dfd5e0d3" providerId="ADAL" clId="{D8EA1078-B914-44C2-848A-9DDD04572698}" dt="2026-01-14T11:09:45.430" v="7348" actId="1076"/>
          <ac:spMkLst>
            <pc:docMk/>
            <pc:sldMk cId="2171296819" sldId="277"/>
            <ac:spMk id="34" creationId="{A86540B5-9F6C-F0E7-3940-676609365488}"/>
          </ac:spMkLst>
        </pc:spChg>
        <pc:spChg chg="add mod">
          <ac:chgData name="Vitoria Vinken" userId="738f2a57-fa41-4d7b-8c72-8f18dfd5e0d3" providerId="ADAL" clId="{D8EA1078-B914-44C2-848A-9DDD04572698}" dt="2026-01-14T11:09:56.489" v="7350" actId="1076"/>
          <ac:spMkLst>
            <pc:docMk/>
            <pc:sldMk cId="2171296819" sldId="277"/>
            <ac:spMk id="35" creationId="{C50C4267-21F3-C37A-0035-421569219335}"/>
          </ac:spMkLst>
        </pc:spChg>
        <pc:spChg chg="add mod">
          <ac:chgData name="Vitoria Vinken" userId="738f2a57-fa41-4d7b-8c72-8f18dfd5e0d3" providerId="ADAL" clId="{D8EA1078-B914-44C2-848A-9DDD04572698}" dt="2026-01-14T11:09:56.489" v="7350" actId="1076"/>
          <ac:spMkLst>
            <pc:docMk/>
            <pc:sldMk cId="2171296819" sldId="277"/>
            <ac:spMk id="36" creationId="{DD6C4AD5-FC04-C43D-3F77-0FE039BB2A07}"/>
          </ac:spMkLst>
        </pc:spChg>
        <pc:spChg chg="add mod">
          <ac:chgData name="Vitoria Vinken" userId="738f2a57-fa41-4d7b-8c72-8f18dfd5e0d3" providerId="ADAL" clId="{D8EA1078-B914-44C2-848A-9DDD04572698}" dt="2026-01-14T11:09:56.489" v="7350" actId="1076"/>
          <ac:spMkLst>
            <pc:docMk/>
            <pc:sldMk cId="2171296819" sldId="277"/>
            <ac:spMk id="37" creationId="{AFAF6121-6B32-3822-C9ED-4E535E118556}"/>
          </ac:spMkLst>
        </pc:spChg>
        <pc:spChg chg="add mod">
          <ac:chgData name="Vitoria Vinken" userId="738f2a57-fa41-4d7b-8c72-8f18dfd5e0d3" providerId="ADAL" clId="{D8EA1078-B914-44C2-848A-9DDD04572698}" dt="2026-01-14T11:09:56.489" v="7350" actId="1076"/>
          <ac:spMkLst>
            <pc:docMk/>
            <pc:sldMk cId="2171296819" sldId="277"/>
            <ac:spMk id="38" creationId="{F4DCE7F7-A882-DA27-81EF-3CBC166B923F}"/>
          </ac:spMkLst>
        </pc:spChg>
        <pc:spChg chg="add mod">
          <ac:chgData name="Vitoria Vinken" userId="738f2a57-fa41-4d7b-8c72-8f18dfd5e0d3" providerId="ADAL" clId="{D8EA1078-B914-44C2-848A-9DDD04572698}" dt="2026-01-14T11:09:56.489" v="7350" actId="1076"/>
          <ac:spMkLst>
            <pc:docMk/>
            <pc:sldMk cId="2171296819" sldId="277"/>
            <ac:spMk id="39" creationId="{697DE1EA-80BF-86B0-FA01-0577FA602CF5}"/>
          </ac:spMkLst>
        </pc:spChg>
        <pc:spChg chg="add mod">
          <ac:chgData name="Vitoria Vinken" userId="738f2a57-fa41-4d7b-8c72-8f18dfd5e0d3" providerId="ADAL" clId="{D8EA1078-B914-44C2-848A-9DDD04572698}" dt="2026-01-14T11:09:56.489" v="7350" actId="1076"/>
          <ac:spMkLst>
            <pc:docMk/>
            <pc:sldMk cId="2171296819" sldId="277"/>
            <ac:spMk id="40" creationId="{5A708297-B83A-976C-AEA5-8CE9AF00CAE2}"/>
          </ac:spMkLst>
        </pc:spChg>
        <pc:spChg chg="add mod">
          <ac:chgData name="Vitoria Vinken" userId="738f2a57-fa41-4d7b-8c72-8f18dfd5e0d3" providerId="ADAL" clId="{D8EA1078-B914-44C2-848A-9DDD04572698}" dt="2026-01-14T11:10:00.822" v="7352" actId="1076"/>
          <ac:spMkLst>
            <pc:docMk/>
            <pc:sldMk cId="2171296819" sldId="277"/>
            <ac:spMk id="41" creationId="{9FE94699-DD46-8DCD-E8F6-C07BC2160B33}"/>
          </ac:spMkLst>
        </pc:spChg>
        <pc:spChg chg="add mod">
          <ac:chgData name="Vitoria Vinken" userId="738f2a57-fa41-4d7b-8c72-8f18dfd5e0d3" providerId="ADAL" clId="{D8EA1078-B914-44C2-848A-9DDD04572698}" dt="2026-01-14T11:10:00.822" v="7352" actId="1076"/>
          <ac:spMkLst>
            <pc:docMk/>
            <pc:sldMk cId="2171296819" sldId="277"/>
            <ac:spMk id="42" creationId="{180F49EE-F565-351B-DD85-FECEAD99E76E}"/>
          </ac:spMkLst>
        </pc:spChg>
        <pc:spChg chg="add mod">
          <ac:chgData name="Vitoria Vinken" userId="738f2a57-fa41-4d7b-8c72-8f18dfd5e0d3" providerId="ADAL" clId="{D8EA1078-B914-44C2-848A-9DDD04572698}" dt="2026-01-14T11:10:00.822" v="7352" actId="1076"/>
          <ac:spMkLst>
            <pc:docMk/>
            <pc:sldMk cId="2171296819" sldId="277"/>
            <ac:spMk id="43" creationId="{B22D6EC6-20EF-C3AC-4EC5-24B31FC4271D}"/>
          </ac:spMkLst>
        </pc:spChg>
        <pc:spChg chg="add mod">
          <ac:chgData name="Vitoria Vinken" userId="738f2a57-fa41-4d7b-8c72-8f18dfd5e0d3" providerId="ADAL" clId="{D8EA1078-B914-44C2-848A-9DDD04572698}" dt="2026-01-14T11:10:00.822" v="7352" actId="1076"/>
          <ac:spMkLst>
            <pc:docMk/>
            <pc:sldMk cId="2171296819" sldId="277"/>
            <ac:spMk id="44" creationId="{2D16937A-E80D-104C-8997-6349C58319DB}"/>
          </ac:spMkLst>
        </pc:spChg>
        <pc:spChg chg="add mod">
          <ac:chgData name="Vitoria Vinken" userId="738f2a57-fa41-4d7b-8c72-8f18dfd5e0d3" providerId="ADAL" clId="{D8EA1078-B914-44C2-848A-9DDD04572698}" dt="2026-01-14T11:10:00.822" v="7352" actId="1076"/>
          <ac:spMkLst>
            <pc:docMk/>
            <pc:sldMk cId="2171296819" sldId="277"/>
            <ac:spMk id="45" creationId="{43DE6A33-8ADE-FF39-928D-10A2031EF1F0}"/>
          </ac:spMkLst>
        </pc:spChg>
        <pc:spChg chg="add mod">
          <ac:chgData name="Vitoria Vinken" userId="738f2a57-fa41-4d7b-8c72-8f18dfd5e0d3" providerId="ADAL" clId="{D8EA1078-B914-44C2-848A-9DDD04572698}" dt="2026-01-14T11:10:00.822" v="7352" actId="1076"/>
          <ac:spMkLst>
            <pc:docMk/>
            <pc:sldMk cId="2171296819" sldId="277"/>
            <ac:spMk id="46" creationId="{6C7C6AB4-EFBE-B4B6-623B-828B928362DA}"/>
          </ac:spMkLst>
        </pc:spChg>
        <pc:spChg chg="add mod">
          <ac:chgData name="Vitoria Vinken" userId="738f2a57-fa41-4d7b-8c72-8f18dfd5e0d3" providerId="ADAL" clId="{D8EA1078-B914-44C2-848A-9DDD04572698}" dt="2026-01-14T11:10:05.278" v="7354" actId="1076"/>
          <ac:spMkLst>
            <pc:docMk/>
            <pc:sldMk cId="2171296819" sldId="277"/>
            <ac:spMk id="47" creationId="{8C15FBE7-FEDF-53DF-E748-8953C650F449}"/>
          </ac:spMkLst>
        </pc:spChg>
        <pc:spChg chg="add mod">
          <ac:chgData name="Vitoria Vinken" userId="738f2a57-fa41-4d7b-8c72-8f18dfd5e0d3" providerId="ADAL" clId="{D8EA1078-B914-44C2-848A-9DDD04572698}" dt="2026-01-14T11:10:05.278" v="7354" actId="1076"/>
          <ac:spMkLst>
            <pc:docMk/>
            <pc:sldMk cId="2171296819" sldId="277"/>
            <ac:spMk id="48" creationId="{294994BA-DCD0-AE8C-4571-88AC9719DCCA}"/>
          </ac:spMkLst>
        </pc:spChg>
        <pc:spChg chg="add mod">
          <ac:chgData name="Vitoria Vinken" userId="738f2a57-fa41-4d7b-8c72-8f18dfd5e0d3" providerId="ADAL" clId="{D8EA1078-B914-44C2-848A-9DDD04572698}" dt="2026-01-14T11:10:05.278" v="7354" actId="1076"/>
          <ac:spMkLst>
            <pc:docMk/>
            <pc:sldMk cId="2171296819" sldId="277"/>
            <ac:spMk id="49" creationId="{ECEBBCA8-10FB-246E-CFE3-122CAE4E28BC}"/>
          </ac:spMkLst>
        </pc:spChg>
        <pc:spChg chg="add mod">
          <ac:chgData name="Vitoria Vinken" userId="738f2a57-fa41-4d7b-8c72-8f18dfd5e0d3" providerId="ADAL" clId="{D8EA1078-B914-44C2-848A-9DDD04572698}" dt="2026-01-14T11:10:05.278" v="7354" actId="1076"/>
          <ac:spMkLst>
            <pc:docMk/>
            <pc:sldMk cId="2171296819" sldId="277"/>
            <ac:spMk id="50" creationId="{7549C113-32FA-6675-66BD-BB68E146FE7B}"/>
          </ac:spMkLst>
        </pc:spChg>
        <pc:spChg chg="add mod">
          <ac:chgData name="Vitoria Vinken" userId="738f2a57-fa41-4d7b-8c72-8f18dfd5e0d3" providerId="ADAL" clId="{D8EA1078-B914-44C2-848A-9DDD04572698}" dt="2026-01-14T11:10:05.278" v="7354" actId="1076"/>
          <ac:spMkLst>
            <pc:docMk/>
            <pc:sldMk cId="2171296819" sldId="277"/>
            <ac:spMk id="51" creationId="{56E0D9B2-AFE4-32A7-9294-2CB1CFEB6C6E}"/>
          </ac:spMkLst>
        </pc:spChg>
        <pc:spChg chg="add mod">
          <ac:chgData name="Vitoria Vinken" userId="738f2a57-fa41-4d7b-8c72-8f18dfd5e0d3" providerId="ADAL" clId="{D8EA1078-B914-44C2-848A-9DDD04572698}" dt="2026-01-14T11:10:05.278" v="7354" actId="1076"/>
          <ac:spMkLst>
            <pc:docMk/>
            <pc:sldMk cId="2171296819" sldId="277"/>
            <ac:spMk id="52" creationId="{D16D7AD4-5227-74ED-924C-E9E26CD9B089}"/>
          </ac:spMkLst>
        </pc:spChg>
        <pc:spChg chg="add mod">
          <ac:chgData name="Vitoria Vinken" userId="738f2a57-fa41-4d7b-8c72-8f18dfd5e0d3" providerId="ADAL" clId="{D8EA1078-B914-44C2-848A-9DDD04572698}" dt="2026-01-14T11:10:25.114" v="7361" actId="1076"/>
          <ac:spMkLst>
            <pc:docMk/>
            <pc:sldMk cId="2171296819" sldId="277"/>
            <ac:spMk id="53" creationId="{F1DD8B4F-F2CA-90BF-780E-5EF433C9E360}"/>
          </ac:spMkLst>
        </pc:spChg>
        <pc:spChg chg="add mod">
          <ac:chgData name="Vitoria Vinken" userId="738f2a57-fa41-4d7b-8c72-8f18dfd5e0d3" providerId="ADAL" clId="{D8EA1078-B914-44C2-848A-9DDD04572698}" dt="2026-01-14T11:10:29.273" v="7363" actId="1076"/>
          <ac:spMkLst>
            <pc:docMk/>
            <pc:sldMk cId="2171296819" sldId="277"/>
            <ac:spMk id="54" creationId="{B6B85DCF-7666-D34F-E5E5-3DA021241875}"/>
          </ac:spMkLst>
        </pc:spChg>
        <pc:picChg chg="add mod">
          <ac:chgData name="Vitoria Vinken" userId="738f2a57-fa41-4d7b-8c72-8f18dfd5e0d3" providerId="ADAL" clId="{D8EA1078-B914-44C2-848A-9DDD04572698}" dt="2026-01-14T11:07:18.571" v="7299" actId="1076"/>
          <ac:picMkLst>
            <pc:docMk/>
            <pc:sldMk cId="2171296819" sldId="277"/>
            <ac:picMk id="13" creationId="{15845269-426B-5D5C-869B-5F5FFB683126}"/>
          </ac:picMkLst>
        </pc:picChg>
        <pc:picChg chg="add mod">
          <ac:chgData name="Vitoria Vinken" userId="738f2a57-fa41-4d7b-8c72-8f18dfd5e0d3" providerId="ADAL" clId="{D8EA1078-B914-44C2-848A-9DDD04572698}" dt="2026-01-14T11:07:18.571" v="7299" actId="1076"/>
          <ac:picMkLst>
            <pc:docMk/>
            <pc:sldMk cId="2171296819" sldId="277"/>
            <ac:picMk id="14" creationId="{EC89477D-4797-CC93-BC4B-BC980E41BAFA}"/>
          </ac:picMkLst>
        </pc:picChg>
        <pc:picChg chg="add mod">
          <ac:chgData name="Vitoria Vinken" userId="738f2a57-fa41-4d7b-8c72-8f18dfd5e0d3" providerId="ADAL" clId="{D8EA1078-B914-44C2-848A-9DDD04572698}" dt="2026-01-14T11:07:18.571" v="7299" actId="1076"/>
          <ac:picMkLst>
            <pc:docMk/>
            <pc:sldMk cId="2171296819" sldId="277"/>
            <ac:picMk id="15" creationId="{1A853784-C5DF-B8DF-741A-FB60EB93647B}"/>
          </ac:picMkLst>
        </pc:picChg>
      </pc:sldChg>
      <pc:sldChg chg="modSp add mod">
        <pc:chgData name="Vitoria Vinken" userId="738f2a57-fa41-4d7b-8c72-8f18dfd5e0d3" providerId="ADAL" clId="{D8EA1078-B914-44C2-848A-9DDD04572698}" dt="2026-01-14T11:04:39.777" v="7232" actId="20577"/>
        <pc:sldMkLst>
          <pc:docMk/>
          <pc:sldMk cId="2257003675" sldId="278"/>
        </pc:sldMkLst>
        <pc:spChg chg="mod">
          <ac:chgData name="Vitoria Vinken" userId="738f2a57-fa41-4d7b-8c72-8f18dfd5e0d3" providerId="ADAL" clId="{D8EA1078-B914-44C2-848A-9DDD04572698}" dt="2026-01-14T11:04:20.210" v="7203" actId="14100"/>
          <ac:spMkLst>
            <pc:docMk/>
            <pc:sldMk cId="2257003675" sldId="278"/>
            <ac:spMk id="2" creationId="{1790BA40-0591-2FD3-E3D7-F997F7A68201}"/>
          </ac:spMkLst>
        </pc:spChg>
        <pc:spChg chg="mod">
          <ac:chgData name="Vitoria Vinken" userId="738f2a57-fa41-4d7b-8c72-8f18dfd5e0d3" providerId="ADAL" clId="{D8EA1078-B914-44C2-848A-9DDD04572698}" dt="2026-01-14T11:04:23.123" v="7205" actId="14100"/>
          <ac:spMkLst>
            <pc:docMk/>
            <pc:sldMk cId="2257003675" sldId="278"/>
            <ac:spMk id="3" creationId="{93247BC2-358B-73CE-A1C0-6E893AEFC443}"/>
          </ac:spMkLst>
        </pc:spChg>
        <pc:spChg chg="mod">
          <ac:chgData name="Vitoria Vinken" userId="738f2a57-fa41-4d7b-8c72-8f18dfd5e0d3" providerId="ADAL" clId="{D8EA1078-B914-44C2-848A-9DDD04572698}" dt="2026-01-14T11:04:30.277" v="7213" actId="20577"/>
          <ac:spMkLst>
            <pc:docMk/>
            <pc:sldMk cId="2257003675" sldId="278"/>
            <ac:spMk id="10" creationId="{097B06A0-0AE2-7482-0DF7-C0F024E77749}"/>
          </ac:spMkLst>
        </pc:spChg>
        <pc:spChg chg="mod">
          <ac:chgData name="Vitoria Vinken" userId="738f2a57-fa41-4d7b-8c72-8f18dfd5e0d3" providerId="ADAL" clId="{D8EA1078-B914-44C2-848A-9DDD04572698}" dt="2026-01-14T11:04:35.051" v="7221" actId="20577"/>
          <ac:spMkLst>
            <pc:docMk/>
            <pc:sldMk cId="2257003675" sldId="278"/>
            <ac:spMk id="11" creationId="{3E78E8AE-ADC6-2170-42EF-6DB3432A5FB2}"/>
          </ac:spMkLst>
        </pc:spChg>
        <pc:spChg chg="mod">
          <ac:chgData name="Vitoria Vinken" userId="738f2a57-fa41-4d7b-8c72-8f18dfd5e0d3" providerId="ADAL" clId="{D8EA1078-B914-44C2-848A-9DDD04572698}" dt="2026-01-14T11:04:39.777" v="7232" actId="20577"/>
          <ac:spMkLst>
            <pc:docMk/>
            <pc:sldMk cId="2257003675" sldId="278"/>
            <ac:spMk id="12" creationId="{5FD078F6-66D4-0864-DCFB-0D783B3173CF}"/>
          </ac:spMkLst>
        </pc:spChg>
      </pc:sldChg>
      <pc:sldChg chg="modSp add mod">
        <pc:chgData name="Vitoria Vinken" userId="738f2a57-fa41-4d7b-8c72-8f18dfd5e0d3" providerId="ADAL" clId="{D8EA1078-B914-44C2-848A-9DDD04572698}" dt="2026-01-14T11:04:58.424" v="7235" actId="207"/>
        <pc:sldMkLst>
          <pc:docMk/>
          <pc:sldMk cId="1111268054" sldId="279"/>
        </pc:sldMkLst>
        <pc:spChg chg="mod">
          <ac:chgData name="Vitoria Vinken" userId="738f2a57-fa41-4d7b-8c72-8f18dfd5e0d3" providerId="ADAL" clId="{D8EA1078-B914-44C2-848A-9DDD04572698}" dt="2026-01-14T11:04:55.278" v="7234" actId="207"/>
          <ac:spMkLst>
            <pc:docMk/>
            <pc:sldMk cId="1111268054" sldId="279"/>
            <ac:spMk id="8" creationId="{654E96EB-9DE4-40CA-6096-579203E284B8}"/>
          </ac:spMkLst>
        </pc:spChg>
        <pc:spChg chg="mod">
          <ac:chgData name="Vitoria Vinken" userId="738f2a57-fa41-4d7b-8c72-8f18dfd5e0d3" providerId="ADAL" clId="{D8EA1078-B914-44C2-848A-9DDD04572698}" dt="2026-01-14T11:04:58.424" v="7235" actId="207"/>
          <ac:spMkLst>
            <pc:docMk/>
            <pc:sldMk cId="1111268054" sldId="279"/>
            <ac:spMk id="11" creationId="{22E6EF02-0A44-05DD-D194-35FD33603F8E}"/>
          </ac:spMkLst>
        </pc:spChg>
      </pc:sldChg>
      <pc:sldChg chg="modSp add mod">
        <pc:chgData name="Vitoria Vinken" userId="738f2a57-fa41-4d7b-8c72-8f18dfd5e0d3" providerId="ADAL" clId="{D8EA1078-B914-44C2-848A-9DDD04572698}" dt="2026-01-14T11:10:40.900" v="7365" actId="207"/>
        <pc:sldMkLst>
          <pc:docMk/>
          <pc:sldMk cId="1904494090" sldId="280"/>
        </pc:sldMkLst>
        <pc:spChg chg="mod">
          <ac:chgData name="Vitoria Vinken" userId="738f2a57-fa41-4d7b-8c72-8f18dfd5e0d3" providerId="ADAL" clId="{D8EA1078-B914-44C2-848A-9DDD04572698}" dt="2026-01-14T11:10:40.900" v="7365" actId="207"/>
          <ac:spMkLst>
            <pc:docMk/>
            <pc:sldMk cId="1904494090" sldId="280"/>
            <ac:spMk id="54" creationId="{4EC3129A-4809-740F-EAEE-E3492AB28C08}"/>
          </ac:spMkLst>
        </pc:spChg>
      </pc:sldChg>
      <pc:sldChg chg="modSp add mod ord">
        <pc:chgData name="Vitoria Vinken" userId="738f2a57-fa41-4d7b-8c72-8f18dfd5e0d3" providerId="ADAL" clId="{D8EA1078-B914-44C2-848A-9DDD04572698}" dt="2026-01-14T11:13:27.892" v="7462" actId="20577"/>
        <pc:sldMkLst>
          <pc:docMk/>
          <pc:sldMk cId="3008802415" sldId="281"/>
        </pc:sldMkLst>
        <pc:spChg chg="mod">
          <ac:chgData name="Vitoria Vinken" userId="738f2a57-fa41-4d7b-8c72-8f18dfd5e0d3" providerId="ADAL" clId="{D8EA1078-B914-44C2-848A-9DDD04572698}" dt="2026-01-14T11:11:36.596" v="7399" actId="20577"/>
          <ac:spMkLst>
            <pc:docMk/>
            <pc:sldMk cId="3008802415" sldId="281"/>
            <ac:spMk id="3" creationId="{38150C47-4B3B-2BFB-CB06-CA239BB53C86}"/>
          </ac:spMkLst>
        </pc:spChg>
        <pc:spChg chg="mod">
          <ac:chgData name="Vitoria Vinken" userId="738f2a57-fa41-4d7b-8c72-8f18dfd5e0d3" providerId="ADAL" clId="{D8EA1078-B914-44C2-848A-9DDD04572698}" dt="2026-01-14T11:11:45" v="7419" actId="20577"/>
          <ac:spMkLst>
            <pc:docMk/>
            <pc:sldMk cId="3008802415" sldId="281"/>
            <ac:spMk id="10" creationId="{0640626A-125A-F271-5475-3BBB55F01382}"/>
          </ac:spMkLst>
        </pc:spChg>
        <pc:spChg chg="mod">
          <ac:chgData name="Vitoria Vinken" userId="738f2a57-fa41-4d7b-8c72-8f18dfd5e0d3" providerId="ADAL" clId="{D8EA1078-B914-44C2-848A-9DDD04572698}" dt="2026-01-14T11:13:27.892" v="7462" actId="20577"/>
          <ac:spMkLst>
            <pc:docMk/>
            <pc:sldMk cId="3008802415" sldId="281"/>
            <ac:spMk id="11" creationId="{76F65F26-9985-F350-C7D9-C07E30E1431D}"/>
          </ac:spMkLst>
        </pc:spChg>
        <pc:spChg chg="mod">
          <ac:chgData name="Vitoria Vinken" userId="738f2a57-fa41-4d7b-8c72-8f18dfd5e0d3" providerId="ADAL" clId="{D8EA1078-B914-44C2-848A-9DDD04572698}" dt="2026-01-14T11:13:12.845" v="7455" actId="20577"/>
          <ac:spMkLst>
            <pc:docMk/>
            <pc:sldMk cId="3008802415" sldId="281"/>
            <ac:spMk id="12" creationId="{77EBB179-A954-89F6-92B8-AF1D509CE354}"/>
          </ac:spMkLst>
        </pc:spChg>
      </pc:sldChg>
      <pc:sldChg chg="modSp add mod">
        <pc:chgData name="Vitoria Vinken" userId="738f2a57-fa41-4d7b-8c72-8f18dfd5e0d3" providerId="ADAL" clId="{D8EA1078-B914-44C2-848A-9DDD04572698}" dt="2026-01-14T11:13:52.152" v="7465" actId="207"/>
        <pc:sldMkLst>
          <pc:docMk/>
          <pc:sldMk cId="3341816845" sldId="282"/>
        </pc:sldMkLst>
        <pc:spChg chg="mod">
          <ac:chgData name="Vitoria Vinken" userId="738f2a57-fa41-4d7b-8c72-8f18dfd5e0d3" providerId="ADAL" clId="{D8EA1078-B914-44C2-848A-9DDD04572698}" dt="2026-01-14T11:13:50.296" v="7464" actId="207"/>
          <ac:spMkLst>
            <pc:docMk/>
            <pc:sldMk cId="3341816845" sldId="282"/>
            <ac:spMk id="7" creationId="{2DFF7BD0-D23E-CE4F-605F-7D2EAB631852}"/>
          </ac:spMkLst>
        </pc:spChg>
        <pc:spChg chg="mod">
          <ac:chgData name="Vitoria Vinken" userId="738f2a57-fa41-4d7b-8c72-8f18dfd5e0d3" providerId="ADAL" clId="{D8EA1078-B914-44C2-848A-9DDD04572698}" dt="2026-01-14T11:13:52.152" v="7465" actId="207"/>
          <ac:spMkLst>
            <pc:docMk/>
            <pc:sldMk cId="3341816845" sldId="282"/>
            <ac:spMk id="10" creationId="{7004B9BA-D377-CD36-4ECE-C02CFC9438A2}"/>
          </ac:spMkLst>
        </pc:spChg>
      </pc:sldChg>
      <pc:sldChg chg="modSp add mod">
        <pc:chgData name="Vitoria Vinken" userId="738f2a57-fa41-4d7b-8c72-8f18dfd5e0d3" providerId="ADAL" clId="{D8EA1078-B914-44C2-848A-9DDD04572698}" dt="2026-01-14T11:18:04.611" v="7578" actId="207"/>
        <pc:sldMkLst>
          <pc:docMk/>
          <pc:sldMk cId="1997258224" sldId="283"/>
        </pc:sldMkLst>
        <pc:spChg chg="mod">
          <ac:chgData name="Vitoria Vinken" userId="738f2a57-fa41-4d7b-8c72-8f18dfd5e0d3" providerId="ADAL" clId="{D8EA1078-B914-44C2-848A-9DDD04572698}" dt="2026-01-14T11:18:04.611" v="7578" actId="207"/>
          <ac:spMkLst>
            <pc:docMk/>
            <pc:sldMk cId="1997258224" sldId="283"/>
            <ac:spMk id="16" creationId="{DE2F2321-DF52-D088-8813-86D775A6C995}"/>
          </ac:spMkLst>
        </pc:spChg>
      </pc:sldChg>
      <pc:sldChg chg="addSp delSp modSp new mod">
        <pc:chgData name="Vitoria Vinken" userId="738f2a57-fa41-4d7b-8c72-8f18dfd5e0d3" providerId="ADAL" clId="{D8EA1078-B914-44C2-848A-9DDD04572698}" dt="2026-01-14T11:49:27.126" v="7656" actId="20577"/>
        <pc:sldMkLst>
          <pc:docMk/>
          <pc:sldMk cId="3270153234" sldId="284"/>
        </pc:sldMkLst>
        <pc:spChg chg="del">
          <ac:chgData name="Vitoria Vinken" userId="738f2a57-fa41-4d7b-8c72-8f18dfd5e0d3" providerId="ADAL" clId="{D8EA1078-B914-44C2-848A-9DDD04572698}" dt="2026-01-14T11:18:20.782" v="7582" actId="478"/>
          <ac:spMkLst>
            <pc:docMk/>
            <pc:sldMk cId="3270153234" sldId="284"/>
            <ac:spMk id="2" creationId="{921D8558-B02C-EDC1-2917-F7A0A4B16E52}"/>
          </ac:spMkLst>
        </pc:spChg>
        <pc:spChg chg="del">
          <ac:chgData name="Vitoria Vinken" userId="738f2a57-fa41-4d7b-8c72-8f18dfd5e0d3" providerId="ADAL" clId="{D8EA1078-B914-44C2-848A-9DDD04572698}" dt="2026-01-14T11:18:20.101" v="7581" actId="478"/>
          <ac:spMkLst>
            <pc:docMk/>
            <pc:sldMk cId="3270153234" sldId="284"/>
            <ac:spMk id="3" creationId="{68F274B4-A115-13FE-3141-FFD0F1E4ED8D}"/>
          </ac:spMkLst>
        </pc:spChg>
        <pc:spChg chg="add mod">
          <ac:chgData name="Vitoria Vinken" userId="738f2a57-fa41-4d7b-8c72-8f18dfd5e0d3" providerId="ADAL" clId="{D8EA1078-B914-44C2-848A-9DDD04572698}" dt="2026-01-14T11:18:18.436" v="7580"/>
          <ac:spMkLst>
            <pc:docMk/>
            <pc:sldMk cId="3270153234" sldId="284"/>
            <ac:spMk id="4" creationId="{2FEDBB92-13BF-E5F3-6B05-5B2AFC612384}"/>
          </ac:spMkLst>
        </pc:spChg>
        <pc:spChg chg="add mod">
          <ac:chgData name="Vitoria Vinken" userId="738f2a57-fa41-4d7b-8c72-8f18dfd5e0d3" providerId="ADAL" clId="{D8EA1078-B914-44C2-848A-9DDD04572698}" dt="2026-01-14T11:49:27.126" v="7656" actId="20577"/>
          <ac:spMkLst>
            <pc:docMk/>
            <pc:sldMk cId="3270153234" sldId="284"/>
            <ac:spMk id="7" creationId="{2EB963E4-5D62-36FC-5C73-A96EF65042E5}"/>
          </ac:spMkLst>
        </pc:spChg>
        <pc:picChg chg="add mod">
          <ac:chgData name="Vitoria Vinken" userId="738f2a57-fa41-4d7b-8c72-8f18dfd5e0d3" providerId="ADAL" clId="{D8EA1078-B914-44C2-848A-9DDD04572698}" dt="2026-01-14T11:18:18.436" v="7580"/>
          <ac:picMkLst>
            <pc:docMk/>
            <pc:sldMk cId="3270153234" sldId="284"/>
            <ac:picMk id="5" creationId="{1EF12BC9-7087-07D7-F45C-CEB7673F4617}"/>
          </ac:picMkLst>
        </pc:picChg>
        <pc:picChg chg="add mod">
          <ac:chgData name="Vitoria Vinken" userId="738f2a57-fa41-4d7b-8c72-8f18dfd5e0d3" providerId="ADAL" clId="{D8EA1078-B914-44C2-848A-9DDD04572698}" dt="2026-01-14T11:18:18.436" v="7580"/>
          <ac:picMkLst>
            <pc:docMk/>
            <pc:sldMk cId="3270153234" sldId="284"/>
            <ac:picMk id="6" creationId="{EE5A8A2B-FC52-EC86-96AF-3A5C8E3B135E}"/>
          </ac:picMkLst>
        </pc:picChg>
        <pc:picChg chg="add del mod">
          <ac:chgData name="Vitoria Vinken" userId="738f2a57-fa41-4d7b-8c72-8f18dfd5e0d3" providerId="ADAL" clId="{D8EA1078-B914-44C2-848A-9DDD04572698}" dt="2026-01-14T11:25:05.006" v="7587" actId="478"/>
          <ac:picMkLst>
            <pc:docMk/>
            <pc:sldMk cId="3270153234" sldId="284"/>
            <ac:picMk id="5122" creationId="{C01C9A20-7D45-7D23-EC34-C64E2FFC421A}"/>
          </ac:picMkLst>
        </pc:picChg>
        <pc:picChg chg="add mod">
          <ac:chgData name="Vitoria Vinken" userId="738f2a57-fa41-4d7b-8c72-8f18dfd5e0d3" providerId="ADAL" clId="{D8EA1078-B914-44C2-848A-9DDD04572698}" dt="2026-01-14T11:25:10.616" v="7591" actId="1076"/>
          <ac:picMkLst>
            <pc:docMk/>
            <pc:sldMk cId="3270153234" sldId="284"/>
            <ac:picMk id="5124" creationId="{73F85E8F-D046-5AA6-DDD0-427944331E1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CD5472-E96F-433F-A3CF-DF99A3DD1B66}" type="datetimeFigureOut">
              <a:rPr lang="nl-NL" smtClean="0"/>
              <a:t>15-1-2026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11DEE-3D5B-48D9-BC94-B02CA6214AA1}" type="slidenum">
              <a:rPr lang="nl-NL" smtClean="0"/>
              <a:t>‹nr.›</a:t>
            </a:fld>
            <a:endParaRPr lang="nl-NL"/>
          </a:p>
        </p:txBody>
      </p:sp>
    </p:spTree>
    <p:extLst>
      <p:ext uri="{BB962C8B-B14F-4D97-AF65-F5344CB8AC3E}">
        <p14:creationId xmlns:p14="http://schemas.microsoft.com/office/powerpoint/2010/main" val="2455918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0511DEE-3D5B-48D9-BC94-B02CA6214AA1}" type="slidenum">
              <a:rPr lang="nl-NL" smtClean="0"/>
              <a:t>1</a:t>
            </a:fld>
            <a:endParaRPr lang="nl-NL"/>
          </a:p>
        </p:txBody>
      </p:sp>
    </p:spTree>
    <p:extLst>
      <p:ext uri="{BB962C8B-B14F-4D97-AF65-F5344CB8AC3E}">
        <p14:creationId xmlns:p14="http://schemas.microsoft.com/office/powerpoint/2010/main" val="2364228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0511DEE-3D5B-48D9-BC94-B02CA6214AA1}" type="slidenum">
              <a:rPr lang="nl-NL" smtClean="0"/>
              <a:t>6</a:t>
            </a:fld>
            <a:endParaRPr lang="nl-NL"/>
          </a:p>
        </p:txBody>
      </p:sp>
    </p:spTree>
    <p:extLst>
      <p:ext uri="{BB962C8B-B14F-4D97-AF65-F5344CB8AC3E}">
        <p14:creationId xmlns:p14="http://schemas.microsoft.com/office/powerpoint/2010/main" val="183584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7999-2C64-4441-0A51-CB539883594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B30D8DD-3B5F-BB79-2272-D2E5DE2F538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14E917C-9A6F-56D5-2416-24B25D29811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348B8D98-4C3C-B9AA-BA5B-2EDE2CA26655}"/>
              </a:ext>
            </a:extLst>
          </p:cNvPr>
          <p:cNvSpPr>
            <a:spLocks noGrp="1"/>
          </p:cNvSpPr>
          <p:nvPr>
            <p:ph type="sldNum" sz="quarter" idx="5"/>
          </p:nvPr>
        </p:nvSpPr>
        <p:spPr/>
        <p:txBody>
          <a:bodyPr/>
          <a:lstStyle/>
          <a:p>
            <a:fld id="{30511DEE-3D5B-48D9-BC94-B02CA6214AA1}" type="slidenum">
              <a:rPr lang="nl-NL" smtClean="0"/>
              <a:t>7</a:t>
            </a:fld>
            <a:endParaRPr lang="nl-NL"/>
          </a:p>
        </p:txBody>
      </p:sp>
    </p:spTree>
    <p:extLst>
      <p:ext uri="{BB962C8B-B14F-4D97-AF65-F5344CB8AC3E}">
        <p14:creationId xmlns:p14="http://schemas.microsoft.com/office/powerpoint/2010/main" val="1175808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0511DEE-3D5B-48D9-BC94-B02CA6214AA1}" type="slidenum">
              <a:rPr lang="nl-NL" smtClean="0"/>
              <a:t>12</a:t>
            </a:fld>
            <a:endParaRPr lang="nl-NL"/>
          </a:p>
        </p:txBody>
      </p:sp>
    </p:spTree>
    <p:extLst>
      <p:ext uri="{BB962C8B-B14F-4D97-AF65-F5344CB8AC3E}">
        <p14:creationId xmlns:p14="http://schemas.microsoft.com/office/powerpoint/2010/main" val="109323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EEB4AC-3CAA-4424-436A-8FCA3AE5A32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C531C21D-0A26-0A3F-6339-E2E500226A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A9BC374-26EF-17C8-DBDB-AAB988730644}"/>
              </a:ext>
            </a:extLst>
          </p:cNvPr>
          <p:cNvSpPr>
            <a:spLocks noGrp="1"/>
          </p:cNvSpPr>
          <p:nvPr>
            <p:ph type="dt" sz="half" idx="10"/>
          </p:nvPr>
        </p:nvSpPr>
        <p:spPr/>
        <p:txBody>
          <a:bodyPr/>
          <a:lstStyle/>
          <a:p>
            <a:fld id="{572DBEAE-72CA-44AF-B8AD-D1BDAAF66783}" type="datetimeFigureOut">
              <a:rPr lang="nl-NL" smtClean="0"/>
              <a:t>15-1-2026</a:t>
            </a:fld>
            <a:endParaRPr lang="nl-NL"/>
          </a:p>
        </p:txBody>
      </p:sp>
      <p:sp>
        <p:nvSpPr>
          <p:cNvPr id="5" name="Tijdelijke aanduiding voor voettekst 4">
            <a:extLst>
              <a:ext uri="{FF2B5EF4-FFF2-40B4-BE49-F238E27FC236}">
                <a16:creationId xmlns:a16="http://schemas.microsoft.com/office/drawing/2014/main" id="{34E4D246-161D-F439-A606-DFC6579C008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82509E4-553D-4DC9-2FB2-D34C1142CA5D}"/>
              </a:ext>
            </a:extLst>
          </p:cNvPr>
          <p:cNvSpPr>
            <a:spLocks noGrp="1"/>
          </p:cNvSpPr>
          <p:nvPr>
            <p:ph type="sldNum" sz="quarter" idx="12"/>
          </p:nvPr>
        </p:nvSpPr>
        <p:spPr/>
        <p:txBody>
          <a:bodyPr/>
          <a:lstStyle/>
          <a:p>
            <a:fld id="{A91E2EAB-F003-4775-B63B-BBB705A06E6E}" type="slidenum">
              <a:rPr lang="nl-NL" smtClean="0"/>
              <a:t>‹nr.›</a:t>
            </a:fld>
            <a:endParaRPr lang="nl-NL"/>
          </a:p>
        </p:txBody>
      </p:sp>
    </p:spTree>
    <p:extLst>
      <p:ext uri="{BB962C8B-B14F-4D97-AF65-F5344CB8AC3E}">
        <p14:creationId xmlns:p14="http://schemas.microsoft.com/office/powerpoint/2010/main" val="2596638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8C884E-CAD3-4734-2244-DB396112828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18FB0D8-DC8B-41F8-92CB-4AE00CF6DB7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89215D1-C1B0-4177-7CB7-6A70B7E198C3}"/>
              </a:ext>
            </a:extLst>
          </p:cNvPr>
          <p:cNvSpPr>
            <a:spLocks noGrp="1"/>
          </p:cNvSpPr>
          <p:nvPr>
            <p:ph type="dt" sz="half" idx="10"/>
          </p:nvPr>
        </p:nvSpPr>
        <p:spPr/>
        <p:txBody>
          <a:bodyPr/>
          <a:lstStyle/>
          <a:p>
            <a:fld id="{572DBEAE-72CA-44AF-B8AD-D1BDAAF66783}" type="datetimeFigureOut">
              <a:rPr lang="nl-NL" smtClean="0"/>
              <a:t>15-1-2026</a:t>
            </a:fld>
            <a:endParaRPr lang="nl-NL"/>
          </a:p>
        </p:txBody>
      </p:sp>
      <p:sp>
        <p:nvSpPr>
          <p:cNvPr id="5" name="Tijdelijke aanduiding voor voettekst 4">
            <a:extLst>
              <a:ext uri="{FF2B5EF4-FFF2-40B4-BE49-F238E27FC236}">
                <a16:creationId xmlns:a16="http://schemas.microsoft.com/office/drawing/2014/main" id="{03C6FA9E-DCD3-42A0-F193-648F2CC11F7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74B9E9E-9488-BEBA-C4FC-D1D5B514919B}"/>
              </a:ext>
            </a:extLst>
          </p:cNvPr>
          <p:cNvSpPr>
            <a:spLocks noGrp="1"/>
          </p:cNvSpPr>
          <p:nvPr>
            <p:ph type="sldNum" sz="quarter" idx="12"/>
          </p:nvPr>
        </p:nvSpPr>
        <p:spPr/>
        <p:txBody>
          <a:bodyPr/>
          <a:lstStyle/>
          <a:p>
            <a:fld id="{A91E2EAB-F003-4775-B63B-BBB705A06E6E}" type="slidenum">
              <a:rPr lang="nl-NL" smtClean="0"/>
              <a:t>‹nr.›</a:t>
            </a:fld>
            <a:endParaRPr lang="nl-NL"/>
          </a:p>
        </p:txBody>
      </p:sp>
    </p:spTree>
    <p:extLst>
      <p:ext uri="{BB962C8B-B14F-4D97-AF65-F5344CB8AC3E}">
        <p14:creationId xmlns:p14="http://schemas.microsoft.com/office/powerpoint/2010/main" val="2168394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9B606D7-856B-6060-9576-F9C3E9AE3F7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992363B-4643-D6A9-33C7-1C50A99DA2B4}"/>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38DD7F5-AA5A-115D-312C-D5CA8C9A69CA}"/>
              </a:ext>
            </a:extLst>
          </p:cNvPr>
          <p:cNvSpPr>
            <a:spLocks noGrp="1"/>
          </p:cNvSpPr>
          <p:nvPr>
            <p:ph type="dt" sz="half" idx="10"/>
          </p:nvPr>
        </p:nvSpPr>
        <p:spPr/>
        <p:txBody>
          <a:bodyPr/>
          <a:lstStyle/>
          <a:p>
            <a:fld id="{572DBEAE-72CA-44AF-B8AD-D1BDAAF66783}" type="datetimeFigureOut">
              <a:rPr lang="nl-NL" smtClean="0"/>
              <a:t>15-1-2026</a:t>
            </a:fld>
            <a:endParaRPr lang="nl-NL"/>
          </a:p>
        </p:txBody>
      </p:sp>
      <p:sp>
        <p:nvSpPr>
          <p:cNvPr id="5" name="Tijdelijke aanduiding voor voettekst 4">
            <a:extLst>
              <a:ext uri="{FF2B5EF4-FFF2-40B4-BE49-F238E27FC236}">
                <a16:creationId xmlns:a16="http://schemas.microsoft.com/office/drawing/2014/main" id="{A8286A2B-102E-F18E-6831-484DA8C58A7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8645738-C9BC-8C75-9E9E-96F126104376}"/>
              </a:ext>
            </a:extLst>
          </p:cNvPr>
          <p:cNvSpPr>
            <a:spLocks noGrp="1"/>
          </p:cNvSpPr>
          <p:nvPr>
            <p:ph type="sldNum" sz="quarter" idx="12"/>
          </p:nvPr>
        </p:nvSpPr>
        <p:spPr/>
        <p:txBody>
          <a:bodyPr/>
          <a:lstStyle/>
          <a:p>
            <a:fld id="{A91E2EAB-F003-4775-B63B-BBB705A06E6E}" type="slidenum">
              <a:rPr lang="nl-NL" smtClean="0"/>
              <a:t>‹nr.›</a:t>
            </a:fld>
            <a:endParaRPr lang="nl-NL"/>
          </a:p>
        </p:txBody>
      </p:sp>
    </p:spTree>
    <p:extLst>
      <p:ext uri="{BB962C8B-B14F-4D97-AF65-F5344CB8AC3E}">
        <p14:creationId xmlns:p14="http://schemas.microsoft.com/office/powerpoint/2010/main" val="1021032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58CEED-E770-CBBD-02AA-733A7533CAE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3B597D0-9745-4C48-04AD-BBC35422EC8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618335D-7235-3D13-C584-2EAD2C1104E6}"/>
              </a:ext>
            </a:extLst>
          </p:cNvPr>
          <p:cNvSpPr>
            <a:spLocks noGrp="1"/>
          </p:cNvSpPr>
          <p:nvPr>
            <p:ph type="dt" sz="half" idx="10"/>
          </p:nvPr>
        </p:nvSpPr>
        <p:spPr/>
        <p:txBody>
          <a:bodyPr/>
          <a:lstStyle/>
          <a:p>
            <a:fld id="{572DBEAE-72CA-44AF-B8AD-D1BDAAF66783}" type="datetimeFigureOut">
              <a:rPr lang="nl-NL" smtClean="0"/>
              <a:t>15-1-2026</a:t>
            </a:fld>
            <a:endParaRPr lang="nl-NL"/>
          </a:p>
        </p:txBody>
      </p:sp>
      <p:sp>
        <p:nvSpPr>
          <p:cNvPr id="5" name="Tijdelijke aanduiding voor voettekst 4">
            <a:extLst>
              <a:ext uri="{FF2B5EF4-FFF2-40B4-BE49-F238E27FC236}">
                <a16:creationId xmlns:a16="http://schemas.microsoft.com/office/drawing/2014/main" id="{95A28EFF-A73E-041B-0F73-2397766A4E4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C6820B2-A0F1-D9D2-6678-5189FEEF6F40}"/>
              </a:ext>
            </a:extLst>
          </p:cNvPr>
          <p:cNvSpPr>
            <a:spLocks noGrp="1"/>
          </p:cNvSpPr>
          <p:nvPr>
            <p:ph type="sldNum" sz="quarter" idx="12"/>
          </p:nvPr>
        </p:nvSpPr>
        <p:spPr/>
        <p:txBody>
          <a:bodyPr/>
          <a:lstStyle/>
          <a:p>
            <a:fld id="{A91E2EAB-F003-4775-B63B-BBB705A06E6E}" type="slidenum">
              <a:rPr lang="nl-NL" smtClean="0"/>
              <a:t>‹nr.›</a:t>
            </a:fld>
            <a:endParaRPr lang="nl-NL"/>
          </a:p>
        </p:txBody>
      </p:sp>
    </p:spTree>
    <p:extLst>
      <p:ext uri="{BB962C8B-B14F-4D97-AF65-F5344CB8AC3E}">
        <p14:creationId xmlns:p14="http://schemas.microsoft.com/office/powerpoint/2010/main" val="2210037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8333B0-A273-AB59-40D1-ACC424D0463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10E0AF50-0E2B-5770-42C8-F1B66CD69C7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A5F7E8B-C966-799F-814A-B54A15C0A5C1}"/>
              </a:ext>
            </a:extLst>
          </p:cNvPr>
          <p:cNvSpPr>
            <a:spLocks noGrp="1"/>
          </p:cNvSpPr>
          <p:nvPr>
            <p:ph type="dt" sz="half" idx="10"/>
          </p:nvPr>
        </p:nvSpPr>
        <p:spPr/>
        <p:txBody>
          <a:bodyPr/>
          <a:lstStyle/>
          <a:p>
            <a:fld id="{572DBEAE-72CA-44AF-B8AD-D1BDAAF66783}" type="datetimeFigureOut">
              <a:rPr lang="nl-NL" smtClean="0"/>
              <a:t>15-1-2026</a:t>
            </a:fld>
            <a:endParaRPr lang="nl-NL"/>
          </a:p>
        </p:txBody>
      </p:sp>
      <p:sp>
        <p:nvSpPr>
          <p:cNvPr id="5" name="Tijdelijke aanduiding voor voettekst 4">
            <a:extLst>
              <a:ext uri="{FF2B5EF4-FFF2-40B4-BE49-F238E27FC236}">
                <a16:creationId xmlns:a16="http://schemas.microsoft.com/office/drawing/2014/main" id="{4928CA53-7E2F-931D-6CDB-91AAC78FF70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D582E0F-61A4-815A-9B57-C0370EE83B87}"/>
              </a:ext>
            </a:extLst>
          </p:cNvPr>
          <p:cNvSpPr>
            <a:spLocks noGrp="1"/>
          </p:cNvSpPr>
          <p:nvPr>
            <p:ph type="sldNum" sz="quarter" idx="12"/>
          </p:nvPr>
        </p:nvSpPr>
        <p:spPr/>
        <p:txBody>
          <a:bodyPr/>
          <a:lstStyle/>
          <a:p>
            <a:fld id="{A91E2EAB-F003-4775-B63B-BBB705A06E6E}" type="slidenum">
              <a:rPr lang="nl-NL" smtClean="0"/>
              <a:t>‹nr.›</a:t>
            </a:fld>
            <a:endParaRPr lang="nl-NL"/>
          </a:p>
        </p:txBody>
      </p:sp>
    </p:spTree>
    <p:extLst>
      <p:ext uri="{BB962C8B-B14F-4D97-AF65-F5344CB8AC3E}">
        <p14:creationId xmlns:p14="http://schemas.microsoft.com/office/powerpoint/2010/main" val="3997470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28F4D8-ACA7-2E4B-AFB5-635063BAC67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152280F-CBB3-633A-2A71-03265F8CC83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5D6ED9F-FA2E-788A-81AF-2B97FFBD166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A45874D-7AE5-20DF-86DD-38F8A46A3852}"/>
              </a:ext>
            </a:extLst>
          </p:cNvPr>
          <p:cNvSpPr>
            <a:spLocks noGrp="1"/>
          </p:cNvSpPr>
          <p:nvPr>
            <p:ph type="dt" sz="half" idx="10"/>
          </p:nvPr>
        </p:nvSpPr>
        <p:spPr/>
        <p:txBody>
          <a:bodyPr/>
          <a:lstStyle/>
          <a:p>
            <a:fld id="{572DBEAE-72CA-44AF-B8AD-D1BDAAF66783}" type="datetimeFigureOut">
              <a:rPr lang="nl-NL" smtClean="0"/>
              <a:t>15-1-2026</a:t>
            </a:fld>
            <a:endParaRPr lang="nl-NL"/>
          </a:p>
        </p:txBody>
      </p:sp>
      <p:sp>
        <p:nvSpPr>
          <p:cNvPr id="6" name="Tijdelijke aanduiding voor voettekst 5">
            <a:extLst>
              <a:ext uri="{FF2B5EF4-FFF2-40B4-BE49-F238E27FC236}">
                <a16:creationId xmlns:a16="http://schemas.microsoft.com/office/drawing/2014/main" id="{66DAB232-6805-BA31-5D5C-E5BE20A764D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EBD01A6-B1AF-70A0-F254-A98ABF312A88}"/>
              </a:ext>
            </a:extLst>
          </p:cNvPr>
          <p:cNvSpPr>
            <a:spLocks noGrp="1"/>
          </p:cNvSpPr>
          <p:nvPr>
            <p:ph type="sldNum" sz="quarter" idx="12"/>
          </p:nvPr>
        </p:nvSpPr>
        <p:spPr/>
        <p:txBody>
          <a:bodyPr/>
          <a:lstStyle/>
          <a:p>
            <a:fld id="{A91E2EAB-F003-4775-B63B-BBB705A06E6E}" type="slidenum">
              <a:rPr lang="nl-NL" smtClean="0"/>
              <a:t>‹nr.›</a:t>
            </a:fld>
            <a:endParaRPr lang="nl-NL"/>
          </a:p>
        </p:txBody>
      </p:sp>
    </p:spTree>
    <p:extLst>
      <p:ext uri="{BB962C8B-B14F-4D97-AF65-F5344CB8AC3E}">
        <p14:creationId xmlns:p14="http://schemas.microsoft.com/office/powerpoint/2010/main" val="2225203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76EF11-732E-FDFD-0C46-E26EF690DBF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830667E-40BE-100B-A784-77B0EFF4FC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943BD5CC-9F6C-ABB9-05DF-0481B8DB0EF5}"/>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581D8DE-D5C2-8634-4C36-E4AE811B64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EDA6CD1-71E1-35AF-5396-46668E80D95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BE2CB232-AC79-98DA-FD1C-8FAE82A0779C}"/>
              </a:ext>
            </a:extLst>
          </p:cNvPr>
          <p:cNvSpPr>
            <a:spLocks noGrp="1"/>
          </p:cNvSpPr>
          <p:nvPr>
            <p:ph type="dt" sz="half" idx="10"/>
          </p:nvPr>
        </p:nvSpPr>
        <p:spPr/>
        <p:txBody>
          <a:bodyPr/>
          <a:lstStyle/>
          <a:p>
            <a:fld id="{572DBEAE-72CA-44AF-B8AD-D1BDAAF66783}" type="datetimeFigureOut">
              <a:rPr lang="nl-NL" smtClean="0"/>
              <a:t>15-1-2026</a:t>
            </a:fld>
            <a:endParaRPr lang="nl-NL"/>
          </a:p>
        </p:txBody>
      </p:sp>
      <p:sp>
        <p:nvSpPr>
          <p:cNvPr id="8" name="Tijdelijke aanduiding voor voettekst 7">
            <a:extLst>
              <a:ext uri="{FF2B5EF4-FFF2-40B4-BE49-F238E27FC236}">
                <a16:creationId xmlns:a16="http://schemas.microsoft.com/office/drawing/2014/main" id="{D5B967CA-3496-C3FE-371D-2AF7165A2D69}"/>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EAA1C60-A493-5AAC-DCB8-D91EAC2F9A24}"/>
              </a:ext>
            </a:extLst>
          </p:cNvPr>
          <p:cNvSpPr>
            <a:spLocks noGrp="1"/>
          </p:cNvSpPr>
          <p:nvPr>
            <p:ph type="sldNum" sz="quarter" idx="12"/>
          </p:nvPr>
        </p:nvSpPr>
        <p:spPr/>
        <p:txBody>
          <a:bodyPr/>
          <a:lstStyle/>
          <a:p>
            <a:fld id="{A91E2EAB-F003-4775-B63B-BBB705A06E6E}" type="slidenum">
              <a:rPr lang="nl-NL" smtClean="0"/>
              <a:t>‹nr.›</a:t>
            </a:fld>
            <a:endParaRPr lang="nl-NL"/>
          </a:p>
        </p:txBody>
      </p:sp>
    </p:spTree>
    <p:extLst>
      <p:ext uri="{BB962C8B-B14F-4D97-AF65-F5344CB8AC3E}">
        <p14:creationId xmlns:p14="http://schemas.microsoft.com/office/powerpoint/2010/main" val="1587369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6A83E7-E46C-7B99-1912-8318BC50BCD4}"/>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9DB9CBD3-F644-92FF-2009-B4EECF31D291}"/>
              </a:ext>
            </a:extLst>
          </p:cNvPr>
          <p:cNvSpPr>
            <a:spLocks noGrp="1"/>
          </p:cNvSpPr>
          <p:nvPr>
            <p:ph type="dt" sz="half" idx="10"/>
          </p:nvPr>
        </p:nvSpPr>
        <p:spPr/>
        <p:txBody>
          <a:bodyPr/>
          <a:lstStyle/>
          <a:p>
            <a:fld id="{572DBEAE-72CA-44AF-B8AD-D1BDAAF66783}" type="datetimeFigureOut">
              <a:rPr lang="nl-NL" smtClean="0"/>
              <a:t>15-1-2026</a:t>
            </a:fld>
            <a:endParaRPr lang="nl-NL"/>
          </a:p>
        </p:txBody>
      </p:sp>
      <p:sp>
        <p:nvSpPr>
          <p:cNvPr id="4" name="Tijdelijke aanduiding voor voettekst 3">
            <a:extLst>
              <a:ext uri="{FF2B5EF4-FFF2-40B4-BE49-F238E27FC236}">
                <a16:creationId xmlns:a16="http://schemas.microsoft.com/office/drawing/2014/main" id="{3A87448E-B8E4-E492-D7F7-46985ECF523D}"/>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E953C01-AD9B-9180-A301-96A6F78D0A20}"/>
              </a:ext>
            </a:extLst>
          </p:cNvPr>
          <p:cNvSpPr>
            <a:spLocks noGrp="1"/>
          </p:cNvSpPr>
          <p:nvPr>
            <p:ph type="sldNum" sz="quarter" idx="12"/>
          </p:nvPr>
        </p:nvSpPr>
        <p:spPr/>
        <p:txBody>
          <a:bodyPr/>
          <a:lstStyle/>
          <a:p>
            <a:fld id="{A91E2EAB-F003-4775-B63B-BBB705A06E6E}" type="slidenum">
              <a:rPr lang="nl-NL" smtClean="0"/>
              <a:t>‹nr.›</a:t>
            </a:fld>
            <a:endParaRPr lang="nl-NL"/>
          </a:p>
        </p:txBody>
      </p:sp>
    </p:spTree>
    <p:extLst>
      <p:ext uri="{BB962C8B-B14F-4D97-AF65-F5344CB8AC3E}">
        <p14:creationId xmlns:p14="http://schemas.microsoft.com/office/powerpoint/2010/main" val="3658472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E1411F9-62AD-639C-BCD9-4F5824842594}"/>
              </a:ext>
            </a:extLst>
          </p:cNvPr>
          <p:cNvSpPr>
            <a:spLocks noGrp="1"/>
          </p:cNvSpPr>
          <p:nvPr>
            <p:ph type="dt" sz="half" idx="10"/>
          </p:nvPr>
        </p:nvSpPr>
        <p:spPr/>
        <p:txBody>
          <a:bodyPr/>
          <a:lstStyle/>
          <a:p>
            <a:fld id="{572DBEAE-72CA-44AF-B8AD-D1BDAAF66783}" type="datetimeFigureOut">
              <a:rPr lang="nl-NL" smtClean="0"/>
              <a:t>15-1-2026</a:t>
            </a:fld>
            <a:endParaRPr lang="nl-NL"/>
          </a:p>
        </p:txBody>
      </p:sp>
      <p:sp>
        <p:nvSpPr>
          <p:cNvPr id="3" name="Tijdelijke aanduiding voor voettekst 2">
            <a:extLst>
              <a:ext uri="{FF2B5EF4-FFF2-40B4-BE49-F238E27FC236}">
                <a16:creationId xmlns:a16="http://schemas.microsoft.com/office/drawing/2014/main" id="{A21C6FA6-C835-1359-FDDF-1AACD63FC43C}"/>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8EE057F-2CA4-5DE5-5496-329E6203B93C}"/>
              </a:ext>
            </a:extLst>
          </p:cNvPr>
          <p:cNvSpPr>
            <a:spLocks noGrp="1"/>
          </p:cNvSpPr>
          <p:nvPr>
            <p:ph type="sldNum" sz="quarter" idx="12"/>
          </p:nvPr>
        </p:nvSpPr>
        <p:spPr/>
        <p:txBody>
          <a:bodyPr/>
          <a:lstStyle/>
          <a:p>
            <a:fld id="{A91E2EAB-F003-4775-B63B-BBB705A06E6E}" type="slidenum">
              <a:rPr lang="nl-NL" smtClean="0"/>
              <a:t>‹nr.›</a:t>
            </a:fld>
            <a:endParaRPr lang="nl-NL"/>
          </a:p>
        </p:txBody>
      </p:sp>
    </p:spTree>
    <p:extLst>
      <p:ext uri="{BB962C8B-B14F-4D97-AF65-F5344CB8AC3E}">
        <p14:creationId xmlns:p14="http://schemas.microsoft.com/office/powerpoint/2010/main" val="4197323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865898-4DD0-9C1A-AA4F-A72111D5E28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75E68186-B12C-4C51-732C-A3933F77CA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9204824-B26A-C94A-4292-FB2CC7EC1D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3B296FD-ABCB-0199-8DCE-5B0EA721DAED}"/>
              </a:ext>
            </a:extLst>
          </p:cNvPr>
          <p:cNvSpPr>
            <a:spLocks noGrp="1"/>
          </p:cNvSpPr>
          <p:nvPr>
            <p:ph type="dt" sz="half" idx="10"/>
          </p:nvPr>
        </p:nvSpPr>
        <p:spPr/>
        <p:txBody>
          <a:bodyPr/>
          <a:lstStyle/>
          <a:p>
            <a:fld id="{572DBEAE-72CA-44AF-B8AD-D1BDAAF66783}" type="datetimeFigureOut">
              <a:rPr lang="nl-NL" smtClean="0"/>
              <a:t>15-1-2026</a:t>
            </a:fld>
            <a:endParaRPr lang="nl-NL"/>
          </a:p>
        </p:txBody>
      </p:sp>
      <p:sp>
        <p:nvSpPr>
          <p:cNvPr id="6" name="Tijdelijke aanduiding voor voettekst 5">
            <a:extLst>
              <a:ext uri="{FF2B5EF4-FFF2-40B4-BE49-F238E27FC236}">
                <a16:creationId xmlns:a16="http://schemas.microsoft.com/office/drawing/2014/main" id="{9BFF10D1-A898-B6C2-36AA-463512855AC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E3580A4-32CC-DC39-6752-E5117DF58560}"/>
              </a:ext>
            </a:extLst>
          </p:cNvPr>
          <p:cNvSpPr>
            <a:spLocks noGrp="1"/>
          </p:cNvSpPr>
          <p:nvPr>
            <p:ph type="sldNum" sz="quarter" idx="12"/>
          </p:nvPr>
        </p:nvSpPr>
        <p:spPr/>
        <p:txBody>
          <a:bodyPr/>
          <a:lstStyle/>
          <a:p>
            <a:fld id="{A91E2EAB-F003-4775-B63B-BBB705A06E6E}" type="slidenum">
              <a:rPr lang="nl-NL" smtClean="0"/>
              <a:t>‹nr.›</a:t>
            </a:fld>
            <a:endParaRPr lang="nl-NL"/>
          </a:p>
        </p:txBody>
      </p:sp>
    </p:spTree>
    <p:extLst>
      <p:ext uri="{BB962C8B-B14F-4D97-AF65-F5344CB8AC3E}">
        <p14:creationId xmlns:p14="http://schemas.microsoft.com/office/powerpoint/2010/main" val="2132460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7D5261-3A73-1546-FF4B-FDA32E5F356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9A66C3FE-6CF1-4E3A-C445-14E4542CD0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8E3FFF2-6F0C-9F77-8D0D-6776A60927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E080DD7-5041-EC4B-3F3E-EEF0064CB3E1}"/>
              </a:ext>
            </a:extLst>
          </p:cNvPr>
          <p:cNvSpPr>
            <a:spLocks noGrp="1"/>
          </p:cNvSpPr>
          <p:nvPr>
            <p:ph type="dt" sz="half" idx="10"/>
          </p:nvPr>
        </p:nvSpPr>
        <p:spPr/>
        <p:txBody>
          <a:bodyPr/>
          <a:lstStyle/>
          <a:p>
            <a:fld id="{572DBEAE-72CA-44AF-B8AD-D1BDAAF66783}" type="datetimeFigureOut">
              <a:rPr lang="nl-NL" smtClean="0"/>
              <a:t>15-1-2026</a:t>
            </a:fld>
            <a:endParaRPr lang="nl-NL"/>
          </a:p>
        </p:txBody>
      </p:sp>
      <p:sp>
        <p:nvSpPr>
          <p:cNvPr id="6" name="Tijdelijke aanduiding voor voettekst 5">
            <a:extLst>
              <a:ext uri="{FF2B5EF4-FFF2-40B4-BE49-F238E27FC236}">
                <a16:creationId xmlns:a16="http://schemas.microsoft.com/office/drawing/2014/main" id="{E6A07C2C-0BF7-D175-299A-6E85E365026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CFA49F8-4A7F-9C43-CEFF-BCA48F723677}"/>
              </a:ext>
            </a:extLst>
          </p:cNvPr>
          <p:cNvSpPr>
            <a:spLocks noGrp="1"/>
          </p:cNvSpPr>
          <p:nvPr>
            <p:ph type="sldNum" sz="quarter" idx="12"/>
          </p:nvPr>
        </p:nvSpPr>
        <p:spPr/>
        <p:txBody>
          <a:bodyPr/>
          <a:lstStyle/>
          <a:p>
            <a:fld id="{A91E2EAB-F003-4775-B63B-BBB705A06E6E}" type="slidenum">
              <a:rPr lang="nl-NL" smtClean="0"/>
              <a:t>‹nr.›</a:t>
            </a:fld>
            <a:endParaRPr lang="nl-NL"/>
          </a:p>
        </p:txBody>
      </p:sp>
    </p:spTree>
    <p:extLst>
      <p:ext uri="{BB962C8B-B14F-4D97-AF65-F5344CB8AC3E}">
        <p14:creationId xmlns:p14="http://schemas.microsoft.com/office/powerpoint/2010/main" val="1142737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F469B8A-14E7-2AD1-F7DA-5CE19217DE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81B92873-E320-D5B4-9C40-6A6BE09B78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9929728-55B4-53C5-644E-39CEB209E5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2DBEAE-72CA-44AF-B8AD-D1BDAAF66783}" type="datetimeFigureOut">
              <a:rPr lang="nl-NL" smtClean="0"/>
              <a:t>15-1-2026</a:t>
            </a:fld>
            <a:endParaRPr lang="nl-NL"/>
          </a:p>
        </p:txBody>
      </p:sp>
      <p:sp>
        <p:nvSpPr>
          <p:cNvPr id="5" name="Tijdelijke aanduiding voor voettekst 4">
            <a:extLst>
              <a:ext uri="{FF2B5EF4-FFF2-40B4-BE49-F238E27FC236}">
                <a16:creationId xmlns:a16="http://schemas.microsoft.com/office/drawing/2014/main" id="{EB2EC704-C829-A26A-458A-FE71331EA3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6CFB82FB-B6DB-4C2C-D97C-A3F22352D4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91E2EAB-F003-4775-B63B-BBB705A06E6E}" type="slidenum">
              <a:rPr lang="nl-NL" smtClean="0"/>
              <a:t>‹nr.›</a:t>
            </a:fld>
            <a:endParaRPr lang="nl-NL"/>
          </a:p>
        </p:txBody>
      </p:sp>
    </p:spTree>
    <p:extLst>
      <p:ext uri="{BB962C8B-B14F-4D97-AF65-F5344CB8AC3E}">
        <p14:creationId xmlns:p14="http://schemas.microsoft.com/office/powerpoint/2010/main" val="4070599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5.png"/><Relationship Id="rId7"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14039A0-1FAF-337A-06C8-CE176C8C7B9B}"/>
              </a:ext>
            </a:extLst>
          </p:cNvPr>
          <p:cNvSpPr/>
          <p:nvPr/>
        </p:nvSpPr>
        <p:spPr>
          <a:xfrm>
            <a:off x="10884022" y="-316871"/>
            <a:ext cx="1307977" cy="7174871"/>
          </a:xfrm>
          <a:prstGeom prst="rect">
            <a:avLst/>
          </a:prstGeom>
          <a:solidFill>
            <a:srgbClr val="4D82A5"/>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11" name="Afbeelding 10" descr="Afbeelding met tekst, Lettertype, Graphics, grafische vormgeving&#10;&#10;Automatisch gegenereerde beschrijving">
            <a:extLst>
              <a:ext uri="{FF2B5EF4-FFF2-40B4-BE49-F238E27FC236}">
                <a16:creationId xmlns:a16="http://schemas.microsoft.com/office/drawing/2014/main" id="{CFF45544-8522-9389-EC69-A6C042B216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10477" y="221252"/>
            <a:ext cx="1055068" cy="475122"/>
          </a:xfrm>
          <a:prstGeom prst="rect">
            <a:avLst/>
          </a:prstGeom>
        </p:spPr>
      </p:pic>
      <p:pic>
        <p:nvPicPr>
          <p:cNvPr id="15" name="Afbeelding 14" descr="Afbeelding met tekst, Lettertype, Graphics, grafische vormgeving&#10;&#10;Door AI gegenereerde inhoud is mogelijk onjuist.">
            <a:extLst>
              <a:ext uri="{FF2B5EF4-FFF2-40B4-BE49-F238E27FC236}">
                <a16:creationId xmlns:a16="http://schemas.microsoft.com/office/drawing/2014/main" id="{F3067194-EE05-B4FC-D0C0-14AC54D3ED88}"/>
              </a:ext>
            </a:extLst>
          </p:cNvPr>
          <p:cNvPicPr>
            <a:picLocks noChangeAspect="1"/>
          </p:cNvPicPr>
          <p:nvPr/>
        </p:nvPicPr>
        <p:blipFill>
          <a:blip r:embed="rId4"/>
          <a:stretch>
            <a:fillRect/>
          </a:stretch>
        </p:blipFill>
        <p:spPr>
          <a:xfrm>
            <a:off x="385542" y="3372151"/>
            <a:ext cx="3469706" cy="2501797"/>
          </a:xfrm>
          <a:prstGeom prst="rect">
            <a:avLst/>
          </a:prstGeom>
        </p:spPr>
      </p:pic>
      <p:pic>
        <p:nvPicPr>
          <p:cNvPr id="9" name="Afbeelding 8" descr="Afbeelding met vlag, tekenfilm, schermopname, Animatie&#10;&#10;Door AI gegenereerde inhoud is mogelijk onjuist.">
            <a:extLst>
              <a:ext uri="{FF2B5EF4-FFF2-40B4-BE49-F238E27FC236}">
                <a16:creationId xmlns:a16="http://schemas.microsoft.com/office/drawing/2014/main" id="{53600946-36B4-7003-A085-563F7606111B}"/>
              </a:ext>
            </a:extLst>
          </p:cNvPr>
          <p:cNvPicPr>
            <a:picLocks noChangeAspect="1"/>
          </p:cNvPicPr>
          <p:nvPr/>
        </p:nvPicPr>
        <p:blipFill>
          <a:blip r:embed="rId5"/>
          <a:srcRect l="28217" t="1920"/>
          <a:stretch>
            <a:fillRect/>
          </a:stretch>
        </p:blipFill>
        <p:spPr>
          <a:xfrm>
            <a:off x="4278408" y="3054254"/>
            <a:ext cx="6605614" cy="3020116"/>
          </a:xfrm>
          <a:prstGeom prst="rect">
            <a:avLst/>
          </a:prstGeom>
          <a:ln w="57150">
            <a:solidFill>
              <a:srgbClr val="EDA05B"/>
            </a:solidFill>
          </a:ln>
        </p:spPr>
      </p:pic>
      <p:pic>
        <p:nvPicPr>
          <p:cNvPr id="7" name="Afbeelding 6" descr="Afbeelding met Menselijk gezicht, persoon, kleding, portret&#10;&#10;Door AI gegenereerde inhoud is mogelijk onjuist.">
            <a:extLst>
              <a:ext uri="{FF2B5EF4-FFF2-40B4-BE49-F238E27FC236}">
                <a16:creationId xmlns:a16="http://schemas.microsoft.com/office/drawing/2014/main" id="{5AA78A38-EA0A-C1A6-8C6D-37039BF731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3593" y="0"/>
            <a:ext cx="2970429" cy="3956612"/>
          </a:xfrm>
          <a:prstGeom prst="rect">
            <a:avLst/>
          </a:prstGeom>
        </p:spPr>
      </p:pic>
      <p:sp>
        <p:nvSpPr>
          <p:cNvPr id="13" name="Tekstvak 12">
            <a:extLst>
              <a:ext uri="{FF2B5EF4-FFF2-40B4-BE49-F238E27FC236}">
                <a16:creationId xmlns:a16="http://schemas.microsoft.com/office/drawing/2014/main" id="{3E82209D-EA21-0655-681B-7A8F65994EE0}"/>
              </a:ext>
            </a:extLst>
          </p:cNvPr>
          <p:cNvSpPr txBox="1"/>
          <p:nvPr/>
        </p:nvSpPr>
        <p:spPr>
          <a:xfrm rot="21035148">
            <a:off x="5437624" y="655934"/>
            <a:ext cx="2448232" cy="461665"/>
          </a:xfrm>
          <a:prstGeom prst="rect">
            <a:avLst/>
          </a:prstGeom>
          <a:noFill/>
        </p:spPr>
        <p:txBody>
          <a:bodyPr wrap="square" rtlCol="0">
            <a:spAutoFit/>
          </a:bodyPr>
          <a:lstStyle/>
          <a:p>
            <a:r>
              <a:rPr lang="nl-NL" sz="2400" b="1" dirty="0">
                <a:solidFill>
                  <a:srgbClr val="A82A21"/>
                </a:solidFill>
              </a:rPr>
              <a:t>David Levinthal</a:t>
            </a:r>
          </a:p>
        </p:txBody>
      </p:sp>
      <p:sp>
        <p:nvSpPr>
          <p:cNvPr id="14" name="Boog 13">
            <a:extLst>
              <a:ext uri="{FF2B5EF4-FFF2-40B4-BE49-F238E27FC236}">
                <a16:creationId xmlns:a16="http://schemas.microsoft.com/office/drawing/2014/main" id="{570CC418-9CD6-F67E-BC2C-00250C560D1F}"/>
              </a:ext>
            </a:extLst>
          </p:cNvPr>
          <p:cNvSpPr/>
          <p:nvPr/>
        </p:nvSpPr>
        <p:spPr>
          <a:xfrm rot="16200000" flipH="1">
            <a:off x="7002878" y="-445758"/>
            <a:ext cx="1694975" cy="2250796"/>
          </a:xfrm>
          <a:prstGeom prst="arc">
            <a:avLst>
              <a:gd name="adj1" fmla="val 17697695"/>
              <a:gd name="adj2" fmla="val 1129705"/>
            </a:avLst>
          </a:prstGeom>
          <a:ln w="38100">
            <a:solidFill>
              <a:srgbClr val="A82A2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solidFill>
                <a:srgbClr val="D0683E"/>
              </a:solidFill>
            </a:endParaRPr>
          </a:p>
        </p:txBody>
      </p:sp>
      <p:pic>
        <p:nvPicPr>
          <p:cNvPr id="17" name="Afbeelding 16" descr="Afbeelding met tekst, Lettertype, Graphics, grafische vormgeving&#10;&#10;Door AI gegenereerde inhoud is mogelijk onjuist.">
            <a:extLst>
              <a:ext uri="{FF2B5EF4-FFF2-40B4-BE49-F238E27FC236}">
                <a16:creationId xmlns:a16="http://schemas.microsoft.com/office/drawing/2014/main" id="{39B0DD1B-328D-830B-FB1F-419D374127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18" name="Rechthoek 17">
            <a:extLst>
              <a:ext uri="{FF2B5EF4-FFF2-40B4-BE49-F238E27FC236}">
                <a16:creationId xmlns:a16="http://schemas.microsoft.com/office/drawing/2014/main" id="{DC56B4F8-B9D4-4C16-76A9-3230BEF954BE}"/>
              </a:ext>
            </a:extLst>
          </p:cNvPr>
          <p:cNvSpPr/>
          <p:nvPr/>
        </p:nvSpPr>
        <p:spPr>
          <a:xfrm rot="21382859">
            <a:off x="578635" y="454952"/>
            <a:ext cx="3212138" cy="2144353"/>
          </a:xfrm>
          <a:prstGeom prst="rect">
            <a:avLst/>
          </a:prstGeom>
          <a:solidFill>
            <a:srgbClr val="F4F1EC"/>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07A4004F-3C46-CACB-FDE1-2E6E600D1A31}"/>
              </a:ext>
            </a:extLst>
          </p:cNvPr>
          <p:cNvSpPr txBox="1"/>
          <p:nvPr/>
        </p:nvSpPr>
        <p:spPr>
          <a:xfrm rot="21375443">
            <a:off x="882039" y="726910"/>
            <a:ext cx="2679958" cy="1600438"/>
          </a:xfrm>
          <a:prstGeom prst="rect">
            <a:avLst/>
          </a:prstGeom>
          <a:noFill/>
        </p:spPr>
        <p:txBody>
          <a:bodyPr wrap="square" rtlCol="0">
            <a:spAutoFit/>
          </a:bodyPr>
          <a:lstStyle/>
          <a:p>
            <a:pPr algn="ctr"/>
            <a:r>
              <a:rPr lang="nl-NL" sz="1400" b="1" dirty="0">
                <a:solidFill>
                  <a:srgbClr val="EDA05B"/>
                </a:solidFill>
              </a:rPr>
              <a:t>Jullie komen binnenkort met de hele klas naar H’ART Museum. In deze les bereiden jullie je alvast voor op dit bezoek, en krijgen jullie aan het einde een quizje. Goed opletten dus!​</a:t>
            </a:r>
          </a:p>
        </p:txBody>
      </p:sp>
      <p:pic>
        <p:nvPicPr>
          <p:cNvPr id="1028" name="Picture 4" descr="Paperclip Png Download - Paper Clip Png Transparent - (281x500) Png Clipart  Download">
            <a:extLst>
              <a:ext uri="{FF2B5EF4-FFF2-40B4-BE49-F238E27FC236}">
                <a16:creationId xmlns:a16="http://schemas.microsoft.com/office/drawing/2014/main" id="{6E8487A2-BCAB-535D-2D97-A8AA55F8F0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35086">
            <a:off x="3346254" y="230217"/>
            <a:ext cx="343417" cy="627274"/>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F1827306-C6A6-EC43-E7E9-DF2D49ED3C22}"/>
              </a:ext>
            </a:extLst>
          </p:cNvPr>
          <p:cNvSpPr/>
          <p:nvPr/>
        </p:nvSpPr>
        <p:spPr>
          <a:xfrm rot="20912255">
            <a:off x="9446054" y="2587946"/>
            <a:ext cx="1752703" cy="461665"/>
          </a:xfrm>
          <a:prstGeom prst="rect">
            <a:avLst/>
          </a:prstGeom>
          <a:solidFill>
            <a:srgbClr val="EDA05B"/>
          </a:solidFill>
          <a:ln>
            <a:solidFill>
              <a:srgbClr val="EDA0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1EB02FFF-F692-D922-9024-BFB54C571390}"/>
              </a:ext>
            </a:extLst>
          </p:cNvPr>
          <p:cNvSpPr txBox="1"/>
          <p:nvPr/>
        </p:nvSpPr>
        <p:spPr>
          <a:xfrm rot="20912255">
            <a:off x="9818827" y="2534988"/>
            <a:ext cx="1576459" cy="461665"/>
          </a:xfrm>
          <a:prstGeom prst="rect">
            <a:avLst/>
          </a:prstGeom>
          <a:noFill/>
        </p:spPr>
        <p:txBody>
          <a:bodyPr wrap="square" rtlCol="0">
            <a:spAutoFit/>
          </a:bodyPr>
          <a:lstStyle/>
          <a:p>
            <a:r>
              <a:rPr lang="nl-NL" sz="2400" b="1" dirty="0">
                <a:solidFill>
                  <a:schemeClr val="bg1"/>
                </a:solidFill>
              </a:rPr>
              <a:t>LES 1</a:t>
            </a:r>
          </a:p>
        </p:txBody>
      </p:sp>
    </p:spTree>
    <p:extLst>
      <p:ext uri="{BB962C8B-B14F-4D97-AF65-F5344CB8AC3E}">
        <p14:creationId xmlns:p14="http://schemas.microsoft.com/office/powerpoint/2010/main" val="2638824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8193A6F-CE36-FCF8-11AC-F0A80983E623}"/>
              </a:ext>
            </a:extLst>
          </p:cNvPr>
          <p:cNvSpPr/>
          <p:nvPr/>
        </p:nvSpPr>
        <p:spPr>
          <a:xfrm>
            <a:off x="10884023" y="-316871"/>
            <a:ext cx="1307977" cy="7174871"/>
          </a:xfrm>
          <a:prstGeom prst="rect">
            <a:avLst/>
          </a:prstGeom>
          <a:solidFill>
            <a:srgbClr val="4D82A5"/>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1BCD377E-6E68-FDFD-5D9B-4B2BADEA78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10477" y="221252"/>
            <a:ext cx="1055068" cy="475122"/>
          </a:xfrm>
          <a:prstGeom prst="rect">
            <a:avLst/>
          </a:prstGeom>
        </p:spPr>
      </p:pic>
      <p:pic>
        <p:nvPicPr>
          <p:cNvPr id="2" name="Afbeelding 1" descr="Afbeelding met tekst, Lettertype, Graphics, grafische vormgeving&#10;&#10;Door AI gegenereerde inhoud is mogelijk onjuist.">
            <a:extLst>
              <a:ext uri="{FF2B5EF4-FFF2-40B4-BE49-F238E27FC236}">
                <a16:creationId xmlns:a16="http://schemas.microsoft.com/office/drawing/2014/main" id="{16E0235F-5A5B-73E4-8BEC-8AD524BD03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3" name="Tekstvak 2">
            <a:extLst>
              <a:ext uri="{FF2B5EF4-FFF2-40B4-BE49-F238E27FC236}">
                <a16:creationId xmlns:a16="http://schemas.microsoft.com/office/drawing/2014/main" id="{93927E33-C0C7-B1E5-1D92-7B79B0054182}"/>
              </a:ext>
            </a:extLst>
          </p:cNvPr>
          <p:cNvSpPr txBox="1"/>
          <p:nvPr/>
        </p:nvSpPr>
        <p:spPr>
          <a:xfrm>
            <a:off x="451884" y="736454"/>
            <a:ext cx="6411432" cy="369332"/>
          </a:xfrm>
          <a:prstGeom prst="rect">
            <a:avLst/>
          </a:prstGeom>
          <a:noFill/>
        </p:spPr>
        <p:txBody>
          <a:bodyPr wrap="square" rtlCol="0">
            <a:spAutoFit/>
          </a:bodyPr>
          <a:lstStyle/>
          <a:p>
            <a:r>
              <a:rPr lang="nl-NL" dirty="0"/>
              <a:t>Helden uit de geschiedenis:</a:t>
            </a:r>
          </a:p>
        </p:txBody>
      </p:sp>
      <p:sp>
        <p:nvSpPr>
          <p:cNvPr id="10" name="Tekstvak 9">
            <a:extLst>
              <a:ext uri="{FF2B5EF4-FFF2-40B4-BE49-F238E27FC236}">
                <a16:creationId xmlns:a16="http://schemas.microsoft.com/office/drawing/2014/main" id="{D86A21A2-367E-51D1-604D-30DBC275083A}"/>
              </a:ext>
            </a:extLst>
          </p:cNvPr>
          <p:cNvSpPr txBox="1"/>
          <p:nvPr/>
        </p:nvSpPr>
        <p:spPr>
          <a:xfrm>
            <a:off x="342794" y="2621440"/>
            <a:ext cx="3112368" cy="2862322"/>
          </a:xfrm>
          <a:prstGeom prst="rect">
            <a:avLst/>
          </a:prstGeom>
          <a:noFill/>
        </p:spPr>
        <p:txBody>
          <a:bodyPr wrap="square">
            <a:spAutoFit/>
          </a:bodyPr>
          <a:lstStyle/>
          <a:p>
            <a:r>
              <a:rPr lang="nl-NL" b="1" dirty="0">
                <a:solidFill>
                  <a:srgbClr val="EDA05B"/>
                </a:solidFill>
              </a:rPr>
              <a:t>Helden uit de geschiedenis zijn mensen die lang geleden leefden, maar die we nu nog kennen.</a:t>
            </a:r>
          </a:p>
          <a:p>
            <a:endParaRPr lang="nl-NL" b="1" dirty="0">
              <a:solidFill>
                <a:srgbClr val="EDA05B"/>
              </a:solidFill>
            </a:endParaRPr>
          </a:p>
          <a:p>
            <a:r>
              <a:rPr lang="nl-NL" b="1" dirty="0">
                <a:solidFill>
                  <a:srgbClr val="EDA05B"/>
                </a:solidFill>
              </a:rPr>
              <a:t>Mensen vinden dat helden omdat ze bijvoorbeeld heel moedig waren, of iets goeds hebben gedaan voor hun land.</a:t>
            </a:r>
          </a:p>
        </p:txBody>
      </p:sp>
      <p:pic>
        <p:nvPicPr>
          <p:cNvPr id="6146" name="Picture 2" descr="American myth &amp; memory: David Levinthal photographs | Meer">
            <a:extLst>
              <a:ext uri="{FF2B5EF4-FFF2-40B4-BE49-F238E27FC236}">
                <a16:creationId xmlns:a16="http://schemas.microsoft.com/office/drawing/2014/main" id="{EE35074F-BE25-E7F0-ECB8-811A400A9D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6571" y="2228659"/>
            <a:ext cx="6486451" cy="3647885"/>
          </a:xfrm>
          <a:prstGeom prst="rect">
            <a:avLst/>
          </a:prstGeom>
          <a:noFill/>
          <a:extLst>
            <a:ext uri="{909E8E84-426E-40DD-AFC4-6F175D3DCCD1}">
              <a14:hiddenFill xmlns:a14="http://schemas.microsoft.com/office/drawing/2010/main">
                <a:solidFill>
                  <a:srgbClr val="FFFFFF"/>
                </a:solidFill>
              </a14:hiddenFill>
            </a:ext>
          </a:extLst>
        </p:spPr>
      </p:pic>
      <p:sp>
        <p:nvSpPr>
          <p:cNvPr id="11" name="Rechthoek 10">
            <a:extLst>
              <a:ext uri="{FF2B5EF4-FFF2-40B4-BE49-F238E27FC236}">
                <a16:creationId xmlns:a16="http://schemas.microsoft.com/office/drawing/2014/main" id="{ED9150D4-488D-AA60-D597-D267898EC181}"/>
              </a:ext>
            </a:extLst>
          </p:cNvPr>
          <p:cNvSpPr/>
          <p:nvPr/>
        </p:nvSpPr>
        <p:spPr>
          <a:xfrm>
            <a:off x="-146304" y="458814"/>
            <a:ext cx="6559296" cy="642000"/>
          </a:xfrm>
          <a:prstGeom prst="rect">
            <a:avLst/>
          </a:prstGeom>
          <a:solidFill>
            <a:srgbClr val="4D82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5BE0AFE2-894B-A4AD-191A-28FCFBEEFA48}"/>
              </a:ext>
            </a:extLst>
          </p:cNvPr>
          <p:cNvSpPr txBox="1"/>
          <p:nvPr/>
        </p:nvSpPr>
        <p:spPr>
          <a:xfrm>
            <a:off x="220591" y="528334"/>
            <a:ext cx="5996764" cy="523220"/>
          </a:xfrm>
          <a:prstGeom prst="rect">
            <a:avLst/>
          </a:prstGeom>
          <a:noFill/>
        </p:spPr>
        <p:txBody>
          <a:bodyPr wrap="square" rtlCol="0">
            <a:spAutoFit/>
          </a:bodyPr>
          <a:lstStyle/>
          <a:p>
            <a:r>
              <a:rPr lang="nl-NL" sz="2800" b="1" dirty="0">
                <a:solidFill>
                  <a:schemeClr val="bg1"/>
                </a:solidFill>
              </a:rPr>
              <a:t>Helden uit de geschiedenis</a:t>
            </a:r>
          </a:p>
        </p:txBody>
      </p:sp>
    </p:spTree>
    <p:extLst>
      <p:ext uri="{BB962C8B-B14F-4D97-AF65-F5344CB8AC3E}">
        <p14:creationId xmlns:p14="http://schemas.microsoft.com/office/powerpoint/2010/main" val="3757618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84D4B-A375-E0F9-C00C-9EFCC08B55E6}"/>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8F848FFD-5E93-1CB1-F9D0-E8A4A4BE2894}"/>
              </a:ext>
            </a:extLst>
          </p:cNvPr>
          <p:cNvSpPr/>
          <p:nvPr/>
        </p:nvSpPr>
        <p:spPr>
          <a:xfrm>
            <a:off x="10884023" y="-316871"/>
            <a:ext cx="1307977" cy="7174871"/>
          </a:xfrm>
          <a:prstGeom prst="rect">
            <a:avLst/>
          </a:prstGeom>
          <a:solidFill>
            <a:srgbClr val="4D82A5"/>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AB90A380-324A-59AF-3B39-9C76D90E80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10477" y="221252"/>
            <a:ext cx="1055068" cy="475122"/>
          </a:xfrm>
          <a:prstGeom prst="rect">
            <a:avLst/>
          </a:prstGeom>
        </p:spPr>
      </p:pic>
      <p:pic>
        <p:nvPicPr>
          <p:cNvPr id="2" name="Afbeelding 1" descr="Afbeelding met tekst, Lettertype, Graphics, grafische vormgeving&#10;&#10;Door AI gegenereerde inhoud is mogelijk onjuist.">
            <a:extLst>
              <a:ext uri="{FF2B5EF4-FFF2-40B4-BE49-F238E27FC236}">
                <a16:creationId xmlns:a16="http://schemas.microsoft.com/office/drawing/2014/main" id="{9535AD29-25E1-6AD8-ADDE-C34586B5D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6" name="Rechthoek 5">
            <a:extLst>
              <a:ext uri="{FF2B5EF4-FFF2-40B4-BE49-F238E27FC236}">
                <a16:creationId xmlns:a16="http://schemas.microsoft.com/office/drawing/2014/main" id="{D7A6E442-27ED-07B2-8F69-A052FB494AC0}"/>
              </a:ext>
            </a:extLst>
          </p:cNvPr>
          <p:cNvSpPr/>
          <p:nvPr/>
        </p:nvSpPr>
        <p:spPr>
          <a:xfrm>
            <a:off x="-146304" y="458814"/>
            <a:ext cx="6559296" cy="642000"/>
          </a:xfrm>
          <a:prstGeom prst="rect">
            <a:avLst/>
          </a:prstGeom>
          <a:solidFill>
            <a:srgbClr val="4D82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80EF09CB-40D6-0793-4440-B73FBCDF27A9}"/>
              </a:ext>
            </a:extLst>
          </p:cNvPr>
          <p:cNvSpPr txBox="1"/>
          <p:nvPr/>
        </p:nvSpPr>
        <p:spPr>
          <a:xfrm>
            <a:off x="220591" y="528334"/>
            <a:ext cx="5996764" cy="523220"/>
          </a:xfrm>
          <a:prstGeom prst="rect">
            <a:avLst/>
          </a:prstGeom>
          <a:noFill/>
        </p:spPr>
        <p:txBody>
          <a:bodyPr wrap="square" rtlCol="0">
            <a:spAutoFit/>
          </a:bodyPr>
          <a:lstStyle/>
          <a:p>
            <a:r>
              <a:rPr lang="nl-NL" sz="2800" b="1" dirty="0">
                <a:solidFill>
                  <a:schemeClr val="bg1"/>
                </a:solidFill>
              </a:rPr>
              <a:t>Helden uit de geschiedenis</a:t>
            </a:r>
          </a:p>
        </p:txBody>
      </p:sp>
      <p:sp>
        <p:nvSpPr>
          <p:cNvPr id="8" name="Tekstvak 7">
            <a:extLst>
              <a:ext uri="{FF2B5EF4-FFF2-40B4-BE49-F238E27FC236}">
                <a16:creationId xmlns:a16="http://schemas.microsoft.com/office/drawing/2014/main" id="{91EBD0F2-662D-32CF-7215-C3FDC859D6C1}"/>
              </a:ext>
            </a:extLst>
          </p:cNvPr>
          <p:cNvSpPr txBox="1"/>
          <p:nvPr/>
        </p:nvSpPr>
        <p:spPr>
          <a:xfrm>
            <a:off x="6955144" y="2344415"/>
            <a:ext cx="3386727" cy="2585323"/>
          </a:xfrm>
          <a:prstGeom prst="rect">
            <a:avLst/>
          </a:prstGeom>
          <a:noFill/>
        </p:spPr>
        <p:txBody>
          <a:bodyPr wrap="square" rtlCol="0">
            <a:spAutoFit/>
          </a:bodyPr>
          <a:lstStyle/>
          <a:p>
            <a:r>
              <a:rPr lang="nl-NL" b="1" dirty="0">
                <a:solidFill>
                  <a:srgbClr val="A82A21"/>
                </a:solidFill>
              </a:rPr>
              <a:t>Wat mensen een held vinden, kan </a:t>
            </a:r>
            <a:r>
              <a:rPr lang="nl-NL" b="1" dirty="0">
                <a:solidFill>
                  <a:srgbClr val="4D82A5"/>
                </a:solidFill>
              </a:rPr>
              <a:t>veranderen</a:t>
            </a:r>
            <a:r>
              <a:rPr lang="nl-NL" b="1" dirty="0">
                <a:solidFill>
                  <a:srgbClr val="A82A21"/>
                </a:solidFill>
              </a:rPr>
              <a:t>.</a:t>
            </a:r>
          </a:p>
          <a:p>
            <a:r>
              <a:rPr lang="nl-NL" b="1" dirty="0">
                <a:solidFill>
                  <a:srgbClr val="A82A21"/>
                </a:solidFill>
              </a:rPr>
              <a:t>Vroeger vonden mensen het vaak goed als iemand vocht of won in een oorlog.</a:t>
            </a:r>
          </a:p>
          <a:p>
            <a:endParaRPr lang="nl-NL" b="1" dirty="0">
              <a:solidFill>
                <a:srgbClr val="A82A21"/>
              </a:solidFill>
            </a:endParaRPr>
          </a:p>
          <a:p>
            <a:r>
              <a:rPr lang="nl-NL" b="1" dirty="0">
                <a:solidFill>
                  <a:srgbClr val="A82A21"/>
                </a:solidFill>
              </a:rPr>
              <a:t>Nu denken we daar soms anders over, omdat oorlog ook veel pijn en verdriet brengt.</a:t>
            </a:r>
          </a:p>
        </p:txBody>
      </p:sp>
      <p:pic>
        <p:nvPicPr>
          <p:cNvPr id="9218" name="Picture 2" descr="Book Review: David Levinthal's Vietnam">
            <a:extLst>
              <a:ext uri="{FF2B5EF4-FFF2-40B4-BE49-F238E27FC236}">
                <a16:creationId xmlns:a16="http://schemas.microsoft.com/office/drawing/2014/main" id="{7CB6F2D3-B3CC-E02B-6314-6A272144B1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992" y="1545891"/>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959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373D6-9F0F-3FC1-89BD-C85F0BBF624F}"/>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93B386B1-A962-1990-5BFC-790A0A72D4EA}"/>
              </a:ext>
            </a:extLst>
          </p:cNvPr>
          <p:cNvSpPr/>
          <p:nvPr/>
        </p:nvSpPr>
        <p:spPr>
          <a:xfrm>
            <a:off x="10884023" y="-316871"/>
            <a:ext cx="1307977" cy="7174871"/>
          </a:xfrm>
          <a:prstGeom prst="rect">
            <a:avLst/>
          </a:prstGeom>
          <a:solidFill>
            <a:srgbClr val="4D82A5"/>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AF17EFE9-CDB7-650D-6439-8362275B59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10477" y="221252"/>
            <a:ext cx="1055068" cy="475122"/>
          </a:xfrm>
          <a:prstGeom prst="rect">
            <a:avLst/>
          </a:prstGeom>
        </p:spPr>
      </p:pic>
      <p:pic>
        <p:nvPicPr>
          <p:cNvPr id="2" name="Afbeelding 1" descr="Afbeelding met tekst, Lettertype, Graphics, grafische vormgeving&#10;&#10;Door AI gegenereerde inhoud is mogelijk onjuist.">
            <a:extLst>
              <a:ext uri="{FF2B5EF4-FFF2-40B4-BE49-F238E27FC236}">
                <a16:creationId xmlns:a16="http://schemas.microsoft.com/office/drawing/2014/main" id="{56965500-5675-5232-4155-6264A94866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10" name="Tekstvak 9">
            <a:extLst>
              <a:ext uri="{FF2B5EF4-FFF2-40B4-BE49-F238E27FC236}">
                <a16:creationId xmlns:a16="http://schemas.microsoft.com/office/drawing/2014/main" id="{E92AF12E-6EDE-DB9D-28CF-7BA0635AF7E2}"/>
              </a:ext>
            </a:extLst>
          </p:cNvPr>
          <p:cNvSpPr txBox="1"/>
          <p:nvPr/>
        </p:nvSpPr>
        <p:spPr>
          <a:xfrm>
            <a:off x="309903" y="1443095"/>
            <a:ext cx="6103088" cy="2308324"/>
          </a:xfrm>
          <a:prstGeom prst="rect">
            <a:avLst/>
          </a:prstGeom>
          <a:noFill/>
        </p:spPr>
        <p:txBody>
          <a:bodyPr wrap="square">
            <a:spAutoFit/>
          </a:bodyPr>
          <a:lstStyle/>
          <a:p>
            <a:r>
              <a:rPr lang="nl-NL" b="1" dirty="0" err="1">
                <a:solidFill>
                  <a:srgbClr val="4D82A5"/>
                </a:solidFill>
              </a:rPr>
              <a:t>Levinthal</a:t>
            </a:r>
            <a:r>
              <a:rPr lang="nl-NL" b="1" dirty="0">
                <a:solidFill>
                  <a:srgbClr val="4D82A5"/>
                </a:solidFill>
              </a:rPr>
              <a:t> maakte bijvoorbeeld veel foto’s van </a:t>
            </a:r>
            <a:r>
              <a:rPr lang="nl-NL" b="1" dirty="0">
                <a:solidFill>
                  <a:srgbClr val="EDA05B"/>
                </a:solidFill>
              </a:rPr>
              <a:t>cowboy</a:t>
            </a:r>
            <a:r>
              <a:rPr lang="nl-NL" b="1" dirty="0">
                <a:solidFill>
                  <a:srgbClr val="4D82A5"/>
                </a:solidFill>
              </a:rPr>
              <a:t>poppetjes.</a:t>
            </a:r>
          </a:p>
          <a:p>
            <a:br>
              <a:rPr lang="nl-NL" b="1" dirty="0">
                <a:solidFill>
                  <a:srgbClr val="4D82A5"/>
                </a:solidFill>
              </a:rPr>
            </a:br>
            <a:r>
              <a:rPr lang="nl-NL" b="1" dirty="0">
                <a:solidFill>
                  <a:srgbClr val="4D82A5"/>
                </a:solidFill>
              </a:rPr>
              <a:t>Cowboys werden vaak gezien als stoer en cool. Met hun </a:t>
            </a:r>
            <a:r>
              <a:rPr lang="nl-NL" b="1" dirty="0">
                <a:solidFill>
                  <a:srgbClr val="EDA05B"/>
                </a:solidFill>
              </a:rPr>
              <a:t>lasso’s</a:t>
            </a:r>
            <a:r>
              <a:rPr lang="nl-NL" b="1" dirty="0">
                <a:solidFill>
                  <a:srgbClr val="4D82A5"/>
                </a:solidFill>
              </a:rPr>
              <a:t> en pistolen reden ze op paarden door het </a:t>
            </a:r>
            <a:r>
              <a:rPr lang="nl-NL" b="1" dirty="0">
                <a:solidFill>
                  <a:srgbClr val="EDA05B"/>
                </a:solidFill>
              </a:rPr>
              <a:t>Wilde Westen </a:t>
            </a:r>
            <a:r>
              <a:rPr lang="nl-NL" b="1" dirty="0">
                <a:solidFill>
                  <a:srgbClr val="4D82A5"/>
                </a:solidFill>
              </a:rPr>
              <a:t>om meer land te veroveren voor de Verenigde Staten.</a:t>
            </a:r>
          </a:p>
          <a:p>
            <a:endParaRPr lang="nl-NL" b="1" dirty="0">
              <a:solidFill>
                <a:srgbClr val="4D82A5"/>
              </a:solidFill>
            </a:endParaRPr>
          </a:p>
        </p:txBody>
      </p:sp>
      <p:sp>
        <p:nvSpPr>
          <p:cNvPr id="6" name="Rechthoek 5">
            <a:extLst>
              <a:ext uri="{FF2B5EF4-FFF2-40B4-BE49-F238E27FC236}">
                <a16:creationId xmlns:a16="http://schemas.microsoft.com/office/drawing/2014/main" id="{75722173-3A99-FEC3-7284-0F1BFB5CDA72}"/>
              </a:ext>
            </a:extLst>
          </p:cNvPr>
          <p:cNvSpPr/>
          <p:nvPr/>
        </p:nvSpPr>
        <p:spPr>
          <a:xfrm>
            <a:off x="-146304" y="458814"/>
            <a:ext cx="6559296" cy="642000"/>
          </a:xfrm>
          <a:prstGeom prst="rect">
            <a:avLst/>
          </a:prstGeom>
          <a:solidFill>
            <a:srgbClr val="4D82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AE24BB7E-213E-7E9C-03B1-855E73351473}"/>
              </a:ext>
            </a:extLst>
          </p:cNvPr>
          <p:cNvSpPr txBox="1"/>
          <p:nvPr/>
        </p:nvSpPr>
        <p:spPr>
          <a:xfrm>
            <a:off x="220591" y="528334"/>
            <a:ext cx="5996764" cy="523220"/>
          </a:xfrm>
          <a:prstGeom prst="rect">
            <a:avLst/>
          </a:prstGeom>
          <a:noFill/>
        </p:spPr>
        <p:txBody>
          <a:bodyPr wrap="square" rtlCol="0">
            <a:spAutoFit/>
          </a:bodyPr>
          <a:lstStyle/>
          <a:p>
            <a:r>
              <a:rPr lang="nl-NL" sz="2800" b="1" dirty="0">
                <a:solidFill>
                  <a:schemeClr val="bg1"/>
                </a:solidFill>
              </a:rPr>
              <a:t>Helden uit de geschiedenis</a:t>
            </a:r>
          </a:p>
        </p:txBody>
      </p:sp>
      <p:pic>
        <p:nvPicPr>
          <p:cNvPr id="11266" name="Picture 2" descr="David Levinthal | Wild West 89-PC-C-19 (1989) | Available for Sale | Artsy">
            <a:extLst>
              <a:ext uri="{FF2B5EF4-FFF2-40B4-BE49-F238E27FC236}">
                <a16:creationId xmlns:a16="http://schemas.microsoft.com/office/drawing/2014/main" id="{D5081912-CA64-A019-343F-61E8D7D1DAC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8315"/>
          <a:stretch>
            <a:fillRect/>
          </a:stretch>
        </p:blipFill>
        <p:spPr bwMode="auto">
          <a:xfrm>
            <a:off x="480664" y="3751419"/>
            <a:ext cx="3020130" cy="2561688"/>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98A0C254-C634-EC8C-2009-9109B43D284A}"/>
              </a:ext>
            </a:extLst>
          </p:cNvPr>
          <p:cNvSpPr txBox="1"/>
          <p:nvPr/>
        </p:nvSpPr>
        <p:spPr>
          <a:xfrm>
            <a:off x="5726048" y="4723928"/>
            <a:ext cx="4475223" cy="1477328"/>
          </a:xfrm>
          <a:prstGeom prst="rect">
            <a:avLst/>
          </a:prstGeom>
          <a:noFill/>
        </p:spPr>
        <p:txBody>
          <a:bodyPr wrap="square">
            <a:spAutoFit/>
          </a:bodyPr>
          <a:lstStyle/>
          <a:p>
            <a:pPr algn="r"/>
            <a:endParaRPr lang="nl-NL" b="1" dirty="0">
              <a:solidFill>
                <a:srgbClr val="4D82A5"/>
              </a:solidFill>
            </a:endParaRPr>
          </a:p>
          <a:p>
            <a:pPr algn="r"/>
            <a:r>
              <a:rPr lang="nl-NL" b="1" dirty="0">
                <a:solidFill>
                  <a:srgbClr val="4D82A5"/>
                </a:solidFill>
              </a:rPr>
              <a:t>Nu kijken we ook meer naar de andere kant: van wie werd dat land afgepakt?</a:t>
            </a:r>
            <a:br>
              <a:rPr lang="nl-NL" b="1" dirty="0">
                <a:solidFill>
                  <a:srgbClr val="4D82A5"/>
                </a:solidFill>
              </a:rPr>
            </a:br>
            <a:r>
              <a:rPr lang="nl-NL" b="1" dirty="0">
                <a:solidFill>
                  <a:srgbClr val="4D82A5"/>
                </a:solidFill>
              </a:rPr>
              <a:t>Denk je dat cowboys voor hen ook helden waren?</a:t>
            </a:r>
          </a:p>
        </p:txBody>
      </p:sp>
      <p:pic>
        <p:nvPicPr>
          <p:cNvPr id="11268" name="Picture 4" descr="Artwork | Wild West 1986-1988 | David Levinthal">
            <a:extLst>
              <a:ext uri="{FF2B5EF4-FFF2-40B4-BE49-F238E27FC236}">
                <a16:creationId xmlns:a16="http://schemas.microsoft.com/office/drawing/2014/main" id="{A22947C7-4A1D-A689-B9AA-DB03561678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7931" y="1123988"/>
            <a:ext cx="3521152" cy="352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287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63601CAC-F85D-9CCA-C426-9CC9AF2A177F}"/>
              </a:ext>
            </a:extLst>
          </p:cNvPr>
          <p:cNvSpPr/>
          <p:nvPr/>
        </p:nvSpPr>
        <p:spPr>
          <a:xfrm>
            <a:off x="10884023" y="-316871"/>
            <a:ext cx="1307977" cy="7174871"/>
          </a:xfrm>
          <a:prstGeom prst="rect">
            <a:avLst/>
          </a:prstGeom>
          <a:solidFill>
            <a:srgbClr val="4D82A5"/>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2605E563-DA28-99A4-D56D-FCF51724E6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10477"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BB5E4E28-F75F-6DED-D7C2-E885D612FD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7" name="Tekstvak 6">
            <a:extLst>
              <a:ext uri="{FF2B5EF4-FFF2-40B4-BE49-F238E27FC236}">
                <a16:creationId xmlns:a16="http://schemas.microsoft.com/office/drawing/2014/main" id="{BEBC3F0D-6816-CDF1-C493-A86F7A16D482}"/>
              </a:ext>
            </a:extLst>
          </p:cNvPr>
          <p:cNvSpPr txBox="1"/>
          <p:nvPr/>
        </p:nvSpPr>
        <p:spPr>
          <a:xfrm>
            <a:off x="637953" y="696374"/>
            <a:ext cx="3965945" cy="369332"/>
          </a:xfrm>
          <a:prstGeom prst="rect">
            <a:avLst/>
          </a:prstGeom>
          <a:noFill/>
        </p:spPr>
        <p:txBody>
          <a:bodyPr wrap="square" rtlCol="0">
            <a:spAutoFit/>
          </a:bodyPr>
          <a:lstStyle/>
          <a:p>
            <a:r>
              <a:rPr lang="nl-NL" dirty="0"/>
              <a:t>Helden uit de sport</a:t>
            </a:r>
          </a:p>
        </p:txBody>
      </p:sp>
      <p:sp>
        <p:nvSpPr>
          <p:cNvPr id="8" name="Tekstvak 7">
            <a:extLst>
              <a:ext uri="{FF2B5EF4-FFF2-40B4-BE49-F238E27FC236}">
                <a16:creationId xmlns:a16="http://schemas.microsoft.com/office/drawing/2014/main" id="{82AD429C-D9D6-0FB5-E423-C1EB0C026561}"/>
              </a:ext>
            </a:extLst>
          </p:cNvPr>
          <p:cNvSpPr txBox="1"/>
          <p:nvPr/>
        </p:nvSpPr>
        <p:spPr>
          <a:xfrm>
            <a:off x="4312695" y="2070235"/>
            <a:ext cx="4200593" cy="2400657"/>
          </a:xfrm>
          <a:prstGeom prst="rect">
            <a:avLst/>
          </a:prstGeom>
          <a:noFill/>
        </p:spPr>
        <p:txBody>
          <a:bodyPr wrap="square" rtlCol="0">
            <a:spAutoFit/>
          </a:bodyPr>
          <a:lstStyle/>
          <a:p>
            <a:pPr algn="ctr"/>
            <a:r>
              <a:rPr lang="nl-NL" sz="2400" b="1" dirty="0">
                <a:solidFill>
                  <a:srgbClr val="EDA05B"/>
                </a:solidFill>
              </a:rPr>
              <a:t>Er zijn veel helden uit verschillende sporten. Voor jou is het misschien wel deze? Of deze? </a:t>
            </a:r>
          </a:p>
          <a:p>
            <a:pPr algn="ctr"/>
            <a:endParaRPr lang="nl-NL" b="1" dirty="0">
              <a:solidFill>
                <a:srgbClr val="EDA05B"/>
              </a:solidFill>
            </a:endParaRPr>
          </a:p>
          <a:p>
            <a:pPr algn="ctr"/>
            <a:endParaRPr lang="nl-NL" b="1" dirty="0">
              <a:solidFill>
                <a:srgbClr val="EDA05B"/>
              </a:solidFill>
            </a:endParaRPr>
          </a:p>
          <a:p>
            <a:pPr algn="ctr"/>
            <a:endParaRPr lang="nl-NL" b="1" dirty="0">
              <a:solidFill>
                <a:srgbClr val="EDA05B"/>
              </a:solidFill>
            </a:endParaRPr>
          </a:p>
        </p:txBody>
      </p:sp>
      <p:sp>
        <p:nvSpPr>
          <p:cNvPr id="9" name="Rechthoek 8">
            <a:extLst>
              <a:ext uri="{FF2B5EF4-FFF2-40B4-BE49-F238E27FC236}">
                <a16:creationId xmlns:a16="http://schemas.microsoft.com/office/drawing/2014/main" id="{B76AABA1-237A-7D49-8CAF-59AE78C1FF6E}"/>
              </a:ext>
            </a:extLst>
          </p:cNvPr>
          <p:cNvSpPr/>
          <p:nvPr/>
        </p:nvSpPr>
        <p:spPr>
          <a:xfrm>
            <a:off x="-146304" y="458814"/>
            <a:ext cx="6559296" cy="642000"/>
          </a:xfrm>
          <a:prstGeom prst="rect">
            <a:avLst/>
          </a:prstGeom>
          <a:solidFill>
            <a:srgbClr val="EDA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A222F6ED-4504-F9C0-FE72-AC7D6864892C}"/>
              </a:ext>
            </a:extLst>
          </p:cNvPr>
          <p:cNvSpPr txBox="1"/>
          <p:nvPr/>
        </p:nvSpPr>
        <p:spPr>
          <a:xfrm>
            <a:off x="220591" y="528334"/>
            <a:ext cx="5996764" cy="523220"/>
          </a:xfrm>
          <a:prstGeom prst="rect">
            <a:avLst/>
          </a:prstGeom>
          <a:noFill/>
        </p:spPr>
        <p:txBody>
          <a:bodyPr wrap="square" rtlCol="0">
            <a:spAutoFit/>
          </a:bodyPr>
          <a:lstStyle/>
          <a:p>
            <a:r>
              <a:rPr lang="nl-NL" sz="2800" b="1" dirty="0">
                <a:solidFill>
                  <a:schemeClr val="bg1"/>
                </a:solidFill>
              </a:rPr>
              <a:t>Helden uit de sport</a:t>
            </a:r>
          </a:p>
        </p:txBody>
      </p:sp>
      <p:pic>
        <p:nvPicPr>
          <p:cNvPr id="12" name="Afbeelding 11" descr="Afbeelding met Menselijk gezicht, persoon, kleding, vlag&#10;&#10;Door AI gegenereerde inhoud is mogelijk onjuist.">
            <a:extLst>
              <a:ext uri="{FF2B5EF4-FFF2-40B4-BE49-F238E27FC236}">
                <a16:creationId xmlns:a16="http://schemas.microsoft.com/office/drawing/2014/main" id="{7C4934C5-D7F3-1D64-5534-CBE77471C8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1348" y="2541733"/>
            <a:ext cx="7639793" cy="4316267"/>
          </a:xfrm>
          <a:prstGeom prst="rect">
            <a:avLst/>
          </a:prstGeom>
        </p:spPr>
      </p:pic>
      <p:pic>
        <p:nvPicPr>
          <p:cNvPr id="15" name="Afbeelding 14">
            <a:extLst>
              <a:ext uri="{FF2B5EF4-FFF2-40B4-BE49-F238E27FC236}">
                <a16:creationId xmlns:a16="http://schemas.microsoft.com/office/drawing/2014/main" id="{F5ADB5FF-D33A-9475-FE94-E26E2E1594F9}"/>
              </a:ext>
            </a:extLst>
          </p:cNvPr>
          <p:cNvPicPr>
            <a:picLocks noChangeAspect="1"/>
          </p:cNvPicPr>
          <p:nvPr/>
        </p:nvPicPr>
        <p:blipFill>
          <a:blip r:embed="rId5"/>
          <a:stretch>
            <a:fillRect/>
          </a:stretch>
        </p:blipFill>
        <p:spPr>
          <a:xfrm>
            <a:off x="7441692" y="3000898"/>
            <a:ext cx="3955651" cy="3955651"/>
          </a:xfrm>
          <a:prstGeom prst="rect">
            <a:avLst/>
          </a:prstGeom>
        </p:spPr>
      </p:pic>
      <p:sp>
        <p:nvSpPr>
          <p:cNvPr id="16" name="Boog 15">
            <a:extLst>
              <a:ext uri="{FF2B5EF4-FFF2-40B4-BE49-F238E27FC236}">
                <a16:creationId xmlns:a16="http://schemas.microsoft.com/office/drawing/2014/main" id="{E7E9518C-1A76-2122-A9E7-4FC36E4BE478}"/>
              </a:ext>
            </a:extLst>
          </p:cNvPr>
          <p:cNvSpPr/>
          <p:nvPr/>
        </p:nvSpPr>
        <p:spPr>
          <a:xfrm rot="3804553">
            <a:off x="5104747" y="3257284"/>
            <a:ext cx="269769" cy="1044400"/>
          </a:xfrm>
          <a:prstGeom prst="arc">
            <a:avLst>
              <a:gd name="adj1" fmla="val 16949804"/>
              <a:gd name="adj2" fmla="val 4903308"/>
            </a:avLst>
          </a:prstGeom>
          <a:ln w="38100">
            <a:solidFill>
              <a:srgbClr val="EDA05B"/>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solidFill>
                <a:srgbClr val="D0683E"/>
              </a:solidFill>
            </a:endParaRPr>
          </a:p>
        </p:txBody>
      </p:sp>
      <p:sp>
        <p:nvSpPr>
          <p:cNvPr id="17" name="Boog 16">
            <a:extLst>
              <a:ext uri="{FF2B5EF4-FFF2-40B4-BE49-F238E27FC236}">
                <a16:creationId xmlns:a16="http://schemas.microsoft.com/office/drawing/2014/main" id="{F393A74F-2AB8-3112-04C9-96E4D85B7B93}"/>
              </a:ext>
            </a:extLst>
          </p:cNvPr>
          <p:cNvSpPr/>
          <p:nvPr/>
        </p:nvSpPr>
        <p:spPr>
          <a:xfrm rot="18207391" flipH="1">
            <a:off x="7594943" y="3236790"/>
            <a:ext cx="208473" cy="1044400"/>
          </a:xfrm>
          <a:prstGeom prst="arc">
            <a:avLst>
              <a:gd name="adj1" fmla="val 16949804"/>
              <a:gd name="adj2" fmla="val 4903308"/>
            </a:avLst>
          </a:prstGeom>
          <a:ln w="38100">
            <a:solidFill>
              <a:srgbClr val="EDA05B"/>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solidFill>
                <a:srgbClr val="D0683E"/>
              </a:solidFill>
            </a:endParaRPr>
          </a:p>
        </p:txBody>
      </p:sp>
      <p:sp>
        <p:nvSpPr>
          <p:cNvPr id="2" name="Tekstvak 1">
            <a:extLst>
              <a:ext uri="{FF2B5EF4-FFF2-40B4-BE49-F238E27FC236}">
                <a16:creationId xmlns:a16="http://schemas.microsoft.com/office/drawing/2014/main" id="{CE8B4943-A27F-D0A2-9CB8-981D377A948D}"/>
              </a:ext>
            </a:extLst>
          </p:cNvPr>
          <p:cNvSpPr txBox="1"/>
          <p:nvPr/>
        </p:nvSpPr>
        <p:spPr>
          <a:xfrm>
            <a:off x="-162528" y="920989"/>
            <a:ext cx="4475223" cy="923330"/>
          </a:xfrm>
          <a:prstGeom prst="rect">
            <a:avLst/>
          </a:prstGeom>
          <a:noFill/>
        </p:spPr>
        <p:txBody>
          <a:bodyPr wrap="square">
            <a:spAutoFit/>
          </a:bodyPr>
          <a:lstStyle/>
          <a:p>
            <a:pPr algn="r"/>
            <a:endParaRPr lang="nl-NL" b="1" dirty="0">
              <a:solidFill>
                <a:srgbClr val="4D82A5"/>
              </a:solidFill>
            </a:endParaRPr>
          </a:p>
          <a:p>
            <a:pPr algn="r"/>
            <a:r>
              <a:rPr lang="nl-NL" b="1" dirty="0">
                <a:solidFill>
                  <a:srgbClr val="4D82A5"/>
                </a:solidFill>
              </a:rPr>
              <a:t>Helden kunnen ook juist van nu zijn. Bijvoorbeeld: helden uit de sport.</a:t>
            </a:r>
          </a:p>
        </p:txBody>
      </p:sp>
    </p:spTree>
    <p:extLst>
      <p:ext uri="{BB962C8B-B14F-4D97-AF65-F5344CB8AC3E}">
        <p14:creationId xmlns:p14="http://schemas.microsoft.com/office/powerpoint/2010/main" val="1733513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4C95D-B882-2C8B-EA4E-26B6D1E945C0}"/>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0B4068AE-06AA-69B1-679D-5D5B1C5AE1AC}"/>
              </a:ext>
            </a:extLst>
          </p:cNvPr>
          <p:cNvSpPr/>
          <p:nvPr/>
        </p:nvSpPr>
        <p:spPr>
          <a:xfrm>
            <a:off x="10884023" y="-316871"/>
            <a:ext cx="1307977" cy="7174871"/>
          </a:xfrm>
          <a:prstGeom prst="rect">
            <a:avLst/>
          </a:prstGeom>
          <a:solidFill>
            <a:srgbClr val="4D82A5"/>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D08D3DFD-5E7D-89EE-49BF-030FAE744E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10477"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CC585C9D-0364-AAC9-3D3A-A835E5008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7" name="Tekstvak 6">
            <a:extLst>
              <a:ext uri="{FF2B5EF4-FFF2-40B4-BE49-F238E27FC236}">
                <a16:creationId xmlns:a16="http://schemas.microsoft.com/office/drawing/2014/main" id="{47F0137B-49B5-2AD9-B196-1A2C2715A295}"/>
              </a:ext>
            </a:extLst>
          </p:cNvPr>
          <p:cNvSpPr txBox="1"/>
          <p:nvPr/>
        </p:nvSpPr>
        <p:spPr>
          <a:xfrm>
            <a:off x="637953" y="696374"/>
            <a:ext cx="3965945" cy="369332"/>
          </a:xfrm>
          <a:prstGeom prst="rect">
            <a:avLst/>
          </a:prstGeom>
          <a:noFill/>
        </p:spPr>
        <p:txBody>
          <a:bodyPr wrap="square" rtlCol="0">
            <a:spAutoFit/>
          </a:bodyPr>
          <a:lstStyle/>
          <a:p>
            <a:r>
              <a:rPr lang="nl-NL" dirty="0"/>
              <a:t>Helden uit de sport</a:t>
            </a:r>
          </a:p>
        </p:txBody>
      </p:sp>
      <p:sp>
        <p:nvSpPr>
          <p:cNvPr id="9" name="Rechthoek 8">
            <a:extLst>
              <a:ext uri="{FF2B5EF4-FFF2-40B4-BE49-F238E27FC236}">
                <a16:creationId xmlns:a16="http://schemas.microsoft.com/office/drawing/2014/main" id="{6B848F20-DBD3-AC05-9D58-06DF9C819F49}"/>
              </a:ext>
            </a:extLst>
          </p:cNvPr>
          <p:cNvSpPr/>
          <p:nvPr/>
        </p:nvSpPr>
        <p:spPr>
          <a:xfrm>
            <a:off x="-146304" y="458814"/>
            <a:ext cx="6559296" cy="642000"/>
          </a:xfrm>
          <a:prstGeom prst="rect">
            <a:avLst/>
          </a:prstGeom>
          <a:solidFill>
            <a:srgbClr val="EDA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9437437A-AA02-D445-9062-879D8C6F6AAC}"/>
              </a:ext>
            </a:extLst>
          </p:cNvPr>
          <p:cNvSpPr txBox="1"/>
          <p:nvPr/>
        </p:nvSpPr>
        <p:spPr>
          <a:xfrm>
            <a:off x="220591" y="528334"/>
            <a:ext cx="5996764" cy="523220"/>
          </a:xfrm>
          <a:prstGeom prst="rect">
            <a:avLst/>
          </a:prstGeom>
          <a:noFill/>
        </p:spPr>
        <p:txBody>
          <a:bodyPr wrap="square" rtlCol="0">
            <a:spAutoFit/>
          </a:bodyPr>
          <a:lstStyle/>
          <a:p>
            <a:r>
              <a:rPr lang="nl-NL" sz="2800" b="1" dirty="0">
                <a:solidFill>
                  <a:schemeClr val="bg1"/>
                </a:solidFill>
              </a:rPr>
              <a:t>Helden uit de sport</a:t>
            </a:r>
          </a:p>
        </p:txBody>
      </p:sp>
      <p:sp>
        <p:nvSpPr>
          <p:cNvPr id="11" name="Tekstvak 10">
            <a:extLst>
              <a:ext uri="{FF2B5EF4-FFF2-40B4-BE49-F238E27FC236}">
                <a16:creationId xmlns:a16="http://schemas.microsoft.com/office/drawing/2014/main" id="{1D58278B-1E7A-1628-EEEB-4F2E8A82ED2F}"/>
              </a:ext>
            </a:extLst>
          </p:cNvPr>
          <p:cNvSpPr txBox="1"/>
          <p:nvPr/>
        </p:nvSpPr>
        <p:spPr>
          <a:xfrm>
            <a:off x="410781" y="1349757"/>
            <a:ext cx="7080722" cy="923330"/>
          </a:xfrm>
          <a:prstGeom prst="rect">
            <a:avLst/>
          </a:prstGeom>
          <a:noFill/>
        </p:spPr>
        <p:txBody>
          <a:bodyPr wrap="square">
            <a:spAutoFit/>
          </a:bodyPr>
          <a:lstStyle/>
          <a:p>
            <a:pPr>
              <a:buNone/>
            </a:pPr>
            <a:r>
              <a:rPr lang="nl-NL" b="1" dirty="0">
                <a:solidFill>
                  <a:srgbClr val="4D82A5"/>
                </a:solidFill>
              </a:rPr>
              <a:t>In de Verenigde Staten zijn andere sporten populair dan hier.</a:t>
            </a:r>
            <a:br>
              <a:rPr lang="nl-NL" b="1" dirty="0">
                <a:solidFill>
                  <a:srgbClr val="4D82A5"/>
                </a:solidFill>
              </a:rPr>
            </a:br>
            <a:r>
              <a:rPr lang="nl-NL" b="1" dirty="0">
                <a:solidFill>
                  <a:srgbClr val="4D82A5"/>
                </a:solidFill>
              </a:rPr>
              <a:t>Voetbal kennen ze wel, maar andere sporten zijn daar veel groter. Zoals:</a:t>
            </a:r>
          </a:p>
        </p:txBody>
      </p:sp>
      <p:pic>
        <p:nvPicPr>
          <p:cNvPr id="12290" name="Picture 2" descr="Michael Jordan | Stats, NASCAR Lawsuit, Age, Height, Chicago Bulls, &amp; Facts  | Britannica">
            <a:extLst>
              <a:ext uri="{FF2B5EF4-FFF2-40B4-BE49-F238E27FC236}">
                <a16:creationId xmlns:a16="http://schemas.microsoft.com/office/drawing/2014/main" id="{FCA53004-B27D-2B2C-F2C6-CDD070A0AD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781" y="2398686"/>
            <a:ext cx="2722563" cy="40005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Quarterback - Wikipedia">
            <a:extLst>
              <a:ext uri="{FF2B5EF4-FFF2-40B4-BE49-F238E27FC236}">
                <a16:creationId xmlns:a16="http://schemas.microsoft.com/office/drawing/2014/main" id="{5417B231-68D5-6C66-BE2A-EACC92BD0C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6104" y="2371060"/>
            <a:ext cx="3302690" cy="4028126"/>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Baseball's Most Unusual Season Is Halfway Over - The New York Times">
            <a:extLst>
              <a:ext uri="{FF2B5EF4-FFF2-40B4-BE49-F238E27FC236}">
                <a16:creationId xmlns:a16="http://schemas.microsoft.com/office/drawing/2014/main" id="{764E68A8-4D5D-EA2A-2038-9F84B189CDF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387" t="-244" r="29009" b="244"/>
          <a:stretch>
            <a:fillRect/>
          </a:stretch>
        </p:blipFill>
        <p:spPr bwMode="auto">
          <a:xfrm>
            <a:off x="7361554" y="2338399"/>
            <a:ext cx="2777707" cy="4010025"/>
          </a:xfrm>
          <a:prstGeom prst="rect">
            <a:avLst/>
          </a:prstGeom>
          <a:noFill/>
          <a:extLst>
            <a:ext uri="{909E8E84-426E-40DD-AFC4-6F175D3DCCD1}">
              <a14:hiddenFill xmlns:a14="http://schemas.microsoft.com/office/drawing/2010/main">
                <a:solidFill>
                  <a:srgbClr val="FFFFFF"/>
                </a:solidFill>
              </a14:hiddenFill>
            </a:ext>
          </a:extLst>
        </p:spPr>
      </p:pic>
      <p:sp>
        <p:nvSpPr>
          <p:cNvPr id="13" name="Rechthoek 12">
            <a:extLst>
              <a:ext uri="{FF2B5EF4-FFF2-40B4-BE49-F238E27FC236}">
                <a16:creationId xmlns:a16="http://schemas.microsoft.com/office/drawing/2014/main" id="{8F53C8C5-E2F7-EB57-4C9E-2BB798B1D014}"/>
              </a:ext>
            </a:extLst>
          </p:cNvPr>
          <p:cNvSpPr/>
          <p:nvPr/>
        </p:nvSpPr>
        <p:spPr>
          <a:xfrm rot="20866501">
            <a:off x="1631293" y="6087545"/>
            <a:ext cx="1772755" cy="441358"/>
          </a:xfrm>
          <a:prstGeom prst="rect">
            <a:avLst/>
          </a:prstGeom>
          <a:solidFill>
            <a:srgbClr val="EDA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4D4D4385-3A1D-BE35-0D6D-C34E0A9C5BAD}"/>
              </a:ext>
            </a:extLst>
          </p:cNvPr>
          <p:cNvSpPr txBox="1"/>
          <p:nvPr/>
        </p:nvSpPr>
        <p:spPr>
          <a:xfrm rot="20866501">
            <a:off x="1774898" y="6128793"/>
            <a:ext cx="1485544" cy="400110"/>
          </a:xfrm>
          <a:prstGeom prst="rect">
            <a:avLst/>
          </a:prstGeom>
          <a:noFill/>
        </p:spPr>
        <p:txBody>
          <a:bodyPr wrap="square" rtlCol="0">
            <a:spAutoFit/>
          </a:bodyPr>
          <a:lstStyle/>
          <a:p>
            <a:r>
              <a:rPr lang="nl-NL" sz="2000" b="1" dirty="0">
                <a:solidFill>
                  <a:schemeClr val="bg1"/>
                </a:solidFill>
              </a:rPr>
              <a:t>Basketball</a:t>
            </a:r>
            <a:endParaRPr lang="nl-NL" sz="2800" b="1" dirty="0">
              <a:solidFill>
                <a:schemeClr val="bg1"/>
              </a:solidFill>
            </a:endParaRPr>
          </a:p>
        </p:txBody>
      </p:sp>
      <p:sp>
        <p:nvSpPr>
          <p:cNvPr id="18" name="Rechthoek 17">
            <a:extLst>
              <a:ext uri="{FF2B5EF4-FFF2-40B4-BE49-F238E27FC236}">
                <a16:creationId xmlns:a16="http://schemas.microsoft.com/office/drawing/2014/main" id="{76E5596C-2879-D204-2BD6-B81942009C38}"/>
              </a:ext>
            </a:extLst>
          </p:cNvPr>
          <p:cNvSpPr/>
          <p:nvPr/>
        </p:nvSpPr>
        <p:spPr>
          <a:xfrm rot="21124065">
            <a:off x="5475802" y="5834754"/>
            <a:ext cx="1772755" cy="779732"/>
          </a:xfrm>
          <a:prstGeom prst="rect">
            <a:avLst/>
          </a:prstGeom>
          <a:solidFill>
            <a:srgbClr val="EDA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kstvak 18">
            <a:extLst>
              <a:ext uri="{FF2B5EF4-FFF2-40B4-BE49-F238E27FC236}">
                <a16:creationId xmlns:a16="http://schemas.microsoft.com/office/drawing/2014/main" id="{57080A3B-7A1B-DD7A-B492-7522D5C0076F}"/>
              </a:ext>
            </a:extLst>
          </p:cNvPr>
          <p:cNvSpPr txBox="1"/>
          <p:nvPr/>
        </p:nvSpPr>
        <p:spPr>
          <a:xfrm rot="21124065">
            <a:off x="5398697" y="5879079"/>
            <a:ext cx="1855213" cy="707886"/>
          </a:xfrm>
          <a:prstGeom prst="rect">
            <a:avLst/>
          </a:prstGeom>
          <a:noFill/>
        </p:spPr>
        <p:txBody>
          <a:bodyPr wrap="square" rtlCol="0">
            <a:spAutoFit/>
          </a:bodyPr>
          <a:lstStyle/>
          <a:p>
            <a:pPr algn="ctr"/>
            <a:r>
              <a:rPr lang="nl-NL" sz="2000" b="1" dirty="0">
                <a:solidFill>
                  <a:schemeClr val="bg1"/>
                </a:solidFill>
              </a:rPr>
              <a:t>American Football</a:t>
            </a:r>
            <a:endParaRPr lang="nl-NL" sz="2800" b="1" dirty="0">
              <a:solidFill>
                <a:schemeClr val="bg1"/>
              </a:solidFill>
            </a:endParaRPr>
          </a:p>
        </p:txBody>
      </p:sp>
      <p:sp>
        <p:nvSpPr>
          <p:cNvPr id="20" name="Rechthoek 19">
            <a:extLst>
              <a:ext uri="{FF2B5EF4-FFF2-40B4-BE49-F238E27FC236}">
                <a16:creationId xmlns:a16="http://schemas.microsoft.com/office/drawing/2014/main" id="{6EA47196-072A-342F-CB1F-54DDD89CD778}"/>
              </a:ext>
            </a:extLst>
          </p:cNvPr>
          <p:cNvSpPr/>
          <p:nvPr/>
        </p:nvSpPr>
        <p:spPr>
          <a:xfrm rot="20866501">
            <a:off x="9164539" y="5983756"/>
            <a:ext cx="1772755" cy="441358"/>
          </a:xfrm>
          <a:prstGeom prst="rect">
            <a:avLst/>
          </a:prstGeom>
          <a:solidFill>
            <a:srgbClr val="EDA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kstvak 20">
            <a:extLst>
              <a:ext uri="{FF2B5EF4-FFF2-40B4-BE49-F238E27FC236}">
                <a16:creationId xmlns:a16="http://schemas.microsoft.com/office/drawing/2014/main" id="{27F9AB1F-BC3D-97F6-85E0-329ACE0A4068}"/>
              </a:ext>
            </a:extLst>
          </p:cNvPr>
          <p:cNvSpPr txBox="1"/>
          <p:nvPr/>
        </p:nvSpPr>
        <p:spPr>
          <a:xfrm rot="20866501">
            <a:off x="9308144" y="6025004"/>
            <a:ext cx="1485544" cy="400110"/>
          </a:xfrm>
          <a:prstGeom prst="rect">
            <a:avLst/>
          </a:prstGeom>
          <a:noFill/>
        </p:spPr>
        <p:txBody>
          <a:bodyPr wrap="square" rtlCol="0">
            <a:spAutoFit/>
          </a:bodyPr>
          <a:lstStyle/>
          <a:p>
            <a:r>
              <a:rPr lang="nl-NL" sz="2000" b="1" dirty="0">
                <a:solidFill>
                  <a:schemeClr val="bg1"/>
                </a:solidFill>
              </a:rPr>
              <a:t>Honkbal</a:t>
            </a:r>
            <a:endParaRPr lang="nl-NL" sz="2800" b="1" dirty="0">
              <a:solidFill>
                <a:schemeClr val="bg1"/>
              </a:solidFill>
            </a:endParaRPr>
          </a:p>
        </p:txBody>
      </p:sp>
    </p:spTree>
    <p:extLst>
      <p:ext uri="{BB962C8B-B14F-4D97-AF65-F5344CB8AC3E}">
        <p14:creationId xmlns:p14="http://schemas.microsoft.com/office/powerpoint/2010/main" val="380781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2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2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8" grpId="0" animBg="1"/>
      <p:bldP spid="19" grpId="0"/>
      <p:bldP spid="20"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8C2AD-35D4-FBFA-16BF-AFFEBDCB0900}"/>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527CB3D4-7762-5CFD-14B3-DDAA6C991172}"/>
              </a:ext>
            </a:extLst>
          </p:cNvPr>
          <p:cNvSpPr/>
          <p:nvPr/>
        </p:nvSpPr>
        <p:spPr>
          <a:xfrm>
            <a:off x="10884023" y="-316871"/>
            <a:ext cx="1307977" cy="7174871"/>
          </a:xfrm>
          <a:prstGeom prst="rect">
            <a:avLst/>
          </a:prstGeom>
          <a:solidFill>
            <a:srgbClr val="4D82A5"/>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CC16D75C-9EA7-FF50-0B83-3702EA67CA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10477"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EE7DED5B-DDD3-4623-FFFC-CD7290C51D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2" name="Tekstvak 1">
            <a:extLst>
              <a:ext uri="{FF2B5EF4-FFF2-40B4-BE49-F238E27FC236}">
                <a16:creationId xmlns:a16="http://schemas.microsoft.com/office/drawing/2014/main" id="{166EF9DA-CAD0-EE26-A7E7-BAD488EBCAD4}"/>
              </a:ext>
            </a:extLst>
          </p:cNvPr>
          <p:cNvSpPr txBox="1"/>
          <p:nvPr/>
        </p:nvSpPr>
        <p:spPr>
          <a:xfrm>
            <a:off x="637953" y="696374"/>
            <a:ext cx="3965945" cy="369332"/>
          </a:xfrm>
          <a:prstGeom prst="rect">
            <a:avLst/>
          </a:prstGeom>
          <a:noFill/>
        </p:spPr>
        <p:txBody>
          <a:bodyPr wrap="square" rtlCol="0">
            <a:spAutoFit/>
          </a:bodyPr>
          <a:lstStyle/>
          <a:p>
            <a:r>
              <a:rPr lang="nl-NL" dirty="0"/>
              <a:t>Helden uit de popcultuur</a:t>
            </a:r>
          </a:p>
        </p:txBody>
      </p:sp>
      <p:sp>
        <p:nvSpPr>
          <p:cNvPr id="3" name="Tekstvak 2">
            <a:extLst>
              <a:ext uri="{FF2B5EF4-FFF2-40B4-BE49-F238E27FC236}">
                <a16:creationId xmlns:a16="http://schemas.microsoft.com/office/drawing/2014/main" id="{51F44AC6-B2B8-F87C-7B84-F826AE0F0858}"/>
              </a:ext>
            </a:extLst>
          </p:cNvPr>
          <p:cNvSpPr txBox="1"/>
          <p:nvPr/>
        </p:nvSpPr>
        <p:spPr>
          <a:xfrm>
            <a:off x="457673" y="1657075"/>
            <a:ext cx="6103088" cy="1292662"/>
          </a:xfrm>
          <a:prstGeom prst="rect">
            <a:avLst/>
          </a:prstGeom>
          <a:noFill/>
        </p:spPr>
        <p:txBody>
          <a:bodyPr wrap="square">
            <a:spAutoFit/>
          </a:bodyPr>
          <a:lstStyle/>
          <a:p>
            <a:r>
              <a:rPr lang="nl-NL" sz="2000" b="1" dirty="0">
                <a:solidFill>
                  <a:srgbClr val="4D82A5"/>
                </a:solidFill>
              </a:rPr>
              <a:t>Ook zijn er hele andere soorten helden. </a:t>
            </a:r>
          </a:p>
          <a:p>
            <a:endParaRPr lang="nl-NL" sz="2000" b="1" dirty="0">
              <a:solidFill>
                <a:srgbClr val="4D82A5"/>
              </a:solidFill>
            </a:endParaRPr>
          </a:p>
          <a:p>
            <a:r>
              <a:rPr lang="nl-NL" sz="2000" b="1" dirty="0">
                <a:solidFill>
                  <a:srgbClr val="4D82A5"/>
                </a:solidFill>
              </a:rPr>
              <a:t>Bijvoorbeeld: helden uit de muziek. </a:t>
            </a:r>
          </a:p>
          <a:p>
            <a:endParaRPr lang="nl-NL" b="1" dirty="0">
              <a:solidFill>
                <a:srgbClr val="4D82A5"/>
              </a:solidFill>
            </a:endParaRPr>
          </a:p>
        </p:txBody>
      </p:sp>
      <p:sp>
        <p:nvSpPr>
          <p:cNvPr id="7" name="Rechthoek 6">
            <a:extLst>
              <a:ext uri="{FF2B5EF4-FFF2-40B4-BE49-F238E27FC236}">
                <a16:creationId xmlns:a16="http://schemas.microsoft.com/office/drawing/2014/main" id="{356BA019-B6F3-84F7-5F25-48CE8E29E35F}"/>
              </a:ext>
            </a:extLst>
          </p:cNvPr>
          <p:cNvSpPr/>
          <p:nvPr/>
        </p:nvSpPr>
        <p:spPr>
          <a:xfrm>
            <a:off x="-146304" y="458814"/>
            <a:ext cx="6559296" cy="642000"/>
          </a:xfrm>
          <a:prstGeom prst="rect">
            <a:avLst/>
          </a:prstGeom>
          <a:solidFill>
            <a:srgbClr val="A82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A82A21"/>
              </a:solidFill>
            </a:endParaRPr>
          </a:p>
        </p:txBody>
      </p:sp>
      <p:sp>
        <p:nvSpPr>
          <p:cNvPr id="8" name="Tekstvak 7">
            <a:extLst>
              <a:ext uri="{FF2B5EF4-FFF2-40B4-BE49-F238E27FC236}">
                <a16:creationId xmlns:a16="http://schemas.microsoft.com/office/drawing/2014/main" id="{1E9F7170-D024-FE51-216F-EC5F3E050933}"/>
              </a:ext>
            </a:extLst>
          </p:cNvPr>
          <p:cNvSpPr txBox="1"/>
          <p:nvPr/>
        </p:nvSpPr>
        <p:spPr>
          <a:xfrm>
            <a:off x="220591" y="528334"/>
            <a:ext cx="5996764" cy="523220"/>
          </a:xfrm>
          <a:prstGeom prst="rect">
            <a:avLst/>
          </a:prstGeom>
          <a:noFill/>
        </p:spPr>
        <p:txBody>
          <a:bodyPr wrap="square" rtlCol="0">
            <a:spAutoFit/>
          </a:bodyPr>
          <a:lstStyle/>
          <a:p>
            <a:r>
              <a:rPr lang="nl-NL" sz="2800" b="1" dirty="0">
                <a:solidFill>
                  <a:schemeClr val="bg1"/>
                </a:solidFill>
              </a:rPr>
              <a:t>Andere helden</a:t>
            </a:r>
          </a:p>
        </p:txBody>
      </p:sp>
      <p:sp>
        <p:nvSpPr>
          <p:cNvPr id="10" name="Tekstvak 9">
            <a:extLst>
              <a:ext uri="{FF2B5EF4-FFF2-40B4-BE49-F238E27FC236}">
                <a16:creationId xmlns:a16="http://schemas.microsoft.com/office/drawing/2014/main" id="{868746A5-A7BD-9253-7361-373EBEBF7719}"/>
              </a:ext>
            </a:extLst>
          </p:cNvPr>
          <p:cNvSpPr txBox="1"/>
          <p:nvPr/>
        </p:nvSpPr>
        <p:spPr>
          <a:xfrm>
            <a:off x="440788" y="3902215"/>
            <a:ext cx="6172200" cy="400110"/>
          </a:xfrm>
          <a:prstGeom prst="rect">
            <a:avLst/>
          </a:prstGeom>
          <a:noFill/>
        </p:spPr>
        <p:txBody>
          <a:bodyPr wrap="square">
            <a:spAutoFit/>
          </a:bodyPr>
          <a:lstStyle/>
          <a:p>
            <a:r>
              <a:rPr lang="nl-NL" sz="2000" b="1" dirty="0">
                <a:solidFill>
                  <a:srgbClr val="4D82A5"/>
                </a:solidFill>
              </a:rPr>
              <a:t>Of helden uit films</a:t>
            </a:r>
          </a:p>
        </p:txBody>
      </p:sp>
      <p:pic>
        <p:nvPicPr>
          <p:cNvPr id="1026" name="Picture 2" descr="Taylor Swift Picture Transparent HQ PNG Download | FreePNGimg">
            <a:extLst>
              <a:ext uri="{FF2B5EF4-FFF2-40B4-BE49-F238E27FC236}">
                <a16:creationId xmlns:a16="http://schemas.microsoft.com/office/drawing/2014/main" id="{01DF901B-6EA0-E76F-8ED8-7C2F70570C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2682" y="1305461"/>
            <a:ext cx="2971224" cy="19655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ilish Billie Free Clipart HQ Transparent HQ PNG Download | FreePNGimg">
            <a:extLst>
              <a:ext uri="{FF2B5EF4-FFF2-40B4-BE49-F238E27FC236}">
                <a16:creationId xmlns:a16="http://schemas.microsoft.com/office/drawing/2014/main" id="{C668336C-246B-2DA2-F0E8-B5626BD7BC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8819" y="1173221"/>
            <a:ext cx="2225282" cy="21067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ownload HD Buzz Lightyear - Buzz Lightyear Png Transparent PNG Image -  NicePNG.com">
            <a:extLst>
              <a:ext uri="{FF2B5EF4-FFF2-40B4-BE49-F238E27FC236}">
                <a16:creationId xmlns:a16="http://schemas.microsoft.com/office/drawing/2014/main" id="{CE09551C-5B59-F48D-B099-F5962B9F18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9472" y="2288250"/>
            <a:ext cx="1698303" cy="25184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arry Potter by Darkvader2016 on DeviantArt">
            <a:extLst>
              <a:ext uri="{FF2B5EF4-FFF2-40B4-BE49-F238E27FC236}">
                <a16:creationId xmlns:a16="http://schemas.microsoft.com/office/drawing/2014/main" id="{B7F29E4C-A137-A61F-1F5F-63AF2E0186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8860" y="1688087"/>
            <a:ext cx="2574034" cy="321847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erida (Brave) - Wikipedia">
            <a:extLst>
              <a:ext uri="{FF2B5EF4-FFF2-40B4-BE49-F238E27FC236}">
                <a16:creationId xmlns:a16="http://schemas.microsoft.com/office/drawing/2014/main" id="{2432F065-6ABA-AB29-F854-4D30C500CC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2403" y="881040"/>
            <a:ext cx="2095500" cy="4305300"/>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a:extLst>
              <a:ext uri="{FF2B5EF4-FFF2-40B4-BE49-F238E27FC236}">
                <a16:creationId xmlns:a16="http://schemas.microsoft.com/office/drawing/2014/main" id="{E84FE043-8C69-9AFC-3342-BD664F5F9C8A}"/>
              </a:ext>
            </a:extLst>
          </p:cNvPr>
          <p:cNvSpPr txBox="1"/>
          <p:nvPr/>
        </p:nvSpPr>
        <p:spPr>
          <a:xfrm>
            <a:off x="457673" y="5463266"/>
            <a:ext cx="6172200" cy="400110"/>
          </a:xfrm>
          <a:prstGeom prst="rect">
            <a:avLst/>
          </a:prstGeom>
          <a:noFill/>
        </p:spPr>
        <p:txBody>
          <a:bodyPr wrap="square">
            <a:spAutoFit/>
          </a:bodyPr>
          <a:lstStyle/>
          <a:p>
            <a:r>
              <a:rPr lang="nl-NL" sz="2000" b="1" dirty="0">
                <a:solidFill>
                  <a:srgbClr val="4D82A5"/>
                </a:solidFill>
              </a:rPr>
              <a:t>Of iemand die een voorbeeld voor je is</a:t>
            </a:r>
          </a:p>
        </p:txBody>
      </p:sp>
      <p:pic>
        <p:nvPicPr>
          <p:cNvPr id="1038" name="Picture 14" descr="Free Png Download Barbie Doll Png Images Background - Barbie Doll  Transparent Clipart - Large Size Png Image - PikPng">
            <a:extLst>
              <a:ext uri="{FF2B5EF4-FFF2-40B4-BE49-F238E27FC236}">
                <a16:creationId xmlns:a16="http://schemas.microsoft.com/office/drawing/2014/main" id="{9D58C493-6961-6A66-C991-FFB3E6C141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39086" y="2580300"/>
            <a:ext cx="2402700" cy="4224528"/>
          </a:xfrm>
          <a:prstGeom prst="rect">
            <a:avLst/>
          </a:prstGeom>
          <a:noFill/>
          <a:extLst>
            <a:ext uri="{909E8E84-426E-40DD-AFC4-6F175D3DCCD1}">
              <a14:hiddenFill xmlns:a14="http://schemas.microsoft.com/office/drawing/2010/main">
                <a:solidFill>
                  <a:srgbClr val="FFFFFF"/>
                </a:solidFill>
              </a14:hiddenFill>
            </a:ext>
          </a:extLst>
        </p:spPr>
      </p:pic>
      <p:pic>
        <p:nvPicPr>
          <p:cNvPr id="19" name="Afbeelding 18" descr="Afbeelding met persoon, kleding, Menselijk gezicht, Zichtbaarheidskleding&#10;&#10;Door AI gegenereerde inhoud is mogelijk onjuist.">
            <a:extLst>
              <a:ext uri="{FF2B5EF4-FFF2-40B4-BE49-F238E27FC236}">
                <a16:creationId xmlns:a16="http://schemas.microsoft.com/office/drawing/2014/main" id="{B0C7D4CC-24CE-60D3-0E67-D7BBBB6C75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38601" y="2783265"/>
            <a:ext cx="2786386" cy="3970025"/>
          </a:xfrm>
          <a:prstGeom prst="rect">
            <a:avLst/>
          </a:prstGeom>
        </p:spPr>
      </p:pic>
      <p:pic>
        <p:nvPicPr>
          <p:cNvPr id="1040" name="Picture 16" descr="Nurse PNGs for Free Download">
            <a:extLst>
              <a:ext uri="{FF2B5EF4-FFF2-40B4-BE49-F238E27FC236}">
                <a16:creationId xmlns:a16="http://schemas.microsoft.com/office/drawing/2014/main" id="{00465590-285A-EDB5-49B0-F292CFBA821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09371" y="3329661"/>
            <a:ext cx="25146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18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1BAB2-E079-7FB6-1B44-49E327810B4B}"/>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564221AC-5CAC-B9EF-8A31-7142B9A8541A}"/>
              </a:ext>
            </a:extLst>
          </p:cNvPr>
          <p:cNvSpPr/>
          <p:nvPr/>
        </p:nvSpPr>
        <p:spPr>
          <a:xfrm>
            <a:off x="10884023" y="-316871"/>
            <a:ext cx="1307977" cy="7174871"/>
          </a:xfrm>
          <a:prstGeom prst="rect">
            <a:avLst/>
          </a:prstGeom>
          <a:solidFill>
            <a:srgbClr val="4D82A5"/>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B265A263-9F56-544C-E309-D21FC1EF0E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10477"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EE7182C1-B93D-7049-A77B-D401B2FA5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3" name="Tekstvak 2">
            <a:extLst>
              <a:ext uri="{FF2B5EF4-FFF2-40B4-BE49-F238E27FC236}">
                <a16:creationId xmlns:a16="http://schemas.microsoft.com/office/drawing/2014/main" id="{1BC59507-29F2-2DF7-3302-E63F8377934F}"/>
              </a:ext>
            </a:extLst>
          </p:cNvPr>
          <p:cNvSpPr txBox="1"/>
          <p:nvPr/>
        </p:nvSpPr>
        <p:spPr>
          <a:xfrm>
            <a:off x="507552" y="515107"/>
            <a:ext cx="8371272" cy="738664"/>
          </a:xfrm>
          <a:prstGeom prst="rect">
            <a:avLst/>
          </a:prstGeom>
          <a:noFill/>
        </p:spPr>
        <p:txBody>
          <a:bodyPr wrap="square">
            <a:spAutoFit/>
          </a:bodyPr>
          <a:lstStyle/>
          <a:p>
            <a:r>
              <a:rPr lang="nl-NL" sz="2400" b="1" dirty="0">
                <a:solidFill>
                  <a:srgbClr val="4D82A5"/>
                </a:solidFill>
              </a:rPr>
              <a:t>Helden zijn voor iedereen anders.</a:t>
            </a:r>
          </a:p>
          <a:p>
            <a:endParaRPr lang="nl-NL" b="1" dirty="0">
              <a:solidFill>
                <a:srgbClr val="EDA05B"/>
              </a:solidFill>
            </a:endParaRPr>
          </a:p>
        </p:txBody>
      </p:sp>
      <p:pic>
        <p:nvPicPr>
          <p:cNvPr id="2052" name="Picture 4" descr="Golden Picture Frames Stock Photo - Download Image Now - Museum, Entrance  Hall, Painting - Art Product - iStock">
            <a:extLst>
              <a:ext uri="{FF2B5EF4-FFF2-40B4-BE49-F238E27FC236}">
                <a16:creationId xmlns:a16="http://schemas.microsoft.com/office/drawing/2014/main" id="{9B4A7833-E97E-53E1-1BFB-A35DD4A7A4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885" y="1381125"/>
            <a:ext cx="5829300" cy="4095750"/>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a:extLst>
              <a:ext uri="{FF2B5EF4-FFF2-40B4-BE49-F238E27FC236}">
                <a16:creationId xmlns:a16="http://schemas.microsoft.com/office/drawing/2014/main" id="{3F5CB292-369C-C9A7-133F-13972146BDC3}"/>
              </a:ext>
            </a:extLst>
          </p:cNvPr>
          <p:cNvSpPr/>
          <p:nvPr/>
        </p:nvSpPr>
        <p:spPr>
          <a:xfrm rot="21382859">
            <a:off x="440856" y="4099300"/>
            <a:ext cx="3212138" cy="2144353"/>
          </a:xfrm>
          <a:prstGeom prst="rect">
            <a:avLst/>
          </a:prstGeom>
          <a:solidFill>
            <a:srgbClr val="F4F1EC"/>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5F41238B-D53F-B5F4-E01F-B1D9AF72A5B5}"/>
              </a:ext>
            </a:extLst>
          </p:cNvPr>
          <p:cNvSpPr txBox="1"/>
          <p:nvPr/>
        </p:nvSpPr>
        <p:spPr>
          <a:xfrm rot="21375443">
            <a:off x="706945" y="4263536"/>
            <a:ext cx="2679958" cy="1815882"/>
          </a:xfrm>
          <a:prstGeom prst="rect">
            <a:avLst/>
          </a:prstGeom>
          <a:noFill/>
        </p:spPr>
        <p:txBody>
          <a:bodyPr wrap="square" rtlCol="0">
            <a:spAutoFit/>
          </a:bodyPr>
          <a:lstStyle/>
          <a:p>
            <a:pPr algn="ctr"/>
            <a:r>
              <a:rPr lang="nl-NL" sz="1400" b="1" dirty="0">
                <a:solidFill>
                  <a:srgbClr val="A82A21"/>
                </a:solidFill>
              </a:rPr>
              <a:t>Stel je voor:</a:t>
            </a:r>
            <a:br>
              <a:rPr lang="nl-NL" sz="1400" b="1" dirty="0">
                <a:solidFill>
                  <a:srgbClr val="A82A21"/>
                </a:solidFill>
              </a:rPr>
            </a:br>
            <a:r>
              <a:rPr lang="nl-NL" sz="1400" b="1" dirty="0">
                <a:solidFill>
                  <a:srgbClr val="A82A21"/>
                </a:solidFill>
              </a:rPr>
              <a:t>jij mag een museum maken met jouw helden.</a:t>
            </a:r>
          </a:p>
          <a:p>
            <a:pPr algn="ctr"/>
            <a:r>
              <a:rPr lang="nl-NL" sz="1400" b="1" dirty="0">
                <a:solidFill>
                  <a:srgbClr val="A82A21"/>
                </a:solidFill>
              </a:rPr>
              <a:t>Kies je:</a:t>
            </a:r>
          </a:p>
          <a:p>
            <a:pPr algn="ctr"/>
            <a:r>
              <a:rPr lang="nl-NL" sz="1400" b="1" dirty="0">
                <a:solidFill>
                  <a:srgbClr val="A82A21"/>
                </a:solidFill>
              </a:rPr>
              <a:t>helden uit jouw land?</a:t>
            </a:r>
          </a:p>
          <a:p>
            <a:pPr algn="ctr"/>
            <a:r>
              <a:rPr lang="nl-NL" sz="1400" b="1" dirty="0">
                <a:solidFill>
                  <a:srgbClr val="A82A21"/>
                </a:solidFill>
              </a:rPr>
              <a:t>Of helden van ergens anders? Of misschien wel je grote broer of zus?</a:t>
            </a:r>
          </a:p>
        </p:txBody>
      </p:sp>
      <p:pic>
        <p:nvPicPr>
          <p:cNvPr id="10" name="Picture 4" descr="Paperclip Png Download - Paper Clip Png Transparent - (281x500) Png Clipart  Download">
            <a:extLst>
              <a:ext uri="{FF2B5EF4-FFF2-40B4-BE49-F238E27FC236}">
                <a16:creationId xmlns:a16="http://schemas.microsoft.com/office/drawing/2014/main" id="{2AA18C9B-D6F4-78AF-82AE-86A28E87D0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35086">
            <a:off x="526006" y="4047779"/>
            <a:ext cx="343417" cy="627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934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528CD-F5D3-C102-ADF9-E33C41BBE8D4}"/>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33192744-D2D8-40D6-C43C-8F449CA2CEF8}"/>
              </a:ext>
            </a:extLst>
          </p:cNvPr>
          <p:cNvSpPr/>
          <p:nvPr/>
        </p:nvSpPr>
        <p:spPr>
          <a:xfrm>
            <a:off x="10910185" y="-316871"/>
            <a:ext cx="1307977" cy="7174871"/>
          </a:xfrm>
          <a:prstGeom prst="rect">
            <a:avLst/>
          </a:prstGeom>
          <a:solidFill>
            <a:srgbClr val="4D82A5"/>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5B8AD7EE-5142-95D4-368B-DC06AFEA6A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6639"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304D9DEC-AB89-944E-C815-51294B0D0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pic>
        <p:nvPicPr>
          <p:cNvPr id="3074" name="Picture 2" descr="Pitch Perfect: On David Levinthal, Roberto Clemente, and Baseball |  Smithsonian American Art Museum">
            <a:extLst>
              <a:ext uri="{FF2B5EF4-FFF2-40B4-BE49-F238E27FC236}">
                <a16:creationId xmlns:a16="http://schemas.microsoft.com/office/drawing/2014/main" id="{0E90C355-98AF-E99A-CDB4-A04988C6C9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8114" y="381000"/>
            <a:ext cx="4657725"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47B47A34-C3EB-AB4C-EDD8-FCB720B35056}"/>
              </a:ext>
            </a:extLst>
          </p:cNvPr>
          <p:cNvSpPr txBox="1"/>
          <p:nvPr/>
        </p:nvSpPr>
        <p:spPr>
          <a:xfrm>
            <a:off x="636807" y="1841635"/>
            <a:ext cx="3057369" cy="3508653"/>
          </a:xfrm>
          <a:prstGeom prst="rect">
            <a:avLst/>
          </a:prstGeom>
          <a:noFill/>
        </p:spPr>
        <p:txBody>
          <a:bodyPr wrap="square" rtlCol="0">
            <a:spAutoFit/>
          </a:bodyPr>
          <a:lstStyle/>
          <a:p>
            <a:pPr algn="ctr"/>
            <a:r>
              <a:rPr lang="nl-NL" sz="2400" b="1" dirty="0">
                <a:solidFill>
                  <a:srgbClr val="EDA05B"/>
                </a:solidFill>
              </a:rPr>
              <a:t>In de volgende les gaan we het hebben over hoe je iemand neerzet als een held.</a:t>
            </a:r>
          </a:p>
          <a:p>
            <a:pPr algn="ctr"/>
            <a:endParaRPr lang="nl-NL" sz="2400" b="1" dirty="0">
              <a:solidFill>
                <a:srgbClr val="EDA05B"/>
              </a:solidFill>
            </a:endParaRPr>
          </a:p>
          <a:p>
            <a:pPr algn="ctr"/>
            <a:r>
              <a:rPr lang="nl-NL" sz="2400" b="1" dirty="0">
                <a:solidFill>
                  <a:srgbClr val="EDA05B"/>
                </a:solidFill>
              </a:rPr>
              <a:t>Maar eerst is het tijd voor de quiz!</a:t>
            </a:r>
          </a:p>
          <a:p>
            <a:pPr algn="ctr"/>
            <a:endParaRPr lang="nl-NL" b="1" dirty="0">
              <a:solidFill>
                <a:srgbClr val="EDA05B"/>
              </a:solidFill>
            </a:endParaRPr>
          </a:p>
          <a:p>
            <a:pPr algn="ctr"/>
            <a:endParaRPr lang="nl-NL" b="1" dirty="0">
              <a:solidFill>
                <a:srgbClr val="EDA05B"/>
              </a:solidFill>
            </a:endParaRPr>
          </a:p>
          <a:p>
            <a:pPr algn="ctr"/>
            <a:endParaRPr lang="nl-NL" b="1" dirty="0">
              <a:solidFill>
                <a:srgbClr val="EDA05B"/>
              </a:solidFill>
            </a:endParaRPr>
          </a:p>
        </p:txBody>
      </p:sp>
    </p:spTree>
    <p:extLst>
      <p:ext uri="{BB962C8B-B14F-4D97-AF65-F5344CB8AC3E}">
        <p14:creationId xmlns:p14="http://schemas.microsoft.com/office/powerpoint/2010/main" val="4285651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9C0BF4D-2774-D5C5-3C0D-45C29AB23F5C}"/>
              </a:ext>
            </a:extLst>
          </p:cNvPr>
          <p:cNvSpPr/>
          <p:nvPr/>
        </p:nvSpPr>
        <p:spPr>
          <a:xfrm>
            <a:off x="10910185" y="-316871"/>
            <a:ext cx="1307977" cy="7174871"/>
          </a:xfrm>
          <a:prstGeom prst="rect">
            <a:avLst/>
          </a:prstGeom>
          <a:solidFill>
            <a:srgbClr val="A82A2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854FD70E-86E5-DB03-60B8-5EE1781CA7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6639"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25706855-DB4D-5850-69EE-201F2B03B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2" name="Rechthoek 1">
            <a:extLst>
              <a:ext uri="{FF2B5EF4-FFF2-40B4-BE49-F238E27FC236}">
                <a16:creationId xmlns:a16="http://schemas.microsoft.com/office/drawing/2014/main" id="{9069BA6F-5108-6ED3-724C-D6CE50FC835F}"/>
              </a:ext>
            </a:extLst>
          </p:cNvPr>
          <p:cNvSpPr/>
          <p:nvPr/>
        </p:nvSpPr>
        <p:spPr>
          <a:xfrm>
            <a:off x="576072" y="815246"/>
            <a:ext cx="6784848" cy="684370"/>
          </a:xfrm>
          <a:prstGeom prst="rect">
            <a:avLst/>
          </a:prstGeom>
          <a:solidFill>
            <a:srgbClr val="4D82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B30A0C7C-2DFB-2DEA-D8C9-C3B9C3499D2D}"/>
              </a:ext>
            </a:extLst>
          </p:cNvPr>
          <p:cNvSpPr txBox="1"/>
          <p:nvPr/>
        </p:nvSpPr>
        <p:spPr>
          <a:xfrm>
            <a:off x="576072" y="926598"/>
            <a:ext cx="6784848" cy="461665"/>
          </a:xfrm>
          <a:prstGeom prst="rect">
            <a:avLst/>
          </a:prstGeom>
          <a:noFill/>
        </p:spPr>
        <p:txBody>
          <a:bodyPr wrap="square" rtlCol="0">
            <a:spAutoFit/>
          </a:bodyPr>
          <a:lstStyle/>
          <a:p>
            <a:r>
              <a:rPr lang="nl-NL" sz="2400" b="1" dirty="0">
                <a:solidFill>
                  <a:schemeClr val="bg1"/>
                </a:solidFill>
              </a:rPr>
              <a:t>Vraag 1: Waarvan maakt David </a:t>
            </a:r>
            <a:r>
              <a:rPr lang="nl-NL" sz="2400" b="1" dirty="0" err="1">
                <a:solidFill>
                  <a:schemeClr val="bg1"/>
                </a:solidFill>
              </a:rPr>
              <a:t>Levinthal</a:t>
            </a:r>
            <a:r>
              <a:rPr lang="nl-NL" sz="2400" b="1" dirty="0">
                <a:solidFill>
                  <a:schemeClr val="bg1"/>
                </a:solidFill>
              </a:rPr>
              <a:t> foto’s?</a:t>
            </a:r>
          </a:p>
        </p:txBody>
      </p:sp>
      <p:sp>
        <p:nvSpPr>
          <p:cNvPr id="7" name="Ster: 5 punten 6">
            <a:extLst>
              <a:ext uri="{FF2B5EF4-FFF2-40B4-BE49-F238E27FC236}">
                <a16:creationId xmlns:a16="http://schemas.microsoft.com/office/drawing/2014/main" id="{7A3559F1-683F-4BB8-6383-608ED0E34126}"/>
              </a:ext>
            </a:extLst>
          </p:cNvPr>
          <p:cNvSpPr/>
          <p:nvPr/>
        </p:nvSpPr>
        <p:spPr>
          <a:xfrm>
            <a:off x="1362456" y="2244852"/>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Ster: 5 punten 7">
            <a:extLst>
              <a:ext uri="{FF2B5EF4-FFF2-40B4-BE49-F238E27FC236}">
                <a16:creationId xmlns:a16="http://schemas.microsoft.com/office/drawing/2014/main" id="{CC80ECF6-227C-EBAE-718F-668D1E5D714E}"/>
              </a:ext>
            </a:extLst>
          </p:cNvPr>
          <p:cNvSpPr/>
          <p:nvPr/>
        </p:nvSpPr>
        <p:spPr>
          <a:xfrm>
            <a:off x="1362456" y="2990088"/>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Ster: 5 punten 8">
            <a:extLst>
              <a:ext uri="{FF2B5EF4-FFF2-40B4-BE49-F238E27FC236}">
                <a16:creationId xmlns:a16="http://schemas.microsoft.com/office/drawing/2014/main" id="{9427D715-E548-1D3E-A959-C1D537FE2901}"/>
              </a:ext>
            </a:extLst>
          </p:cNvPr>
          <p:cNvSpPr/>
          <p:nvPr/>
        </p:nvSpPr>
        <p:spPr>
          <a:xfrm>
            <a:off x="1362456" y="3735324"/>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1905F312-02D5-CB87-DAD5-00C35C1BAC76}"/>
              </a:ext>
            </a:extLst>
          </p:cNvPr>
          <p:cNvSpPr txBox="1"/>
          <p:nvPr/>
        </p:nvSpPr>
        <p:spPr>
          <a:xfrm>
            <a:off x="1998661" y="2253889"/>
            <a:ext cx="2907792" cy="461665"/>
          </a:xfrm>
          <a:prstGeom prst="rect">
            <a:avLst/>
          </a:prstGeom>
          <a:noFill/>
        </p:spPr>
        <p:txBody>
          <a:bodyPr wrap="square" rtlCol="0">
            <a:spAutoFit/>
          </a:bodyPr>
          <a:lstStyle/>
          <a:p>
            <a:r>
              <a:rPr lang="nl-NL" sz="2400" b="1" dirty="0">
                <a:solidFill>
                  <a:srgbClr val="A82A21"/>
                </a:solidFill>
              </a:rPr>
              <a:t>Mensen</a:t>
            </a:r>
          </a:p>
        </p:txBody>
      </p:sp>
      <p:sp>
        <p:nvSpPr>
          <p:cNvPr id="11" name="Tekstvak 10">
            <a:extLst>
              <a:ext uri="{FF2B5EF4-FFF2-40B4-BE49-F238E27FC236}">
                <a16:creationId xmlns:a16="http://schemas.microsoft.com/office/drawing/2014/main" id="{96FADC64-DC83-7EC1-FFFE-BC87397B8001}"/>
              </a:ext>
            </a:extLst>
          </p:cNvPr>
          <p:cNvSpPr txBox="1"/>
          <p:nvPr/>
        </p:nvSpPr>
        <p:spPr>
          <a:xfrm>
            <a:off x="1998660" y="2990088"/>
            <a:ext cx="2907792" cy="461665"/>
          </a:xfrm>
          <a:prstGeom prst="rect">
            <a:avLst/>
          </a:prstGeom>
          <a:noFill/>
        </p:spPr>
        <p:txBody>
          <a:bodyPr wrap="square" rtlCol="0">
            <a:spAutoFit/>
          </a:bodyPr>
          <a:lstStyle/>
          <a:p>
            <a:r>
              <a:rPr lang="nl-NL" sz="2400" b="1" dirty="0">
                <a:solidFill>
                  <a:srgbClr val="A82A21"/>
                </a:solidFill>
              </a:rPr>
              <a:t>Dieren</a:t>
            </a:r>
          </a:p>
        </p:txBody>
      </p:sp>
      <p:sp>
        <p:nvSpPr>
          <p:cNvPr id="12" name="Tekstvak 11">
            <a:extLst>
              <a:ext uri="{FF2B5EF4-FFF2-40B4-BE49-F238E27FC236}">
                <a16:creationId xmlns:a16="http://schemas.microsoft.com/office/drawing/2014/main" id="{0BA3F8E7-B7F4-4341-3F79-9E0857130955}"/>
              </a:ext>
            </a:extLst>
          </p:cNvPr>
          <p:cNvSpPr txBox="1"/>
          <p:nvPr/>
        </p:nvSpPr>
        <p:spPr>
          <a:xfrm>
            <a:off x="1998660" y="3701087"/>
            <a:ext cx="2907792" cy="461665"/>
          </a:xfrm>
          <a:prstGeom prst="rect">
            <a:avLst/>
          </a:prstGeom>
          <a:noFill/>
        </p:spPr>
        <p:txBody>
          <a:bodyPr wrap="square" rtlCol="0">
            <a:spAutoFit/>
          </a:bodyPr>
          <a:lstStyle/>
          <a:p>
            <a:r>
              <a:rPr lang="nl-NL" sz="2400" b="1" dirty="0">
                <a:solidFill>
                  <a:srgbClr val="A82A21"/>
                </a:solidFill>
              </a:rPr>
              <a:t>Speelgoed</a:t>
            </a:r>
          </a:p>
        </p:txBody>
      </p:sp>
    </p:spTree>
    <p:extLst>
      <p:ext uri="{BB962C8B-B14F-4D97-AF65-F5344CB8AC3E}">
        <p14:creationId xmlns:p14="http://schemas.microsoft.com/office/powerpoint/2010/main" val="2288826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E1FFB-90A5-F943-3E13-BACCE9B78269}"/>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956DDD29-7291-70D9-0DF2-056120E6DAD6}"/>
              </a:ext>
            </a:extLst>
          </p:cNvPr>
          <p:cNvSpPr/>
          <p:nvPr/>
        </p:nvSpPr>
        <p:spPr>
          <a:xfrm>
            <a:off x="10910185" y="-316871"/>
            <a:ext cx="1307977" cy="7174871"/>
          </a:xfrm>
          <a:prstGeom prst="rect">
            <a:avLst/>
          </a:prstGeom>
          <a:solidFill>
            <a:srgbClr val="A82A2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6D3C3C1C-42E0-F1B0-62A3-DC7882C407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6639"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C60A2DEC-7125-1D26-D72C-480E0E182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2" name="Rechthoek 1">
            <a:extLst>
              <a:ext uri="{FF2B5EF4-FFF2-40B4-BE49-F238E27FC236}">
                <a16:creationId xmlns:a16="http://schemas.microsoft.com/office/drawing/2014/main" id="{BB33C0AE-DCD9-95E2-AF63-54AF6F8670D8}"/>
              </a:ext>
            </a:extLst>
          </p:cNvPr>
          <p:cNvSpPr/>
          <p:nvPr/>
        </p:nvSpPr>
        <p:spPr>
          <a:xfrm>
            <a:off x="576072" y="815246"/>
            <a:ext cx="6784848" cy="684370"/>
          </a:xfrm>
          <a:prstGeom prst="rect">
            <a:avLst/>
          </a:prstGeom>
          <a:solidFill>
            <a:srgbClr val="4D82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CBC84F7D-13CC-22C6-79FC-DDCCA569D667}"/>
              </a:ext>
            </a:extLst>
          </p:cNvPr>
          <p:cNvSpPr txBox="1"/>
          <p:nvPr/>
        </p:nvSpPr>
        <p:spPr>
          <a:xfrm>
            <a:off x="576072" y="926598"/>
            <a:ext cx="6784848" cy="461665"/>
          </a:xfrm>
          <a:prstGeom prst="rect">
            <a:avLst/>
          </a:prstGeom>
          <a:noFill/>
        </p:spPr>
        <p:txBody>
          <a:bodyPr wrap="square" rtlCol="0">
            <a:spAutoFit/>
          </a:bodyPr>
          <a:lstStyle/>
          <a:p>
            <a:r>
              <a:rPr lang="nl-NL" sz="2400" b="1" dirty="0">
                <a:solidFill>
                  <a:schemeClr val="bg1"/>
                </a:solidFill>
              </a:rPr>
              <a:t>Vraag 1: Waarvan maakt David </a:t>
            </a:r>
            <a:r>
              <a:rPr lang="nl-NL" sz="2400" b="1" dirty="0" err="1">
                <a:solidFill>
                  <a:schemeClr val="bg1"/>
                </a:solidFill>
              </a:rPr>
              <a:t>Levinthal</a:t>
            </a:r>
            <a:r>
              <a:rPr lang="nl-NL" sz="2400" b="1" dirty="0">
                <a:solidFill>
                  <a:schemeClr val="bg1"/>
                </a:solidFill>
              </a:rPr>
              <a:t> foto’s?</a:t>
            </a:r>
          </a:p>
        </p:txBody>
      </p:sp>
      <p:sp>
        <p:nvSpPr>
          <p:cNvPr id="7" name="Ster: 5 punten 6">
            <a:extLst>
              <a:ext uri="{FF2B5EF4-FFF2-40B4-BE49-F238E27FC236}">
                <a16:creationId xmlns:a16="http://schemas.microsoft.com/office/drawing/2014/main" id="{ABD48708-BEC5-C2CD-26BC-3912CE76481C}"/>
              </a:ext>
            </a:extLst>
          </p:cNvPr>
          <p:cNvSpPr/>
          <p:nvPr/>
        </p:nvSpPr>
        <p:spPr>
          <a:xfrm>
            <a:off x="1362456" y="2244852"/>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Ster: 5 punten 7">
            <a:extLst>
              <a:ext uri="{FF2B5EF4-FFF2-40B4-BE49-F238E27FC236}">
                <a16:creationId xmlns:a16="http://schemas.microsoft.com/office/drawing/2014/main" id="{08B6CF9A-7142-0A8B-3A31-44D5667F6C4D}"/>
              </a:ext>
            </a:extLst>
          </p:cNvPr>
          <p:cNvSpPr/>
          <p:nvPr/>
        </p:nvSpPr>
        <p:spPr>
          <a:xfrm>
            <a:off x="1362456" y="2990088"/>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Ster: 5 punten 8">
            <a:extLst>
              <a:ext uri="{FF2B5EF4-FFF2-40B4-BE49-F238E27FC236}">
                <a16:creationId xmlns:a16="http://schemas.microsoft.com/office/drawing/2014/main" id="{23ECDD87-A8D1-3FD4-50C4-8DFEAEF97639}"/>
              </a:ext>
            </a:extLst>
          </p:cNvPr>
          <p:cNvSpPr/>
          <p:nvPr/>
        </p:nvSpPr>
        <p:spPr>
          <a:xfrm>
            <a:off x="1362456" y="3735324"/>
            <a:ext cx="448056" cy="393192"/>
          </a:xfrm>
          <a:prstGeom prst="star5">
            <a:avLst/>
          </a:prstGeom>
          <a:solidFill>
            <a:srgbClr val="A82A21"/>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B47BF8B9-F742-99BA-CE27-9FA7136032B0}"/>
              </a:ext>
            </a:extLst>
          </p:cNvPr>
          <p:cNvSpPr txBox="1"/>
          <p:nvPr/>
        </p:nvSpPr>
        <p:spPr>
          <a:xfrm>
            <a:off x="1998661" y="2253889"/>
            <a:ext cx="2907792" cy="461665"/>
          </a:xfrm>
          <a:prstGeom prst="rect">
            <a:avLst/>
          </a:prstGeom>
          <a:noFill/>
        </p:spPr>
        <p:txBody>
          <a:bodyPr wrap="square" rtlCol="0">
            <a:spAutoFit/>
          </a:bodyPr>
          <a:lstStyle/>
          <a:p>
            <a:r>
              <a:rPr lang="nl-NL" sz="2400" b="1" dirty="0">
                <a:solidFill>
                  <a:srgbClr val="A82A21"/>
                </a:solidFill>
              </a:rPr>
              <a:t>Mensen</a:t>
            </a:r>
          </a:p>
        </p:txBody>
      </p:sp>
      <p:sp>
        <p:nvSpPr>
          <p:cNvPr id="11" name="Tekstvak 10">
            <a:extLst>
              <a:ext uri="{FF2B5EF4-FFF2-40B4-BE49-F238E27FC236}">
                <a16:creationId xmlns:a16="http://schemas.microsoft.com/office/drawing/2014/main" id="{3B2E662F-FEA7-3F38-5D2A-A2A0CC0BE305}"/>
              </a:ext>
            </a:extLst>
          </p:cNvPr>
          <p:cNvSpPr txBox="1"/>
          <p:nvPr/>
        </p:nvSpPr>
        <p:spPr>
          <a:xfrm>
            <a:off x="1998660" y="2990088"/>
            <a:ext cx="2907792" cy="461665"/>
          </a:xfrm>
          <a:prstGeom prst="rect">
            <a:avLst/>
          </a:prstGeom>
          <a:noFill/>
        </p:spPr>
        <p:txBody>
          <a:bodyPr wrap="square" rtlCol="0">
            <a:spAutoFit/>
          </a:bodyPr>
          <a:lstStyle/>
          <a:p>
            <a:r>
              <a:rPr lang="nl-NL" sz="2400" b="1" dirty="0">
                <a:solidFill>
                  <a:srgbClr val="A82A21"/>
                </a:solidFill>
              </a:rPr>
              <a:t>Dieren</a:t>
            </a:r>
          </a:p>
        </p:txBody>
      </p:sp>
      <p:sp>
        <p:nvSpPr>
          <p:cNvPr id="12" name="Tekstvak 11">
            <a:extLst>
              <a:ext uri="{FF2B5EF4-FFF2-40B4-BE49-F238E27FC236}">
                <a16:creationId xmlns:a16="http://schemas.microsoft.com/office/drawing/2014/main" id="{922530DC-BF4D-7C48-668C-86BDC97AC4F5}"/>
              </a:ext>
            </a:extLst>
          </p:cNvPr>
          <p:cNvSpPr txBox="1"/>
          <p:nvPr/>
        </p:nvSpPr>
        <p:spPr>
          <a:xfrm>
            <a:off x="1998660" y="3701087"/>
            <a:ext cx="2907792" cy="461665"/>
          </a:xfrm>
          <a:prstGeom prst="rect">
            <a:avLst/>
          </a:prstGeom>
          <a:noFill/>
        </p:spPr>
        <p:txBody>
          <a:bodyPr wrap="square" rtlCol="0">
            <a:spAutoFit/>
          </a:bodyPr>
          <a:lstStyle/>
          <a:p>
            <a:r>
              <a:rPr lang="nl-NL" sz="2400" b="1" dirty="0">
                <a:solidFill>
                  <a:srgbClr val="4D82A5"/>
                </a:solidFill>
              </a:rPr>
              <a:t>Speelgoed</a:t>
            </a:r>
          </a:p>
        </p:txBody>
      </p:sp>
    </p:spTree>
    <p:extLst>
      <p:ext uri="{BB962C8B-B14F-4D97-AF65-F5344CB8AC3E}">
        <p14:creationId xmlns:p14="http://schemas.microsoft.com/office/powerpoint/2010/main" val="889216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Rechte verbindingslijn 23">
            <a:extLst>
              <a:ext uri="{FF2B5EF4-FFF2-40B4-BE49-F238E27FC236}">
                <a16:creationId xmlns:a16="http://schemas.microsoft.com/office/drawing/2014/main" id="{019662DF-6F3E-AF96-47D0-C94C6E9CA48C}"/>
              </a:ext>
            </a:extLst>
          </p:cNvPr>
          <p:cNvCxnSpPr>
            <a:cxnSpLocks/>
          </p:cNvCxnSpPr>
          <p:nvPr/>
        </p:nvCxnSpPr>
        <p:spPr>
          <a:xfrm flipH="1">
            <a:off x="2010064" y="1164981"/>
            <a:ext cx="6474513" cy="16170"/>
          </a:xfrm>
          <a:prstGeom prst="line">
            <a:avLst/>
          </a:prstGeom>
          <a:ln w="57150">
            <a:solidFill>
              <a:srgbClr val="EDA05B"/>
            </a:solidFill>
          </a:ln>
        </p:spPr>
        <p:style>
          <a:lnRef idx="2">
            <a:schemeClr val="accent1"/>
          </a:lnRef>
          <a:fillRef idx="0">
            <a:schemeClr val="accent1"/>
          </a:fillRef>
          <a:effectRef idx="1">
            <a:schemeClr val="accent1"/>
          </a:effectRef>
          <a:fontRef idx="minor">
            <a:schemeClr val="tx1"/>
          </a:fontRef>
        </p:style>
      </p:cxnSp>
      <p:sp>
        <p:nvSpPr>
          <p:cNvPr id="4" name="Rechthoek 3">
            <a:extLst>
              <a:ext uri="{FF2B5EF4-FFF2-40B4-BE49-F238E27FC236}">
                <a16:creationId xmlns:a16="http://schemas.microsoft.com/office/drawing/2014/main" id="{8690681A-2B27-D980-31C2-A1F28205C45C}"/>
              </a:ext>
            </a:extLst>
          </p:cNvPr>
          <p:cNvSpPr/>
          <p:nvPr/>
        </p:nvSpPr>
        <p:spPr>
          <a:xfrm>
            <a:off x="10884023" y="-316871"/>
            <a:ext cx="1307977" cy="7174871"/>
          </a:xfrm>
          <a:prstGeom prst="rect">
            <a:avLst/>
          </a:prstGeom>
          <a:solidFill>
            <a:srgbClr val="4D82A5"/>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20439AE2-1C4C-D72F-A4E8-2C5BB67ABF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10477"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94F96326-8F42-09BF-1A60-6DF5DCD0C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7" name="Rechthoek 6">
            <a:extLst>
              <a:ext uri="{FF2B5EF4-FFF2-40B4-BE49-F238E27FC236}">
                <a16:creationId xmlns:a16="http://schemas.microsoft.com/office/drawing/2014/main" id="{0821E581-6AFC-3920-4D01-C57C675090E4}"/>
              </a:ext>
            </a:extLst>
          </p:cNvPr>
          <p:cNvSpPr/>
          <p:nvPr/>
        </p:nvSpPr>
        <p:spPr>
          <a:xfrm>
            <a:off x="1217578" y="859096"/>
            <a:ext cx="3785419" cy="634179"/>
          </a:xfrm>
          <a:prstGeom prst="rect">
            <a:avLst/>
          </a:prstGeom>
          <a:solidFill>
            <a:srgbClr val="EDA05B"/>
          </a:solidFill>
          <a:ln>
            <a:solidFill>
              <a:srgbClr val="EDA0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9C69C6FC-9CB9-184F-BA67-2AE00B70C02C}"/>
              </a:ext>
            </a:extLst>
          </p:cNvPr>
          <p:cNvSpPr txBox="1"/>
          <p:nvPr/>
        </p:nvSpPr>
        <p:spPr>
          <a:xfrm>
            <a:off x="1393822" y="965592"/>
            <a:ext cx="3609175" cy="461665"/>
          </a:xfrm>
          <a:prstGeom prst="rect">
            <a:avLst/>
          </a:prstGeom>
          <a:noFill/>
        </p:spPr>
        <p:txBody>
          <a:bodyPr wrap="square" rtlCol="0">
            <a:spAutoFit/>
          </a:bodyPr>
          <a:lstStyle/>
          <a:p>
            <a:r>
              <a:rPr lang="nl-NL" sz="2400" b="1" dirty="0">
                <a:solidFill>
                  <a:schemeClr val="bg1"/>
                </a:solidFill>
              </a:rPr>
              <a:t>Wie is David </a:t>
            </a:r>
            <a:r>
              <a:rPr lang="nl-NL" sz="2400" b="1" dirty="0" err="1">
                <a:solidFill>
                  <a:schemeClr val="bg1"/>
                </a:solidFill>
              </a:rPr>
              <a:t>Levinthal</a:t>
            </a:r>
            <a:r>
              <a:rPr lang="nl-NL" sz="2400" b="1" dirty="0">
                <a:solidFill>
                  <a:schemeClr val="bg1"/>
                </a:solidFill>
              </a:rPr>
              <a:t>?</a:t>
            </a:r>
          </a:p>
        </p:txBody>
      </p:sp>
      <p:cxnSp>
        <p:nvCxnSpPr>
          <p:cNvPr id="10" name="Rechte verbindingslijn 9">
            <a:extLst>
              <a:ext uri="{FF2B5EF4-FFF2-40B4-BE49-F238E27FC236}">
                <a16:creationId xmlns:a16="http://schemas.microsoft.com/office/drawing/2014/main" id="{8F1E0784-C902-050F-122C-F05BF17E4509}"/>
              </a:ext>
            </a:extLst>
          </p:cNvPr>
          <p:cNvCxnSpPr>
            <a:cxnSpLocks/>
          </p:cNvCxnSpPr>
          <p:nvPr/>
        </p:nvCxnSpPr>
        <p:spPr>
          <a:xfrm>
            <a:off x="2334423" y="1386348"/>
            <a:ext cx="0" cy="4539750"/>
          </a:xfrm>
          <a:prstGeom prst="line">
            <a:avLst/>
          </a:prstGeom>
          <a:ln w="57150">
            <a:solidFill>
              <a:srgbClr val="EDA05B"/>
            </a:solidFill>
          </a:ln>
        </p:spPr>
        <p:style>
          <a:lnRef idx="2">
            <a:schemeClr val="accent1"/>
          </a:lnRef>
          <a:fillRef idx="0">
            <a:schemeClr val="accent1"/>
          </a:fillRef>
          <a:effectRef idx="1">
            <a:schemeClr val="accent1"/>
          </a:effectRef>
          <a:fontRef idx="minor">
            <a:schemeClr val="tx1"/>
          </a:fontRef>
        </p:style>
      </p:cxnSp>
      <p:pic>
        <p:nvPicPr>
          <p:cNvPr id="1026" name="Picture 2" descr="David Levinthal Bio — Julie Nester Gallery">
            <a:extLst>
              <a:ext uri="{FF2B5EF4-FFF2-40B4-BE49-F238E27FC236}">
                <a16:creationId xmlns:a16="http://schemas.microsoft.com/office/drawing/2014/main" id="{46123F9E-56E9-5AD1-5AEF-F9FCA54B02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521" y="2234380"/>
            <a:ext cx="4247536" cy="2389239"/>
          </a:xfrm>
          <a:prstGeom prst="rect">
            <a:avLst/>
          </a:prstGeom>
          <a:noFill/>
          <a:ln w="38100">
            <a:solidFill>
              <a:srgbClr val="EDA05B"/>
            </a:solidFill>
          </a:ln>
          <a:extLst>
            <a:ext uri="{909E8E84-426E-40DD-AFC4-6F175D3DCCD1}">
              <a14:hiddenFill xmlns:a14="http://schemas.microsoft.com/office/drawing/2010/main">
                <a:solidFill>
                  <a:srgbClr val="FFFFFF"/>
                </a:solidFill>
              </a14:hiddenFill>
            </a:ext>
          </a:extLst>
        </p:spPr>
      </p:pic>
      <p:cxnSp>
        <p:nvCxnSpPr>
          <p:cNvPr id="15" name="Rechte verbindingslijn 14">
            <a:extLst>
              <a:ext uri="{FF2B5EF4-FFF2-40B4-BE49-F238E27FC236}">
                <a16:creationId xmlns:a16="http://schemas.microsoft.com/office/drawing/2014/main" id="{BB4F54D7-53AF-E395-4934-170D3C2C32BC}"/>
              </a:ext>
            </a:extLst>
          </p:cNvPr>
          <p:cNvCxnSpPr>
            <a:cxnSpLocks/>
          </p:cNvCxnSpPr>
          <p:nvPr/>
        </p:nvCxnSpPr>
        <p:spPr>
          <a:xfrm flipH="1">
            <a:off x="2304231" y="5898462"/>
            <a:ext cx="6155375" cy="0"/>
          </a:xfrm>
          <a:prstGeom prst="line">
            <a:avLst/>
          </a:prstGeom>
          <a:ln w="57150">
            <a:solidFill>
              <a:srgbClr val="EDA05B"/>
            </a:solidFill>
          </a:ln>
        </p:spPr>
        <p:style>
          <a:lnRef idx="2">
            <a:schemeClr val="accent1"/>
          </a:lnRef>
          <a:fillRef idx="0">
            <a:schemeClr val="accent1"/>
          </a:fillRef>
          <a:effectRef idx="1">
            <a:schemeClr val="accent1"/>
          </a:effectRef>
          <a:fontRef idx="minor">
            <a:schemeClr val="tx1"/>
          </a:fontRef>
        </p:style>
      </p:cxnSp>
      <p:cxnSp>
        <p:nvCxnSpPr>
          <p:cNvPr id="17" name="Rechte verbindingslijn 16">
            <a:extLst>
              <a:ext uri="{FF2B5EF4-FFF2-40B4-BE49-F238E27FC236}">
                <a16:creationId xmlns:a16="http://schemas.microsoft.com/office/drawing/2014/main" id="{3E4C8E5D-5959-FC9C-907F-D80FDA2BAD70}"/>
              </a:ext>
            </a:extLst>
          </p:cNvPr>
          <p:cNvCxnSpPr>
            <a:cxnSpLocks/>
          </p:cNvCxnSpPr>
          <p:nvPr/>
        </p:nvCxnSpPr>
        <p:spPr>
          <a:xfrm>
            <a:off x="8459606" y="1136073"/>
            <a:ext cx="0" cy="4790025"/>
          </a:xfrm>
          <a:prstGeom prst="line">
            <a:avLst/>
          </a:prstGeom>
          <a:ln w="57150">
            <a:solidFill>
              <a:srgbClr val="EDA05B"/>
            </a:solidFill>
          </a:ln>
        </p:spPr>
        <p:style>
          <a:lnRef idx="2">
            <a:schemeClr val="accent1"/>
          </a:lnRef>
          <a:fillRef idx="0">
            <a:schemeClr val="accent1"/>
          </a:fillRef>
          <a:effectRef idx="1">
            <a:schemeClr val="accent1"/>
          </a:effectRef>
          <a:fontRef idx="minor">
            <a:schemeClr val="tx1"/>
          </a:fontRef>
        </p:style>
      </p:cxnSp>
      <p:sp>
        <p:nvSpPr>
          <p:cNvPr id="19" name="Rechthoek 18">
            <a:extLst>
              <a:ext uri="{FF2B5EF4-FFF2-40B4-BE49-F238E27FC236}">
                <a16:creationId xmlns:a16="http://schemas.microsoft.com/office/drawing/2014/main" id="{7E517FDA-231A-DAB5-87C0-5C56BA9F95C5}"/>
              </a:ext>
            </a:extLst>
          </p:cNvPr>
          <p:cNvSpPr/>
          <p:nvPr/>
        </p:nvSpPr>
        <p:spPr>
          <a:xfrm>
            <a:off x="5381918" y="2234380"/>
            <a:ext cx="4384650" cy="2389239"/>
          </a:xfrm>
          <a:prstGeom prst="rect">
            <a:avLst/>
          </a:prstGeom>
          <a:solidFill>
            <a:srgbClr val="F4F1EC"/>
          </a:solidFill>
          <a:ln w="57150">
            <a:solidFill>
              <a:srgbClr val="EDA0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6F30B524-EAA6-5BFC-FA05-FDB9E30900D3}"/>
              </a:ext>
            </a:extLst>
          </p:cNvPr>
          <p:cNvSpPr txBox="1"/>
          <p:nvPr/>
        </p:nvSpPr>
        <p:spPr>
          <a:xfrm>
            <a:off x="5657894" y="2690335"/>
            <a:ext cx="3832697" cy="1477328"/>
          </a:xfrm>
          <a:prstGeom prst="rect">
            <a:avLst/>
          </a:prstGeom>
          <a:noFill/>
        </p:spPr>
        <p:txBody>
          <a:bodyPr wrap="square" rtlCol="0">
            <a:spAutoFit/>
          </a:bodyPr>
          <a:lstStyle/>
          <a:p>
            <a:r>
              <a:rPr lang="nl-NL" b="1" dirty="0">
                <a:solidFill>
                  <a:srgbClr val="4D82A5"/>
                </a:solidFill>
              </a:rPr>
              <a:t>David </a:t>
            </a:r>
            <a:r>
              <a:rPr lang="nl-NL" b="1" dirty="0" err="1">
                <a:solidFill>
                  <a:srgbClr val="4D82A5"/>
                </a:solidFill>
              </a:rPr>
              <a:t>Levinthal</a:t>
            </a:r>
            <a:r>
              <a:rPr lang="nl-NL" b="1" dirty="0">
                <a:solidFill>
                  <a:srgbClr val="4D82A5"/>
                </a:solidFill>
              </a:rPr>
              <a:t> is een kunstenaar die foto’s maakt. Een </a:t>
            </a:r>
            <a:r>
              <a:rPr lang="nl-NL" b="1" dirty="0">
                <a:solidFill>
                  <a:srgbClr val="580A1C"/>
                </a:solidFill>
              </a:rPr>
              <a:t>fotograaf</a:t>
            </a:r>
            <a:r>
              <a:rPr lang="nl-NL" b="1" dirty="0">
                <a:solidFill>
                  <a:srgbClr val="4D82A5"/>
                </a:solidFill>
              </a:rPr>
              <a:t>!</a:t>
            </a:r>
          </a:p>
          <a:p>
            <a:br>
              <a:rPr lang="nl-NL" b="1" dirty="0">
                <a:solidFill>
                  <a:srgbClr val="4D82A5"/>
                </a:solidFill>
              </a:rPr>
            </a:br>
            <a:r>
              <a:rPr lang="nl-NL" b="1" dirty="0">
                <a:solidFill>
                  <a:srgbClr val="4D82A5"/>
                </a:solidFill>
              </a:rPr>
              <a:t>Maar hij fotografeert geen echte mensen of plaatsen.</a:t>
            </a:r>
          </a:p>
        </p:txBody>
      </p:sp>
    </p:spTree>
    <p:extLst>
      <p:ext uri="{BB962C8B-B14F-4D97-AF65-F5344CB8AC3E}">
        <p14:creationId xmlns:p14="http://schemas.microsoft.com/office/powerpoint/2010/main" val="3047168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2ED5B-BC66-A282-4226-09903D21246A}"/>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67385A8E-89AD-4DE4-8674-55188D77DA00}"/>
              </a:ext>
            </a:extLst>
          </p:cNvPr>
          <p:cNvSpPr/>
          <p:nvPr/>
        </p:nvSpPr>
        <p:spPr>
          <a:xfrm>
            <a:off x="10910185" y="-316871"/>
            <a:ext cx="1307977" cy="7174871"/>
          </a:xfrm>
          <a:prstGeom prst="rect">
            <a:avLst/>
          </a:prstGeom>
          <a:solidFill>
            <a:srgbClr val="A82A2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E76789C0-3037-B370-DAB6-152E5AAA23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6639"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965043D2-7ACE-44E3-903E-B5A81BF714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2" name="Rechthoek 1">
            <a:extLst>
              <a:ext uri="{FF2B5EF4-FFF2-40B4-BE49-F238E27FC236}">
                <a16:creationId xmlns:a16="http://schemas.microsoft.com/office/drawing/2014/main" id="{1790BA40-0591-2FD3-E3D7-F997F7A68201}"/>
              </a:ext>
            </a:extLst>
          </p:cNvPr>
          <p:cNvSpPr/>
          <p:nvPr/>
        </p:nvSpPr>
        <p:spPr>
          <a:xfrm>
            <a:off x="576072" y="815246"/>
            <a:ext cx="8293608" cy="684370"/>
          </a:xfrm>
          <a:prstGeom prst="rect">
            <a:avLst/>
          </a:prstGeom>
          <a:solidFill>
            <a:srgbClr val="4D82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93247BC2-358B-73CE-A1C0-6E893AEFC443}"/>
              </a:ext>
            </a:extLst>
          </p:cNvPr>
          <p:cNvSpPr txBox="1"/>
          <p:nvPr/>
        </p:nvSpPr>
        <p:spPr>
          <a:xfrm>
            <a:off x="576072" y="926598"/>
            <a:ext cx="9180576" cy="461665"/>
          </a:xfrm>
          <a:prstGeom prst="rect">
            <a:avLst/>
          </a:prstGeom>
          <a:noFill/>
        </p:spPr>
        <p:txBody>
          <a:bodyPr wrap="square" rtlCol="0">
            <a:spAutoFit/>
          </a:bodyPr>
          <a:lstStyle/>
          <a:p>
            <a:r>
              <a:rPr lang="nl-NL" sz="2400" b="1" dirty="0">
                <a:solidFill>
                  <a:schemeClr val="bg1"/>
                </a:solidFill>
              </a:rPr>
              <a:t>Vraag 2: Hoe vaak past Nederland in De Verenigde Staten?</a:t>
            </a:r>
          </a:p>
        </p:txBody>
      </p:sp>
      <p:sp>
        <p:nvSpPr>
          <p:cNvPr id="7" name="Ster: 5 punten 6">
            <a:extLst>
              <a:ext uri="{FF2B5EF4-FFF2-40B4-BE49-F238E27FC236}">
                <a16:creationId xmlns:a16="http://schemas.microsoft.com/office/drawing/2014/main" id="{DDD7153F-5E97-4189-3828-2821390344E2}"/>
              </a:ext>
            </a:extLst>
          </p:cNvPr>
          <p:cNvSpPr/>
          <p:nvPr/>
        </p:nvSpPr>
        <p:spPr>
          <a:xfrm>
            <a:off x="1362456" y="2244852"/>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Ster: 5 punten 7">
            <a:extLst>
              <a:ext uri="{FF2B5EF4-FFF2-40B4-BE49-F238E27FC236}">
                <a16:creationId xmlns:a16="http://schemas.microsoft.com/office/drawing/2014/main" id="{7D99F210-9430-459D-22B3-5440C875F687}"/>
              </a:ext>
            </a:extLst>
          </p:cNvPr>
          <p:cNvSpPr/>
          <p:nvPr/>
        </p:nvSpPr>
        <p:spPr>
          <a:xfrm>
            <a:off x="1362456" y="2990088"/>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Ster: 5 punten 8">
            <a:extLst>
              <a:ext uri="{FF2B5EF4-FFF2-40B4-BE49-F238E27FC236}">
                <a16:creationId xmlns:a16="http://schemas.microsoft.com/office/drawing/2014/main" id="{44C44C65-AA5F-0012-87F6-19183A050E53}"/>
              </a:ext>
            </a:extLst>
          </p:cNvPr>
          <p:cNvSpPr/>
          <p:nvPr/>
        </p:nvSpPr>
        <p:spPr>
          <a:xfrm>
            <a:off x="1362456" y="3735324"/>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097B06A0-0AE2-7482-0DF7-C0F024E77749}"/>
              </a:ext>
            </a:extLst>
          </p:cNvPr>
          <p:cNvSpPr txBox="1"/>
          <p:nvPr/>
        </p:nvSpPr>
        <p:spPr>
          <a:xfrm>
            <a:off x="1998660" y="2253889"/>
            <a:ext cx="2907792" cy="461665"/>
          </a:xfrm>
          <a:prstGeom prst="rect">
            <a:avLst/>
          </a:prstGeom>
          <a:noFill/>
        </p:spPr>
        <p:txBody>
          <a:bodyPr wrap="square" rtlCol="0">
            <a:spAutoFit/>
          </a:bodyPr>
          <a:lstStyle/>
          <a:p>
            <a:r>
              <a:rPr lang="nl-NL" sz="2400" b="1" dirty="0">
                <a:solidFill>
                  <a:srgbClr val="A82A21"/>
                </a:solidFill>
              </a:rPr>
              <a:t>25 keer</a:t>
            </a:r>
          </a:p>
        </p:txBody>
      </p:sp>
      <p:sp>
        <p:nvSpPr>
          <p:cNvPr id="11" name="Tekstvak 10">
            <a:extLst>
              <a:ext uri="{FF2B5EF4-FFF2-40B4-BE49-F238E27FC236}">
                <a16:creationId xmlns:a16="http://schemas.microsoft.com/office/drawing/2014/main" id="{3E78E8AE-ADC6-2170-42EF-6DB3432A5FB2}"/>
              </a:ext>
            </a:extLst>
          </p:cNvPr>
          <p:cNvSpPr txBox="1"/>
          <p:nvPr/>
        </p:nvSpPr>
        <p:spPr>
          <a:xfrm>
            <a:off x="1998660" y="2990088"/>
            <a:ext cx="2907792" cy="461665"/>
          </a:xfrm>
          <a:prstGeom prst="rect">
            <a:avLst/>
          </a:prstGeom>
          <a:noFill/>
        </p:spPr>
        <p:txBody>
          <a:bodyPr wrap="square" rtlCol="0">
            <a:spAutoFit/>
          </a:bodyPr>
          <a:lstStyle/>
          <a:p>
            <a:r>
              <a:rPr lang="nl-NL" sz="2400" b="1" dirty="0">
                <a:solidFill>
                  <a:srgbClr val="A82A21"/>
                </a:solidFill>
              </a:rPr>
              <a:t>250 keer</a:t>
            </a:r>
          </a:p>
        </p:txBody>
      </p:sp>
      <p:sp>
        <p:nvSpPr>
          <p:cNvPr id="12" name="Tekstvak 11">
            <a:extLst>
              <a:ext uri="{FF2B5EF4-FFF2-40B4-BE49-F238E27FC236}">
                <a16:creationId xmlns:a16="http://schemas.microsoft.com/office/drawing/2014/main" id="{5FD078F6-66D4-0864-DCFB-0D783B3173CF}"/>
              </a:ext>
            </a:extLst>
          </p:cNvPr>
          <p:cNvSpPr txBox="1"/>
          <p:nvPr/>
        </p:nvSpPr>
        <p:spPr>
          <a:xfrm>
            <a:off x="1998660" y="3701087"/>
            <a:ext cx="2907792" cy="461665"/>
          </a:xfrm>
          <a:prstGeom prst="rect">
            <a:avLst/>
          </a:prstGeom>
          <a:noFill/>
        </p:spPr>
        <p:txBody>
          <a:bodyPr wrap="square" rtlCol="0">
            <a:spAutoFit/>
          </a:bodyPr>
          <a:lstStyle/>
          <a:p>
            <a:r>
              <a:rPr lang="nl-NL" sz="2400" b="1" dirty="0">
                <a:solidFill>
                  <a:srgbClr val="A82A21"/>
                </a:solidFill>
              </a:rPr>
              <a:t>25.000 keer</a:t>
            </a:r>
          </a:p>
        </p:txBody>
      </p:sp>
    </p:spTree>
    <p:extLst>
      <p:ext uri="{BB962C8B-B14F-4D97-AF65-F5344CB8AC3E}">
        <p14:creationId xmlns:p14="http://schemas.microsoft.com/office/powerpoint/2010/main" val="2257003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52FA1-BE54-86FA-CC2E-A5BE112BD442}"/>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5A88D0AD-DF33-A192-2BCC-75C5D3A7BEF1}"/>
              </a:ext>
            </a:extLst>
          </p:cNvPr>
          <p:cNvSpPr/>
          <p:nvPr/>
        </p:nvSpPr>
        <p:spPr>
          <a:xfrm>
            <a:off x="10910185" y="-316871"/>
            <a:ext cx="1307977" cy="7174871"/>
          </a:xfrm>
          <a:prstGeom prst="rect">
            <a:avLst/>
          </a:prstGeom>
          <a:solidFill>
            <a:srgbClr val="A82A2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B623587D-4183-228C-6B8E-6FB9367403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6639"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5F4DFCB3-2D85-024E-9E32-6A0D56DCC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2" name="Rechthoek 1">
            <a:extLst>
              <a:ext uri="{FF2B5EF4-FFF2-40B4-BE49-F238E27FC236}">
                <a16:creationId xmlns:a16="http://schemas.microsoft.com/office/drawing/2014/main" id="{2356800A-4349-6E3D-1D59-8715F0396D50}"/>
              </a:ext>
            </a:extLst>
          </p:cNvPr>
          <p:cNvSpPr/>
          <p:nvPr/>
        </p:nvSpPr>
        <p:spPr>
          <a:xfrm>
            <a:off x="576072" y="815246"/>
            <a:ext cx="8293608" cy="684370"/>
          </a:xfrm>
          <a:prstGeom prst="rect">
            <a:avLst/>
          </a:prstGeom>
          <a:solidFill>
            <a:srgbClr val="4D82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2D8E75E4-2876-F49A-701F-03789A426966}"/>
              </a:ext>
            </a:extLst>
          </p:cNvPr>
          <p:cNvSpPr txBox="1"/>
          <p:nvPr/>
        </p:nvSpPr>
        <p:spPr>
          <a:xfrm>
            <a:off x="576072" y="926598"/>
            <a:ext cx="9180576" cy="461665"/>
          </a:xfrm>
          <a:prstGeom prst="rect">
            <a:avLst/>
          </a:prstGeom>
          <a:noFill/>
        </p:spPr>
        <p:txBody>
          <a:bodyPr wrap="square" rtlCol="0">
            <a:spAutoFit/>
          </a:bodyPr>
          <a:lstStyle/>
          <a:p>
            <a:r>
              <a:rPr lang="nl-NL" sz="2400" b="1" dirty="0">
                <a:solidFill>
                  <a:schemeClr val="bg1"/>
                </a:solidFill>
              </a:rPr>
              <a:t>Vraag 2: Hoe vaak past Nederland in De Verenigde Staten?</a:t>
            </a:r>
          </a:p>
        </p:txBody>
      </p:sp>
      <p:sp>
        <p:nvSpPr>
          <p:cNvPr id="7" name="Ster: 5 punten 6">
            <a:extLst>
              <a:ext uri="{FF2B5EF4-FFF2-40B4-BE49-F238E27FC236}">
                <a16:creationId xmlns:a16="http://schemas.microsoft.com/office/drawing/2014/main" id="{0A103CF2-26FE-E47E-BDC7-19DDECDD6A56}"/>
              </a:ext>
            </a:extLst>
          </p:cNvPr>
          <p:cNvSpPr/>
          <p:nvPr/>
        </p:nvSpPr>
        <p:spPr>
          <a:xfrm>
            <a:off x="1362456" y="2244852"/>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Ster: 5 punten 7">
            <a:extLst>
              <a:ext uri="{FF2B5EF4-FFF2-40B4-BE49-F238E27FC236}">
                <a16:creationId xmlns:a16="http://schemas.microsoft.com/office/drawing/2014/main" id="{654E96EB-9DE4-40CA-6096-579203E284B8}"/>
              </a:ext>
            </a:extLst>
          </p:cNvPr>
          <p:cNvSpPr/>
          <p:nvPr/>
        </p:nvSpPr>
        <p:spPr>
          <a:xfrm>
            <a:off x="1362456" y="2990088"/>
            <a:ext cx="448056" cy="393192"/>
          </a:xfrm>
          <a:prstGeom prst="star5">
            <a:avLst/>
          </a:prstGeom>
          <a:solidFill>
            <a:srgbClr val="A82A21"/>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Ster: 5 punten 8">
            <a:extLst>
              <a:ext uri="{FF2B5EF4-FFF2-40B4-BE49-F238E27FC236}">
                <a16:creationId xmlns:a16="http://schemas.microsoft.com/office/drawing/2014/main" id="{E2EB973A-E374-8448-CE3F-154D730F2AEF}"/>
              </a:ext>
            </a:extLst>
          </p:cNvPr>
          <p:cNvSpPr/>
          <p:nvPr/>
        </p:nvSpPr>
        <p:spPr>
          <a:xfrm>
            <a:off x="1362456" y="3735324"/>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A6FEFEDE-53A3-A8E2-8FC1-8C33FFCCDD53}"/>
              </a:ext>
            </a:extLst>
          </p:cNvPr>
          <p:cNvSpPr txBox="1"/>
          <p:nvPr/>
        </p:nvSpPr>
        <p:spPr>
          <a:xfrm>
            <a:off x="1998660" y="2253889"/>
            <a:ext cx="2907792" cy="461665"/>
          </a:xfrm>
          <a:prstGeom prst="rect">
            <a:avLst/>
          </a:prstGeom>
          <a:noFill/>
        </p:spPr>
        <p:txBody>
          <a:bodyPr wrap="square" rtlCol="0">
            <a:spAutoFit/>
          </a:bodyPr>
          <a:lstStyle/>
          <a:p>
            <a:r>
              <a:rPr lang="nl-NL" sz="2400" b="1" dirty="0">
                <a:solidFill>
                  <a:srgbClr val="A82A21"/>
                </a:solidFill>
              </a:rPr>
              <a:t>25 keer</a:t>
            </a:r>
          </a:p>
        </p:txBody>
      </p:sp>
      <p:sp>
        <p:nvSpPr>
          <p:cNvPr id="11" name="Tekstvak 10">
            <a:extLst>
              <a:ext uri="{FF2B5EF4-FFF2-40B4-BE49-F238E27FC236}">
                <a16:creationId xmlns:a16="http://schemas.microsoft.com/office/drawing/2014/main" id="{22E6EF02-0A44-05DD-D194-35FD33603F8E}"/>
              </a:ext>
            </a:extLst>
          </p:cNvPr>
          <p:cNvSpPr txBox="1"/>
          <p:nvPr/>
        </p:nvSpPr>
        <p:spPr>
          <a:xfrm>
            <a:off x="1998660" y="2990088"/>
            <a:ext cx="2907792" cy="461665"/>
          </a:xfrm>
          <a:prstGeom prst="rect">
            <a:avLst/>
          </a:prstGeom>
          <a:noFill/>
        </p:spPr>
        <p:txBody>
          <a:bodyPr wrap="square" rtlCol="0">
            <a:spAutoFit/>
          </a:bodyPr>
          <a:lstStyle/>
          <a:p>
            <a:r>
              <a:rPr lang="nl-NL" sz="2400" b="1" dirty="0">
                <a:solidFill>
                  <a:srgbClr val="4D82A5"/>
                </a:solidFill>
              </a:rPr>
              <a:t>250 keer</a:t>
            </a:r>
          </a:p>
        </p:txBody>
      </p:sp>
      <p:sp>
        <p:nvSpPr>
          <p:cNvPr id="12" name="Tekstvak 11">
            <a:extLst>
              <a:ext uri="{FF2B5EF4-FFF2-40B4-BE49-F238E27FC236}">
                <a16:creationId xmlns:a16="http://schemas.microsoft.com/office/drawing/2014/main" id="{9B8AF647-6366-5339-F5A4-63C7766D76C8}"/>
              </a:ext>
            </a:extLst>
          </p:cNvPr>
          <p:cNvSpPr txBox="1"/>
          <p:nvPr/>
        </p:nvSpPr>
        <p:spPr>
          <a:xfrm>
            <a:off x="1998660" y="3701087"/>
            <a:ext cx="2907792" cy="461665"/>
          </a:xfrm>
          <a:prstGeom prst="rect">
            <a:avLst/>
          </a:prstGeom>
          <a:noFill/>
        </p:spPr>
        <p:txBody>
          <a:bodyPr wrap="square" rtlCol="0">
            <a:spAutoFit/>
          </a:bodyPr>
          <a:lstStyle/>
          <a:p>
            <a:r>
              <a:rPr lang="nl-NL" sz="2400" b="1" dirty="0">
                <a:solidFill>
                  <a:srgbClr val="A82A21"/>
                </a:solidFill>
              </a:rPr>
              <a:t>25.000 keer</a:t>
            </a:r>
          </a:p>
        </p:txBody>
      </p:sp>
    </p:spTree>
    <p:extLst>
      <p:ext uri="{BB962C8B-B14F-4D97-AF65-F5344CB8AC3E}">
        <p14:creationId xmlns:p14="http://schemas.microsoft.com/office/powerpoint/2010/main" val="1111268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09E9B-422D-8345-6107-A9DA82C70CA6}"/>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EB003EDF-7B35-9F38-1C64-FFB919BF7750}"/>
              </a:ext>
            </a:extLst>
          </p:cNvPr>
          <p:cNvSpPr/>
          <p:nvPr/>
        </p:nvSpPr>
        <p:spPr>
          <a:xfrm>
            <a:off x="10910185" y="-316871"/>
            <a:ext cx="1307977" cy="7174871"/>
          </a:xfrm>
          <a:prstGeom prst="rect">
            <a:avLst/>
          </a:prstGeom>
          <a:solidFill>
            <a:srgbClr val="A82A2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3390DA81-71A7-C86A-15C8-EA61E06B0C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6639"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81DA772A-6510-3F02-F2A4-8FB42D7E2F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2" name="Rechthoek 1">
            <a:extLst>
              <a:ext uri="{FF2B5EF4-FFF2-40B4-BE49-F238E27FC236}">
                <a16:creationId xmlns:a16="http://schemas.microsoft.com/office/drawing/2014/main" id="{3028F1EA-D996-C494-E666-A1C44976A432}"/>
              </a:ext>
            </a:extLst>
          </p:cNvPr>
          <p:cNvSpPr/>
          <p:nvPr/>
        </p:nvSpPr>
        <p:spPr>
          <a:xfrm>
            <a:off x="576072" y="815246"/>
            <a:ext cx="8549640" cy="684370"/>
          </a:xfrm>
          <a:prstGeom prst="rect">
            <a:avLst/>
          </a:prstGeom>
          <a:solidFill>
            <a:srgbClr val="4D82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3947213D-14AF-72AB-ACD7-BEAD2EF2F872}"/>
              </a:ext>
            </a:extLst>
          </p:cNvPr>
          <p:cNvSpPr txBox="1"/>
          <p:nvPr/>
        </p:nvSpPr>
        <p:spPr>
          <a:xfrm>
            <a:off x="576072" y="926598"/>
            <a:ext cx="8695944" cy="461665"/>
          </a:xfrm>
          <a:prstGeom prst="rect">
            <a:avLst/>
          </a:prstGeom>
          <a:noFill/>
        </p:spPr>
        <p:txBody>
          <a:bodyPr wrap="square" rtlCol="0">
            <a:spAutoFit/>
          </a:bodyPr>
          <a:lstStyle/>
          <a:p>
            <a:r>
              <a:rPr lang="nl-NL" sz="2400" b="1" dirty="0">
                <a:solidFill>
                  <a:schemeClr val="bg1"/>
                </a:solidFill>
              </a:rPr>
              <a:t>Vraag 3: Wat is de goede vlag van de Verenigde Staten?</a:t>
            </a:r>
          </a:p>
        </p:txBody>
      </p:sp>
      <p:sp>
        <p:nvSpPr>
          <p:cNvPr id="8" name="Ster: 5 punten 7">
            <a:extLst>
              <a:ext uri="{FF2B5EF4-FFF2-40B4-BE49-F238E27FC236}">
                <a16:creationId xmlns:a16="http://schemas.microsoft.com/office/drawing/2014/main" id="{87ED7D2D-C696-D1C8-E84E-ABAE055C8B20}"/>
              </a:ext>
            </a:extLst>
          </p:cNvPr>
          <p:cNvSpPr/>
          <p:nvPr/>
        </p:nvSpPr>
        <p:spPr>
          <a:xfrm>
            <a:off x="1676137" y="5339708"/>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Ster: 5 punten 8">
            <a:extLst>
              <a:ext uri="{FF2B5EF4-FFF2-40B4-BE49-F238E27FC236}">
                <a16:creationId xmlns:a16="http://schemas.microsoft.com/office/drawing/2014/main" id="{2F029E01-6F2D-E1D1-E3DB-B8542207AF27}"/>
              </a:ext>
            </a:extLst>
          </p:cNvPr>
          <p:cNvSpPr/>
          <p:nvPr/>
        </p:nvSpPr>
        <p:spPr>
          <a:xfrm>
            <a:off x="1362456" y="3735324"/>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BE057C7B-9863-0348-6DA9-F2EF8BBDD3E6}"/>
              </a:ext>
            </a:extLst>
          </p:cNvPr>
          <p:cNvSpPr txBox="1"/>
          <p:nvPr/>
        </p:nvSpPr>
        <p:spPr>
          <a:xfrm>
            <a:off x="1998660" y="3701087"/>
            <a:ext cx="2907792" cy="461665"/>
          </a:xfrm>
          <a:prstGeom prst="rect">
            <a:avLst/>
          </a:prstGeom>
          <a:noFill/>
        </p:spPr>
        <p:txBody>
          <a:bodyPr wrap="square" rtlCol="0">
            <a:spAutoFit/>
          </a:bodyPr>
          <a:lstStyle/>
          <a:p>
            <a:r>
              <a:rPr lang="nl-NL" sz="2400" b="1" dirty="0">
                <a:solidFill>
                  <a:srgbClr val="A82A21"/>
                </a:solidFill>
              </a:rPr>
              <a:t>Speelgoed</a:t>
            </a:r>
          </a:p>
        </p:txBody>
      </p:sp>
      <p:pic>
        <p:nvPicPr>
          <p:cNvPr id="13" name="Picture 2" descr="The High Schooler Who Designed The 50-Star American Flag ...">
            <a:extLst>
              <a:ext uri="{FF2B5EF4-FFF2-40B4-BE49-F238E27FC236}">
                <a16:creationId xmlns:a16="http://schemas.microsoft.com/office/drawing/2014/main" id="{15845269-426B-5D5C-869B-5F5FFB6831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3601" y="3421060"/>
            <a:ext cx="3035808" cy="15977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he High Schooler Who Designed The 50-Star American Flag ...">
            <a:extLst>
              <a:ext uri="{FF2B5EF4-FFF2-40B4-BE49-F238E27FC236}">
                <a16:creationId xmlns:a16="http://schemas.microsoft.com/office/drawing/2014/main" id="{EC89477D-4797-CC93-BC4B-BC980E41BA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8834" y="3421060"/>
            <a:ext cx="3035808" cy="15977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he High Schooler Who Designed The 50-Star American Flag ...">
            <a:extLst>
              <a:ext uri="{FF2B5EF4-FFF2-40B4-BE49-F238E27FC236}">
                <a16:creationId xmlns:a16="http://schemas.microsoft.com/office/drawing/2014/main" id="{1A853784-C5DF-B8DF-741A-FB60EB9364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68" y="3461887"/>
            <a:ext cx="3035808" cy="1597794"/>
          </a:xfrm>
          <a:prstGeom prst="rect">
            <a:avLst/>
          </a:prstGeom>
          <a:noFill/>
          <a:extLst>
            <a:ext uri="{909E8E84-426E-40DD-AFC4-6F175D3DCCD1}">
              <a14:hiddenFill xmlns:a14="http://schemas.microsoft.com/office/drawing/2010/main">
                <a:solidFill>
                  <a:srgbClr val="FFFFFF"/>
                </a:solidFill>
              </a14:hiddenFill>
            </a:ext>
          </a:extLst>
        </p:spPr>
      </p:pic>
      <p:sp>
        <p:nvSpPr>
          <p:cNvPr id="16" name="Rechthoek 15">
            <a:extLst>
              <a:ext uri="{FF2B5EF4-FFF2-40B4-BE49-F238E27FC236}">
                <a16:creationId xmlns:a16="http://schemas.microsoft.com/office/drawing/2014/main" id="{BFFB2850-0AFF-6C93-E394-926126AC6C9F}"/>
              </a:ext>
            </a:extLst>
          </p:cNvPr>
          <p:cNvSpPr/>
          <p:nvPr/>
        </p:nvSpPr>
        <p:spPr>
          <a:xfrm>
            <a:off x="601491" y="3474721"/>
            <a:ext cx="1145633" cy="826649"/>
          </a:xfrm>
          <a:prstGeom prst="rect">
            <a:avLst/>
          </a:prstGeom>
          <a:solidFill>
            <a:srgbClr val="0027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er: 5 punten 6">
            <a:extLst>
              <a:ext uri="{FF2B5EF4-FFF2-40B4-BE49-F238E27FC236}">
                <a16:creationId xmlns:a16="http://schemas.microsoft.com/office/drawing/2014/main" id="{0E3892F4-D6EE-0468-342B-17BAAF89189B}"/>
              </a:ext>
            </a:extLst>
          </p:cNvPr>
          <p:cNvSpPr/>
          <p:nvPr/>
        </p:nvSpPr>
        <p:spPr>
          <a:xfrm>
            <a:off x="601491" y="3519607"/>
            <a:ext cx="214401" cy="181480"/>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Ster: 5 punten 16">
            <a:extLst>
              <a:ext uri="{FF2B5EF4-FFF2-40B4-BE49-F238E27FC236}">
                <a16:creationId xmlns:a16="http://schemas.microsoft.com/office/drawing/2014/main" id="{73EB26C3-EF43-74F0-A6BC-3E270B4D7E5D}"/>
              </a:ext>
            </a:extLst>
          </p:cNvPr>
          <p:cNvSpPr/>
          <p:nvPr/>
        </p:nvSpPr>
        <p:spPr>
          <a:xfrm>
            <a:off x="891359" y="3519607"/>
            <a:ext cx="214401" cy="181480"/>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Ster: 5 punten 17">
            <a:extLst>
              <a:ext uri="{FF2B5EF4-FFF2-40B4-BE49-F238E27FC236}">
                <a16:creationId xmlns:a16="http://schemas.microsoft.com/office/drawing/2014/main" id="{DCB0697B-243B-0543-5ACD-B25370CDD52B}"/>
              </a:ext>
            </a:extLst>
          </p:cNvPr>
          <p:cNvSpPr/>
          <p:nvPr/>
        </p:nvSpPr>
        <p:spPr>
          <a:xfrm>
            <a:off x="1445499" y="3519607"/>
            <a:ext cx="214401" cy="181480"/>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Ster: 5 punten 18">
            <a:extLst>
              <a:ext uri="{FF2B5EF4-FFF2-40B4-BE49-F238E27FC236}">
                <a16:creationId xmlns:a16="http://schemas.microsoft.com/office/drawing/2014/main" id="{6547668D-1A65-8172-2B01-210F1105C7C9}"/>
              </a:ext>
            </a:extLst>
          </p:cNvPr>
          <p:cNvSpPr/>
          <p:nvPr/>
        </p:nvSpPr>
        <p:spPr>
          <a:xfrm>
            <a:off x="1173675" y="3519607"/>
            <a:ext cx="214401" cy="181480"/>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Ster: 5 punten 19">
            <a:extLst>
              <a:ext uri="{FF2B5EF4-FFF2-40B4-BE49-F238E27FC236}">
                <a16:creationId xmlns:a16="http://schemas.microsoft.com/office/drawing/2014/main" id="{9D3C3A5E-353D-18F5-9376-8BAC31660708}"/>
              </a:ext>
            </a:extLst>
          </p:cNvPr>
          <p:cNvSpPr/>
          <p:nvPr/>
        </p:nvSpPr>
        <p:spPr>
          <a:xfrm>
            <a:off x="600937" y="3779694"/>
            <a:ext cx="214401" cy="181480"/>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Ster: 5 punten 20">
            <a:extLst>
              <a:ext uri="{FF2B5EF4-FFF2-40B4-BE49-F238E27FC236}">
                <a16:creationId xmlns:a16="http://schemas.microsoft.com/office/drawing/2014/main" id="{3B3A1B79-0DD7-D2F8-29E8-304CDB59F80E}"/>
              </a:ext>
            </a:extLst>
          </p:cNvPr>
          <p:cNvSpPr/>
          <p:nvPr/>
        </p:nvSpPr>
        <p:spPr>
          <a:xfrm>
            <a:off x="890805" y="3779694"/>
            <a:ext cx="214401" cy="181480"/>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Ster: 5 punten 21">
            <a:extLst>
              <a:ext uri="{FF2B5EF4-FFF2-40B4-BE49-F238E27FC236}">
                <a16:creationId xmlns:a16="http://schemas.microsoft.com/office/drawing/2014/main" id="{8F589FFC-D31F-93BA-1323-426ECC42284D}"/>
              </a:ext>
            </a:extLst>
          </p:cNvPr>
          <p:cNvSpPr/>
          <p:nvPr/>
        </p:nvSpPr>
        <p:spPr>
          <a:xfrm>
            <a:off x="1444945" y="3779694"/>
            <a:ext cx="214401" cy="181480"/>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Ster: 5 punten 22">
            <a:extLst>
              <a:ext uri="{FF2B5EF4-FFF2-40B4-BE49-F238E27FC236}">
                <a16:creationId xmlns:a16="http://schemas.microsoft.com/office/drawing/2014/main" id="{ACB17EF7-0918-F7C3-B798-99BA7C9D6CC4}"/>
              </a:ext>
            </a:extLst>
          </p:cNvPr>
          <p:cNvSpPr/>
          <p:nvPr/>
        </p:nvSpPr>
        <p:spPr>
          <a:xfrm>
            <a:off x="1173121" y="3779694"/>
            <a:ext cx="214401" cy="181480"/>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Ster: 5 punten 23">
            <a:extLst>
              <a:ext uri="{FF2B5EF4-FFF2-40B4-BE49-F238E27FC236}">
                <a16:creationId xmlns:a16="http://schemas.microsoft.com/office/drawing/2014/main" id="{41E04C94-617F-DE9D-B07B-A5462CB700E6}"/>
              </a:ext>
            </a:extLst>
          </p:cNvPr>
          <p:cNvSpPr/>
          <p:nvPr/>
        </p:nvSpPr>
        <p:spPr>
          <a:xfrm>
            <a:off x="600383" y="4025643"/>
            <a:ext cx="214401" cy="181480"/>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Ster: 5 punten 24">
            <a:extLst>
              <a:ext uri="{FF2B5EF4-FFF2-40B4-BE49-F238E27FC236}">
                <a16:creationId xmlns:a16="http://schemas.microsoft.com/office/drawing/2014/main" id="{94D18061-3654-A0BF-C06B-3B2F0B40FBD0}"/>
              </a:ext>
            </a:extLst>
          </p:cNvPr>
          <p:cNvSpPr/>
          <p:nvPr/>
        </p:nvSpPr>
        <p:spPr>
          <a:xfrm>
            <a:off x="890251" y="4025643"/>
            <a:ext cx="214401" cy="181480"/>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Ster: 5 punten 25">
            <a:extLst>
              <a:ext uri="{FF2B5EF4-FFF2-40B4-BE49-F238E27FC236}">
                <a16:creationId xmlns:a16="http://schemas.microsoft.com/office/drawing/2014/main" id="{355831F0-73D6-5FD9-E68C-4AD3102D9C78}"/>
              </a:ext>
            </a:extLst>
          </p:cNvPr>
          <p:cNvSpPr/>
          <p:nvPr/>
        </p:nvSpPr>
        <p:spPr>
          <a:xfrm>
            <a:off x="1444391" y="4025643"/>
            <a:ext cx="214401" cy="181480"/>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Ster: 5 punten 26">
            <a:extLst>
              <a:ext uri="{FF2B5EF4-FFF2-40B4-BE49-F238E27FC236}">
                <a16:creationId xmlns:a16="http://schemas.microsoft.com/office/drawing/2014/main" id="{BC1FF3D2-9528-F9E8-9F0F-CD0D3F5F4795}"/>
              </a:ext>
            </a:extLst>
          </p:cNvPr>
          <p:cNvSpPr/>
          <p:nvPr/>
        </p:nvSpPr>
        <p:spPr>
          <a:xfrm>
            <a:off x="1172567" y="4025643"/>
            <a:ext cx="214401" cy="181480"/>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37D92A22-6493-D4A6-C803-048452A10BB5}"/>
              </a:ext>
            </a:extLst>
          </p:cNvPr>
          <p:cNvSpPr/>
          <p:nvPr/>
        </p:nvSpPr>
        <p:spPr>
          <a:xfrm>
            <a:off x="3923435" y="3451753"/>
            <a:ext cx="1145633" cy="826649"/>
          </a:xfrm>
          <a:prstGeom prst="rect">
            <a:avLst/>
          </a:prstGeom>
          <a:solidFill>
            <a:srgbClr val="0027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Ster: 5 punten 28">
            <a:extLst>
              <a:ext uri="{FF2B5EF4-FFF2-40B4-BE49-F238E27FC236}">
                <a16:creationId xmlns:a16="http://schemas.microsoft.com/office/drawing/2014/main" id="{C1C12640-B39B-020F-BB1E-1B38135D6D7D}"/>
              </a:ext>
            </a:extLst>
          </p:cNvPr>
          <p:cNvSpPr/>
          <p:nvPr/>
        </p:nvSpPr>
        <p:spPr>
          <a:xfrm>
            <a:off x="3942956" y="3482447"/>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Ster: 5 punten 29">
            <a:extLst>
              <a:ext uri="{FF2B5EF4-FFF2-40B4-BE49-F238E27FC236}">
                <a16:creationId xmlns:a16="http://schemas.microsoft.com/office/drawing/2014/main" id="{4EC7452B-8819-E36A-E22B-16E7E6D15D1F}"/>
              </a:ext>
            </a:extLst>
          </p:cNvPr>
          <p:cNvSpPr/>
          <p:nvPr/>
        </p:nvSpPr>
        <p:spPr>
          <a:xfrm>
            <a:off x="4142932" y="3487141"/>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Ster: 5 punten 30">
            <a:extLst>
              <a:ext uri="{FF2B5EF4-FFF2-40B4-BE49-F238E27FC236}">
                <a16:creationId xmlns:a16="http://schemas.microsoft.com/office/drawing/2014/main" id="{C116E928-0A9D-7C28-C22D-49DBA65C4C5C}"/>
              </a:ext>
            </a:extLst>
          </p:cNvPr>
          <p:cNvSpPr/>
          <p:nvPr/>
        </p:nvSpPr>
        <p:spPr>
          <a:xfrm>
            <a:off x="4342908" y="3484437"/>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Ster: 5 punten 31">
            <a:extLst>
              <a:ext uri="{FF2B5EF4-FFF2-40B4-BE49-F238E27FC236}">
                <a16:creationId xmlns:a16="http://schemas.microsoft.com/office/drawing/2014/main" id="{6B78DAD3-63E2-7771-627D-AE2257AE493D}"/>
              </a:ext>
            </a:extLst>
          </p:cNvPr>
          <p:cNvSpPr/>
          <p:nvPr/>
        </p:nvSpPr>
        <p:spPr>
          <a:xfrm>
            <a:off x="4542884" y="3482447"/>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Ster: 5 punten 32">
            <a:extLst>
              <a:ext uri="{FF2B5EF4-FFF2-40B4-BE49-F238E27FC236}">
                <a16:creationId xmlns:a16="http://schemas.microsoft.com/office/drawing/2014/main" id="{B3D59917-D2C6-BF3C-032A-D487D8A55A74}"/>
              </a:ext>
            </a:extLst>
          </p:cNvPr>
          <p:cNvSpPr/>
          <p:nvPr/>
        </p:nvSpPr>
        <p:spPr>
          <a:xfrm>
            <a:off x="4739483" y="3482447"/>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Ster: 5 punten 33">
            <a:extLst>
              <a:ext uri="{FF2B5EF4-FFF2-40B4-BE49-F238E27FC236}">
                <a16:creationId xmlns:a16="http://schemas.microsoft.com/office/drawing/2014/main" id="{A86540B5-9F6C-F0E7-3940-676609365488}"/>
              </a:ext>
            </a:extLst>
          </p:cNvPr>
          <p:cNvSpPr/>
          <p:nvPr/>
        </p:nvSpPr>
        <p:spPr>
          <a:xfrm>
            <a:off x="4922257" y="3482446"/>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Ster: 5 punten 34">
            <a:extLst>
              <a:ext uri="{FF2B5EF4-FFF2-40B4-BE49-F238E27FC236}">
                <a16:creationId xmlns:a16="http://schemas.microsoft.com/office/drawing/2014/main" id="{C50C4267-21F3-C37A-0035-421569219335}"/>
              </a:ext>
            </a:extLst>
          </p:cNvPr>
          <p:cNvSpPr/>
          <p:nvPr/>
        </p:nvSpPr>
        <p:spPr>
          <a:xfrm>
            <a:off x="3940889" y="3666153"/>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Ster: 5 punten 35">
            <a:extLst>
              <a:ext uri="{FF2B5EF4-FFF2-40B4-BE49-F238E27FC236}">
                <a16:creationId xmlns:a16="http://schemas.microsoft.com/office/drawing/2014/main" id="{DD6C4AD5-FC04-C43D-3F77-0FE039BB2A07}"/>
              </a:ext>
            </a:extLst>
          </p:cNvPr>
          <p:cNvSpPr/>
          <p:nvPr/>
        </p:nvSpPr>
        <p:spPr>
          <a:xfrm>
            <a:off x="4140865" y="3670847"/>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Ster: 5 punten 36">
            <a:extLst>
              <a:ext uri="{FF2B5EF4-FFF2-40B4-BE49-F238E27FC236}">
                <a16:creationId xmlns:a16="http://schemas.microsoft.com/office/drawing/2014/main" id="{AFAF6121-6B32-3822-C9ED-4E535E118556}"/>
              </a:ext>
            </a:extLst>
          </p:cNvPr>
          <p:cNvSpPr/>
          <p:nvPr/>
        </p:nvSpPr>
        <p:spPr>
          <a:xfrm>
            <a:off x="4340841" y="3668143"/>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Ster: 5 punten 37">
            <a:extLst>
              <a:ext uri="{FF2B5EF4-FFF2-40B4-BE49-F238E27FC236}">
                <a16:creationId xmlns:a16="http://schemas.microsoft.com/office/drawing/2014/main" id="{F4DCE7F7-A882-DA27-81EF-3CBC166B923F}"/>
              </a:ext>
            </a:extLst>
          </p:cNvPr>
          <p:cNvSpPr/>
          <p:nvPr/>
        </p:nvSpPr>
        <p:spPr>
          <a:xfrm>
            <a:off x="4540817" y="3666153"/>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Ster: 5 punten 38">
            <a:extLst>
              <a:ext uri="{FF2B5EF4-FFF2-40B4-BE49-F238E27FC236}">
                <a16:creationId xmlns:a16="http://schemas.microsoft.com/office/drawing/2014/main" id="{697DE1EA-80BF-86B0-FA01-0577FA602CF5}"/>
              </a:ext>
            </a:extLst>
          </p:cNvPr>
          <p:cNvSpPr/>
          <p:nvPr/>
        </p:nvSpPr>
        <p:spPr>
          <a:xfrm>
            <a:off x="4737416" y="3666153"/>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Ster: 5 punten 39">
            <a:extLst>
              <a:ext uri="{FF2B5EF4-FFF2-40B4-BE49-F238E27FC236}">
                <a16:creationId xmlns:a16="http://schemas.microsoft.com/office/drawing/2014/main" id="{5A708297-B83A-976C-AEA5-8CE9AF00CAE2}"/>
              </a:ext>
            </a:extLst>
          </p:cNvPr>
          <p:cNvSpPr/>
          <p:nvPr/>
        </p:nvSpPr>
        <p:spPr>
          <a:xfrm>
            <a:off x="4920190" y="3666152"/>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Ster: 5 punten 40">
            <a:extLst>
              <a:ext uri="{FF2B5EF4-FFF2-40B4-BE49-F238E27FC236}">
                <a16:creationId xmlns:a16="http://schemas.microsoft.com/office/drawing/2014/main" id="{9FE94699-DD46-8DCD-E8F6-C07BC2160B33}"/>
              </a:ext>
            </a:extLst>
          </p:cNvPr>
          <p:cNvSpPr/>
          <p:nvPr/>
        </p:nvSpPr>
        <p:spPr>
          <a:xfrm>
            <a:off x="3940889" y="3845986"/>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Ster: 5 punten 41">
            <a:extLst>
              <a:ext uri="{FF2B5EF4-FFF2-40B4-BE49-F238E27FC236}">
                <a16:creationId xmlns:a16="http://schemas.microsoft.com/office/drawing/2014/main" id="{180F49EE-F565-351B-DD85-FECEAD99E76E}"/>
              </a:ext>
            </a:extLst>
          </p:cNvPr>
          <p:cNvSpPr/>
          <p:nvPr/>
        </p:nvSpPr>
        <p:spPr>
          <a:xfrm>
            <a:off x="4140865" y="3850680"/>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Ster: 5 punten 42">
            <a:extLst>
              <a:ext uri="{FF2B5EF4-FFF2-40B4-BE49-F238E27FC236}">
                <a16:creationId xmlns:a16="http://schemas.microsoft.com/office/drawing/2014/main" id="{B22D6EC6-20EF-C3AC-4EC5-24B31FC4271D}"/>
              </a:ext>
            </a:extLst>
          </p:cNvPr>
          <p:cNvSpPr/>
          <p:nvPr/>
        </p:nvSpPr>
        <p:spPr>
          <a:xfrm>
            <a:off x="4340841" y="3847976"/>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Ster: 5 punten 43">
            <a:extLst>
              <a:ext uri="{FF2B5EF4-FFF2-40B4-BE49-F238E27FC236}">
                <a16:creationId xmlns:a16="http://schemas.microsoft.com/office/drawing/2014/main" id="{2D16937A-E80D-104C-8997-6349C58319DB}"/>
              </a:ext>
            </a:extLst>
          </p:cNvPr>
          <p:cNvSpPr/>
          <p:nvPr/>
        </p:nvSpPr>
        <p:spPr>
          <a:xfrm>
            <a:off x="4540817" y="3845986"/>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Ster: 5 punten 44">
            <a:extLst>
              <a:ext uri="{FF2B5EF4-FFF2-40B4-BE49-F238E27FC236}">
                <a16:creationId xmlns:a16="http://schemas.microsoft.com/office/drawing/2014/main" id="{43DE6A33-8ADE-FF39-928D-10A2031EF1F0}"/>
              </a:ext>
            </a:extLst>
          </p:cNvPr>
          <p:cNvSpPr/>
          <p:nvPr/>
        </p:nvSpPr>
        <p:spPr>
          <a:xfrm>
            <a:off x="4737416" y="3845986"/>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Ster: 5 punten 45">
            <a:extLst>
              <a:ext uri="{FF2B5EF4-FFF2-40B4-BE49-F238E27FC236}">
                <a16:creationId xmlns:a16="http://schemas.microsoft.com/office/drawing/2014/main" id="{6C7C6AB4-EFBE-B4B6-623B-828B928362DA}"/>
              </a:ext>
            </a:extLst>
          </p:cNvPr>
          <p:cNvSpPr/>
          <p:nvPr/>
        </p:nvSpPr>
        <p:spPr>
          <a:xfrm>
            <a:off x="4920190" y="3845985"/>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Ster: 5 punten 46">
            <a:extLst>
              <a:ext uri="{FF2B5EF4-FFF2-40B4-BE49-F238E27FC236}">
                <a16:creationId xmlns:a16="http://schemas.microsoft.com/office/drawing/2014/main" id="{8C15FBE7-FEDF-53DF-E748-8953C650F449}"/>
              </a:ext>
            </a:extLst>
          </p:cNvPr>
          <p:cNvSpPr/>
          <p:nvPr/>
        </p:nvSpPr>
        <p:spPr>
          <a:xfrm>
            <a:off x="3940889" y="4029083"/>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Ster: 5 punten 47">
            <a:extLst>
              <a:ext uri="{FF2B5EF4-FFF2-40B4-BE49-F238E27FC236}">
                <a16:creationId xmlns:a16="http://schemas.microsoft.com/office/drawing/2014/main" id="{294994BA-DCD0-AE8C-4571-88AC9719DCCA}"/>
              </a:ext>
            </a:extLst>
          </p:cNvPr>
          <p:cNvSpPr/>
          <p:nvPr/>
        </p:nvSpPr>
        <p:spPr>
          <a:xfrm>
            <a:off x="4140865" y="4033777"/>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Ster: 5 punten 48">
            <a:extLst>
              <a:ext uri="{FF2B5EF4-FFF2-40B4-BE49-F238E27FC236}">
                <a16:creationId xmlns:a16="http://schemas.microsoft.com/office/drawing/2014/main" id="{ECEBBCA8-10FB-246E-CFE3-122CAE4E28BC}"/>
              </a:ext>
            </a:extLst>
          </p:cNvPr>
          <p:cNvSpPr/>
          <p:nvPr/>
        </p:nvSpPr>
        <p:spPr>
          <a:xfrm>
            <a:off x="4340841" y="4031073"/>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Ster: 5 punten 49">
            <a:extLst>
              <a:ext uri="{FF2B5EF4-FFF2-40B4-BE49-F238E27FC236}">
                <a16:creationId xmlns:a16="http://schemas.microsoft.com/office/drawing/2014/main" id="{7549C113-32FA-6675-66BD-BB68E146FE7B}"/>
              </a:ext>
            </a:extLst>
          </p:cNvPr>
          <p:cNvSpPr/>
          <p:nvPr/>
        </p:nvSpPr>
        <p:spPr>
          <a:xfrm>
            <a:off x="4540817" y="4029083"/>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Ster: 5 punten 50">
            <a:extLst>
              <a:ext uri="{FF2B5EF4-FFF2-40B4-BE49-F238E27FC236}">
                <a16:creationId xmlns:a16="http://schemas.microsoft.com/office/drawing/2014/main" id="{56E0D9B2-AFE4-32A7-9294-2CB1CFEB6C6E}"/>
              </a:ext>
            </a:extLst>
          </p:cNvPr>
          <p:cNvSpPr/>
          <p:nvPr/>
        </p:nvSpPr>
        <p:spPr>
          <a:xfrm>
            <a:off x="4737416" y="4029083"/>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Ster: 5 punten 51">
            <a:extLst>
              <a:ext uri="{FF2B5EF4-FFF2-40B4-BE49-F238E27FC236}">
                <a16:creationId xmlns:a16="http://schemas.microsoft.com/office/drawing/2014/main" id="{D16D7AD4-5227-74ED-924C-E9E26CD9B089}"/>
              </a:ext>
            </a:extLst>
          </p:cNvPr>
          <p:cNvSpPr/>
          <p:nvPr/>
        </p:nvSpPr>
        <p:spPr>
          <a:xfrm>
            <a:off x="4920190" y="4029082"/>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Ster: 5 punten 52">
            <a:extLst>
              <a:ext uri="{FF2B5EF4-FFF2-40B4-BE49-F238E27FC236}">
                <a16:creationId xmlns:a16="http://schemas.microsoft.com/office/drawing/2014/main" id="{F1DD8B4F-F2CA-90BF-780E-5EF433C9E360}"/>
              </a:ext>
            </a:extLst>
          </p:cNvPr>
          <p:cNvSpPr/>
          <p:nvPr/>
        </p:nvSpPr>
        <p:spPr>
          <a:xfrm>
            <a:off x="5182710" y="5339708"/>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Ster: 5 punten 53">
            <a:extLst>
              <a:ext uri="{FF2B5EF4-FFF2-40B4-BE49-F238E27FC236}">
                <a16:creationId xmlns:a16="http://schemas.microsoft.com/office/drawing/2014/main" id="{B6B85DCF-7666-D34F-E5E5-3DA021241875}"/>
              </a:ext>
            </a:extLst>
          </p:cNvPr>
          <p:cNvSpPr/>
          <p:nvPr/>
        </p:nvSpPr>
        <p:spPr>
          <a:xfrm>
            <a:off x="8527477" y="5339708"/>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712968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2A0AA-F1E4-C1D9-9E0A-BBD6CEF84FA9}"/>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E5D978DE-3572-64DA-649C-B4761589AFBB}"/>
              </a:ext>
            </a:extLst>
          </p:cNvPr>
          <p:cNvSpPr/>
          <p:nvPr/>
        </p:nvSpPr>
        <p:spPr>
          <a:xfrm>
            <a:off x="10910185" y="-316871"/>
            <a:ext cx="1307977" cy="7174871"/>
          </a:xfrm>
          <a:prstGeom prst="rect">
            <a:avLst/>
          </a:prstGeom>
          <a:solidFill>
            <a:srgbClr val="A82A2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C7CDB943-9B3E-948E-75F7-3E8AD7DDE1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6639"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89EF6C50-799D-707E-80CB-8D80DEAC6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2" name="Rechthoek 1">
            <a:extLst>
              <a:ext uri="{FF2B5EF4-FFF2-40B4-BE49-F238E27FC236}">
                <a16:creationId xmlns:a16="http://schemas.microsoft.com/office/drawing/2014/main" id="{2AD57EE5-1BB5-F308-8C55-83D4A8343554}"/>
              </a:ext>
            </a:extLst>
          </p:cNvPr>
          <p:cNvSpPr/>
          <p:nvPr/>
        </p:nvSpPr>
        <p:spPr>
          <a:xfrm>
            <a:off x="576072" y="815246"/>
            <a:ext cx="8549640" cy="684370"/>
          </a:xfrm>
          <a:prstGeom prst="rect">
            <a:avLst/>
          </a:prstGeom>
          <a:solidFill>
            <a:srgbClr val="4D82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CAC93E39-7BF9-926C-E963-ACFEE7E1DF8F}"/>
              </a:ext>
            </a:extLst>
          </p:cNvPr>
          <p:cNvSpPr txBox="1"/>
          <p:nvPr/>
        </p:nvSpPr>
        <p:spPr>
          <a:xfrm>
            <a:off x="576072" y="926598"/>
            <a:ext cx="8695944" cy="461665"/>
          </a:xfrm>
          <a:prstGeom prst="rect">
            <a:avLst/>
          </a:prstGeom>
          <a:noFill/>
        </p:spPr>
        <p:txBody>
          <a:bodyPr wrap="square" rtlCol="0">
            <a:spAutoFit/>
          </a:bodyPr>
          <a:lstStyle/>
          <a:p>
            <a:r>
              <a:rPr lang="nl-NL" sz="2400" b="1" dirty="0">
                <a:solidFill>
                  <a:schemeClr val="bg1"/>
                </a:solidFill>
              </a:rPr>
              <a:t>Vraag 3: Wat is de goede vlag van de Verenigde Staten?</a:t>
            </a:r>
          </a:p>
        </p:txBody>
      </p:sp>
      <p:sp>
        <p:nvSpPr>
          <p:cNvPr id="8" name="Ster: 5 punten 7">
            <a:extLst>
              <a:ext uri="{FF2B5EF4-FFF2-40B4-BE49-F238E27FC236}">
                <a16:creationId xmlns:a16="http://schemas.microsoft.com/office/drawing/2014/main" id="{C3138F51-E696-BF4D-1D0D-C66A74D58B4B}"/>
              </a:ext>
            </a:extLst>
          </p:cNvPr>
          <p:cNvSpPr/>
          <p:nvPr/>
        </p:nvSpPr>
        <p:spPr>
          <a:xfrm>
            <a:off x="1676137" y="5339708"/>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Ster: 5 punten 8">
            <a:extLst>
              <a:ext uri="{FF2B5EF4-FFF2-40B4-BE49-F238E27FC236}">
                <a16:creationId xmlns:a16="http://schemas.microsoft.com/office/drawing/2014/main" id="{66D58E3A-CAA0-98E8-4B2E-B545AC02C7FA}"/>
              </a:ext>
            </a:extLst>
          </p:cNvPr>
          <p:cNvSpPr/>
          <p:nvPr/>
        </p:nvSpPr>
        <p:spPr>
          <a:xfrm>
            <a:off x="1362456" y="3735324"/>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2C64D83F-3008-5048-AFCA-44EDBFCD781F}"/>
              </a:ext>
            </a:extLst>
          </p:cNvPr>
          <p:cNvSpPr txBox="1"/>
          <p:nvPr/>
        </p:nvSpPr>
        <p:spPr>
          <a:xfrm>
            <a:off x="1998660" y="3701087"/>
            <a:ext cx="2907792" cy="461665"/>
          </a:xfrm>
          <a:prstGeom prst="rect">
            <a:avLst/>
          </a:prstGeom>
          <a:noFill/>
        </p:spPr>
        <p:txBody>
          <a:bodyPr wrap="square" rtlCol="0">
            <a:spAutoFit/>
          </a:bodyPr>
          <a:lstStyle/>
          <a:p>
            <a:r>
              <a:rPr lang="nl-NL" sz="2400" b="1" dirty="0">
                <a:solidFill>
                  <a:srgbClr val="A82A21"/>
                </a:solidFill>
              </a:rPr>
              <a:t>Speelgoed</a:t>
            </a:r>
          </a:p>
        </p:txBody>
      </p:sp>
      <p:pic>
        <p:nvPicPr>
          <p:cNvPr id="13" name="Picture 2" descr="The High Schooler Who Designed The 50-Star American Flag ...">
            <a:extLst>
              <a:ext uri="{FF2B5EF4-FFF2-40B4-BE49-F238E27FC236}">
                <a16:creationId xmlns:a16="http://schemas.microsoft.com/office/drawing/2014/main" id="{8BE358CB-359C-EF80-7173-AAA6398FC3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3601" y="3421060"/>
            <a:ext cx="3035808" cy="15977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he High Schooler Who Designed The 50-Star American Flag ...">
            <a:extLst>
              <a:ext uri="{FF2B5EF4-FFF2-40B4-BE49-F238E27FC236}">
                <a16:creationId xmlns:a16="http://schemas.microsoft.com/office/drawing/2014/main" id="{B05B5151-999F-5926-A5B0-BF79D66A78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8834" y="3421060"/>
            <a:ext cx="3035808" cy="15977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he High Schooler Who Designed The 50-Star American Flag ...">
            <a:extLst>
              <a:ext uri="{FF2B5EF4-FFF2-40B4-BE49-F238E27FC236}">
                <a16:creationId xmlns:a16="http://schemas.microsoft.com/office/drawing/2014/main" id="{9FD3F1D8-CCFB-A973-9F07-6DC8274C19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68" y="3461887"/>
            <a:ext cx="3035808" cy="1597794"/>
          </a:xfrm>
          <a:prstGeom prst="rect">
            <a:avLst/>
          </a:prstGeom>
          <a:noFill/>
          <a:extLst>
            <a:ext uri="{909E8E84-426E-40DD-AFC4-6F175D3DCCD1}">
              <a14:hiddenFill xmlns:a14="http://schemas.microsoft.com/office/drawing/2010/main">
                <a:solidFill>
                  <a:srgbClr val="FFFFFF"/>
                </a:solidFill>
              </a14:hiddenFill>
            </a:ext>
          </a:extLst>
        </p:spPr>
      </p:pic>
      <p:sp>
        <p:nvSpPr>
          <p:cNvPr id="16" name="Rechthoek 15">
            <a:extLst>
              <a:ext uri="{FF2B5EF4-FFF2-40B4-BE49-F238E27FC236}">
                <a16:creationId xmlns:a16="http://schemas.microsoft.com/office/drawing/2014/main" id="{FA59A157-2A59-1FDB-3EB0-A3EF4F3342E7}"/>
              </a:ext>
            </a:extLst>
          </p:cNvPr>
          <p:cNvSpPr/>
          <p:nvPr/>
        </p:nvSpPr>
        <p:spPr>
          <a:xfrm>
            <a:off x="601491" y="3474721"/>
            <a:ext cx="1145633" cy="826649"/>
          </a:xfrm>
          <a:prstGeom prst="rect">
            <a:avLst/>
          </a:prstGeom>
          <a:solidFill>
            <a:srgbClr val="0027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er: 5 punten 6">
            <a:extLst>
              <a:ext uri="{FF2B5EF4-FFF2-40B4-BE49-F238E27FC236}">
                <a16:creationId xmlns:a16="http://schemas.microsoft.com/office/drawing/2014/main" id="{E989B8B2-2FC6-2539-F5A4-EE295B73ADD3}"/>
              </a:ext>
            </a:extLst>
          </p:cNvPr>
          <p:cNvSpPr/>
          <p:nvPr/>
        </p:nvSpPr>
        <p:spPr>
          <a:xfrm>
            <a:off x="601491" y="3519607"/>
            <a:ext cx="214401" cy="181480"/>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Ster: 5 punten 16">
            <a:extLst>
              <a:ext uri="{FF2B5EF4-FFF2-40B4-BE49-F238E27FC236}">
                <a16:creationId xmlns:a16="http://schemas.microsoft.com/office/drawing/2014/main" id="{6321A7A9-7F29-44F6-3BA1-23EEF442EAB7}"/>
              </a:ext>
            </a:extLst>
          </p:cNvPr>
          <p:cNvSpPr/>
          <p:nvPr/>
        </p:nvSpPr>
        <p:spPr>
          <a:xfrm>
            <a:off x="891359" y="3519607"/>
            <a:ext cx="214401" cy="181480"/>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Ster: 5 punten 17">
            <a:extLst>
              <a:ext uri="{FF2B5EF4-FFF2-40B4-BE49-F238E27FC236}">
                <a16:creationId xmlns:a16="http://schemas.microsoft.com/office/drawing/2014/main" id="{4D089883-1746-1E60-5251-001D1D1A3604}"/>
              </a:ext>
            </a:extLst>
          </p:cNvPr>
          <p:cNvSpPr/>
          <p:nvPr/>
        </p:nvSpPr>
        <p:spPr>
          <a:xfrm>
            <a:off x="1445499" y="3519607"/>
            <a:ext cx="214401" cy="181480"/>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Ster: 5 punten 18">
            <a:extLst>
              <a:ext uri="{FF2B5EF4-FFF2-40B4-BE49-F238E27FC236}">
                <a16:creationId xmlns:a16="http://schemas.microsoft.com/office/drawing/2014/main" id="{41CF5FDD-2162-E9F6-1F76-CF05208B399C}"/>
              </a:ext>
            </a:extLst>
          </p:cNvPr>
          <p:cNvSpPr/>
          <p:nvPr/>
        </p:nvSpPr>
        <p:spPr>
          <a:xfrm>
            <a:off x="1173675" y="3519607"/>
            <a:ext cx="214401" cy="181480"/>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Ster: 5 punten 19">
            <a:extLst>
              <a:ext uri="{FF2B5EF4-FFF2-40B4-BE49-F238E27FC236}">
                <a16:creationId xmlns:a16="http://schemas.microsoft.com/office/drawing/2014/main" id="{120EA2A4-E96E-C47C-8D1E-6CD96F8913E9}"/>
              </a:ext>
            </a:extLst>
          </p:cNvPr>
          <p:cNvSpPr/>
          <p:nvPr/>
        </p:nvSpPr>
        <p:spPr>
          <a:xfrm>
            <a:off x="600937" y="3779694"/>
            <a:ext cx="214401" cy="181480"/>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Ster: 5 punten 20">
            <a:extLst>
              <a:ext uri="{FF2B5EF4-FFF2-40B4-BE49-F238E27FC236}">
                <a16:creationId xmlns:a16="http://schemas.microsoft.com/office/drawing/2014/main" id="{981AB8DD-446C-09CA-C2AC-835FC037918B}"/>
              </a:ext>
            </a:extLst>
          </p:cNvPr>
          <p:cNvSpPr/>
          <p:nvPr/>
        </p:nvSpPr>
        <p:spPr>
          <a:xfrm>
            <a:off x="890805" y="3779694"/>
            <a:ext cx="214401" cy="181480"/>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Ster: 5 punten 21">
            <a:extLst>
              <a:ext uri="{FF2B5EF4-FFF2-40B4-BE49-F238E27FC236}">
                <a16:creationId xmlns:a16="http://schemas.microsoft.com/office/drawing/2014/main" id="{26043157-247C-581E-7EB5-0CDBBAF23103}"/>
              </a:ext>
            </a:extLst>
          </p:cNvPr>
          <p:cNvSpPr/>
          <p:nvPr/>
        </p:nvSpPr>
        <p:spPr>
          <a:xfrm>
            <a:off x="1444945" y="3779694"/>
            <a:ext cx="214401" cy="181480"/>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Ster: 5 punten 22">
            <a:extLst>
              <a:ext uri="{FF2B5EF4-FFF2-40B4-BE49-F238E27FC236}">
                <a16:creationId xmlns:a16="http://schemas.microsoft.com/office/drawing/2014/main" id="{A2316B3A-1E38-D0BE-CD5C-7FF8DC693B7D}"/>
              </a:ext>
            </a:extLst>
          </p:cNvPr>
          <p:cNvSpPr/>
          <p:nvPr/>
        </p:nvSpPr>
        <p:spPr>
          <a:xfrm>
            <a:off x="1173121" y="3779694"/>
            <a:ext cx="214401" cy="181480"/>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Ster: 5 punten 23">
            <a:extLst>
              <a:ext uri="{FF2B5EF4-FFF2-40B4-BE49-F238E27FC236}">
                <a16:creationId xmlns:a16="http://schemas.microsoft.com/office/drawing/2014/main" id="{E9933AB3-B0C4-95D8-FF0A-74B74DB87DD0}"/>
              </a:ext>
            </a:extLst>
          </p:cNvPr>
          <p:cNvSpPr/>
          <p:nvPr/>
        </p:nvSpPr>
        <p:spPr>
          <a:xfrm>
            <a:off x="600383" y="4025643"/>
            <a:ext cx="214401" cy="181480"/>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Ster: 5 punten 24">
            <a:extLst>
              <a:ext uri="{FF2B5EF4-FFF2-40B4-BE49-F238E27FC236}">
                <a16:creationId xmlns:a16="http://schemas.microsoft.com/office/drawing/2014/main" id="{23CB52A8-EDC4-B487-B627-AD3A9A274318}"/>
              </a:ext>
            </a:extLst>
          </p:cNvPr>
          <p:cNvSpPr/>
          <p:nvPr/>
        </p:nvSpPr>
        <p:spPr>
          <a:xfrm>
            <a:off x="890251" y="4025643"/>
            <a:ext cx="214401" cy="181480"/>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Ster: 5 punten 25">
            <a:extLst>
              <a:ext uri="{FF2B5EF4-FFF2-40B4-BE49-F238E27FC236}">
                <a16:creationId xmlns:a16="http://schemas.microsoft.com/office/drawing/2014/main" id="{9DBEA511-AF43-0882-ED71-E7EB2A89F145}"/>
              </a:ext>
            </a:extLst>
          </p:cNvPr>
          <p:cNvSpPr/>
          <p:nvPr/>
        </p:nvSpPr>
        <p:spPr>
          <a:xfrm>
            <a:off x="1444391" y="4025643"/>
            <a:ext cx="214401" cy="181480"/>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Ster: 5 punten 26">
            <a:extLst>
              <a:ext uri="{FF2B5EF4-FFF2-40B4-BE49-F238E27FC236}">
                <a16:creationId xmlns:a16="http://schemas.microsoft.com/office/drawing/2014/main" id="{43DB81E7-E903-95FB-6583-3E376BCA2230}"/>
              </a:ext>
            </a:extLst>
          </p:cNvPr>
          <p:cNvSpPr/>
          <p:nvPr/>
        </p:nvSpPr>
        <p:spPr>
          <a:xfrm>
            <a:off x="1172567" y="4025643"/>
            <a:ext cx="214401" cy="181480"/>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EA0FDB4D-262F-38AB-CA4F-1B468E8596F5}"/>
              </a:ext>
            </a:extLst>
          </p:cNvPr>
          <p:cNvSpPr/>
          <p:nvPr/>
        </p:nvSpPr>
        <p:spPr>
          <a:xfrm>
            <a:off x="3923435" y="3451753"/>
            <a:ext cx="1145633" cy="826649"/>
          </a:xfrm>
          <a:prstGeom prst="rect">
            <a:avLst/>
          </a:prstGeom>
          <a:solidFill>
            <a:srgbClr val="0027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Ster: 5 punten 28">
            <a:extLst>
              <a:ext uri="{FF2B5EF4-FFF2-40B4-BE49-F238E27FC236}">
                <a16:creationId xmlns:a16="http://schemas.microsoft.com/office/drawing/2014/main" id="{9069E208-CF69-AE90-0287-76238F7C9527}"/>
              </a:ext>
            </a:extLst>
          </p:cNvPr>
          <p:cNvSpPr/>
          <p:nvPr/>
        </p:nvSpPr>
        <p:spPr>
          <a:xfrm>
            <a:off x="3942956" y="3482447"/>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Ster: 5 punten 29">
            <a:extLst>
              <a:ext uri="{FF2B5EF4-FFF2-40B4-BE49-F238E27FC236}">
                <a16:creationId xmlns:a16="http://schemas.microsoft.com/office/drawing/2014/main" id="{4A1CC304-B449-EB40-2E43-77A4556E737F}"/>
              </a:ext>
            </a:extLst>
          </p:cNvPr>
          <p:cNvSpPr/>
          <p:nvPr/>
        </p:nvSpPr>
        <p:spPr>
          <a:xfrm>
            <a:off x="4142932" y="3487141"/>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Ster: 5 punten 30">
            <a:extLst>
              <a:ext uri="{FF2B5EF4-FFF2-40B4-BE49-F238E27FC236}">
                <a16:creationId xmlns:a16="http://schemas.microsoft.com/office/drawing/2014/main" id="{5742DB57-ECEA-473D-D644-2A725D24C5D1}"/>
              </a:ext>
            </a:extLst>
          </p:cNvPr>
          <p:cNvSpPr/>
          <p:nvPr/>
        </p:nvSpPr>
        <p:spPr>
          <a:xfrm>
            <a:off x="4342908" y="3484437"/>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Ster: 5 punten 31">
            <a:extLst>
              <a:ext uri="{FF2B5EF4-FFF2-40B4-BE49-F238E27FC236}">
                <a16:creationId xmlns:a16="http://schemas.microsoft.com/office/drawing/2014/main" id="{F319B343-2A65-719A-9FB8-AE44A33215E2}"/>
              </a:ext>
            </a:extLst>
          </p:cNvPr>
          <p:cNvSpPr/>
          <p:nvPr/>
        </p:nvSpPr>
        <p:spPr>
          <a:xfrm>
            <a:off x="4542884" y="3482447"/>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Ster: 5 punten 32">
            <a:extLst>
              <a:ext uri="{FF2B5EF4-FFF2-40B4-BE49-F238E27FC236}">
                <a16:creationId xmlns:a16="http://schemas.microsoft.com/office/drawing/2014/main" id="{CBFE9586-9FDF-BB8B-677A-0B19E0646311}"/>
              </a:ext>
            </a:extLst>
          </p:cNvPr>
          <p:cNvSpPr/>
          <p:nvPr/>
        </p:nvSpPr>
        <p:spPr>
          <a:xfrm>
            <a:off x="4739483" y="3482447"/>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Ster: 5 punten 33">
            <a:extLst>
              <a:ext uri="{FF2B5EF4-FFF2-40B4-BE49-F238E27FC236}">
                <a16:creationId xmlns:a16="http://schemas.microsoft.com/office/drawing/2014/main" id="{8D3E31AE-FA53-9B50-CA39-63A694AAB6B4}"/>
              </a:ext>
            </a:extLst>
          </p:cNvPr>
          <p:cNvSpPr/>
          <p:nvPr/>
        </p:nvSpPr>
        <p:spPr>
          <a:xfrm>
            <a:off x="4922257" y="3482446"/>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Ster: 5 punten 34">
            <a:extLst>
              <a:ext uri="{FF2B5EF4-FFF2-40B4-BE49-F238E27FC236}">
                <a16:creationId xmlns:a16="http://schemas.microsoft.com/office/drawing/2014/main" id="{638D2D68-BBEA-3FF9-4934-2C31E1C57E43}"/>
              </a:ext>
            </a:extLst>
          </p:cNvPr>
          <p:cNvSpPr/>
          <p:nvPr/>
        </p:nvSpPr>
        <p:spPr>
          <a:xfrm>
            <a:off x="3940889" y="3666153"/>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Ster: 5 punten 35">
            <a:extLst>
              <a:ext uri="{FF2B5EF4-FFF2-40B4-BE49-F238E27FC236}">
                <a16:creationId xmlns:a16="http://schemas.microsoft.com/office/drawing/2014/main" id="{DCABE502-E8CF-F540-54D9-AC38C96618E3}"/>
              </a:ext>
            </a:extLst>
          </p:cNvPr>
          <p:cNvSpPr/>
          <p:nvPr/>
        </p:nvSpPr>
        <p:spPr>
          <a:xfrm>
            <a:off x="4140865" y="3670847"/>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Ster: 5 punten 36">
            <a:extLst>
              <a:ext uri="{FF2B5EF4-FFF2-40B4-BE49-F238E27FC236}">
                <a16:creationId xmlns:a16="http://schemas.microsoft.com/office/drawing/2014/main" id="{5ACBD284-36EB-E449-B5F2-CA9E0B845087}"/>
              </a:ext>
            </a:extLst>
          </p:cNvPr>
          <p:cNvSpPr/>
          <p:nvPr/>
        </p:nvSpPr>
        <p:spPr>
          <a:xfrm>
            <a:off x="4340841" y="3668143"/>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Ster: 5 punten 37">
            <a:extLst>
              <a:ext uri="{FF2B5EF4-FFF2-40B4-BE49-F238E27FC236}">
                <a16:creationId xmlns:a16="http://schemas.microsoft.com/office/drawing/2014/main" id="{2B1984F1-2E0D-DC87-218D-D7F78173271C}"/>
              </a:ext>
            </a:extLst>
          </p:cNvPr>
          <p:cNvSpPr/>
          <p:nvPr/>
        </p:nvSpPr>
        <p:spPr>
          <a:xfrm>
            <a:off x="4540817" y="3666153"/>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Ster: 5 punten 38">
            <a:extLst>
              <a:ext uri="{FF2B5EF4-FFF2-40B4-BE49-F238E27FC236}">
                <a16:creationId xmlns:a16="http://schemas.microsoft.com/office/drawing/2014/main" id="{F6CEFAAF-CDD4-5889-5ECE-561976518957}"/>
              </a:ext>
            </a:extLst>
          </p:cNvPr>
          <p:cNvSpPr/>
          <p:nvPr/>
        </p:nvSpPr>
        <p:spPr>
          <a:xfrm>
            <a:off x="4737416" y="3666153"/>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Ster: 5 punten 39">
            <a:extLst>
              <a:ext uri="{FF2B5EF4-FFF2-40B4-BE49-F238E27FC236}">
                <a16:creationId xmlns:a16="http://schemas.microsoft.com/office/drawing/2014/main" id="{DB53D03F-7DAE-F614-5CA8-1A66BDF18DC4}"/>
              </a:ext>
            </a:extLst>
          </p:cNvPr>
          <p:cNvSpPr/>
          <p:nvPr/>
        </p:nvSpPr>
        <p:spPr>
          <a:xfrm>
            <a:off x="4920190" y="3666152"/>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Ster: 5 punten 40">
            <a:extLst>
              <a:ext uri="{FF2B5EF4-FFF2-40B4-BE49-F238E27FC236}">
                <a16:creationId xmlns:a16="http://schemas.microsoft.com/office/drawing/2014/main" id="{E93050B4-3CD2-75FC-158D-0860FB27FE3E}"/>
              </a:ext>
            </a:extLst>
          </p:cNvPr>
          <p:cNvSpPr/>
          <p:nvPr/>
        </p:nvSpPr>
        <p:spPr>
          <a:xfrm>
            <a:off x="3940889" y="3845986"/>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Ster: 5 punten 41">
            <a:extLst>
              <a:ext uri="{FF2B5EF4-FFF2-40B4-BE49-F238E27FC236}">
                <a16:creationId xmlns:a16="http://schemas.microsoft.com/office/drawing/2014/main" id="{B5D89577-E7AD-6013-22F0-E891BBB6FCF2}"/>
              </a:ext>
            </a:extLst>
          </p:cNvPr>
          <p:cNvSpPr/>
          <p:nvPr/>
        </p:nvSpPr>
        <p:spPr>
          <a:xfrm>
            <a:off x="4140865" y="3850680"/>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Ster: 5 punten 42">
            <a:extLst>
              <a:ext uri="{FF2B5EF4-FFF2-40B4-BE49-F238E27FC236}">
                <a16:creationId xmlns:a16="http://schemas.microsoft.com/office/drawing/2014/main" id="{5ED4E460-D3A9-0191-CDC4-850923463730}"/>
              </a:ext>
            </a:extLst>
          </p:cNvPr>
          <p:cNvSpPr/>
          <p:nvPr/>
        </p:nvSpPr>
        <p:spPr>
          <a:xfrm>
            <a:off x="4340841" y="3847976"/>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Ster: 5 punten 43">
            <a:extLst>
              <a:ext uri="{FF2B5EF4-FFF2-40B4-BE49-F238E27FC236}">
                <a16:creationId xmlns:a16="http://schemas.microsoft.com/office/drawing/2014/main" id="{AD4FB001-0012-517A-93F9-F4AC129A4A9F}"/>
              </a:ext>
            </a:extLst>
          </p:cNvPr>
          <p:cNvSpPr/>
          <p:nvPr/>
        </p:nvSpPr>
        <p:spPr>
          <a:xfrm>
            <a:off x="4540817" y="3845986"/>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Ster: 5 punten 44">
            <a:extLst>
              <a:ext uri="{FF2B5EF4-FFF2-40B4-BE49-F238E27FC236}">
                <a16:creationId xmlns:a16="http://schemas.microsoft.com/office/drawing/2014/main" id="{BE1D01FD-DF20-3435-3500-F6A882BEE7E3}"/>
              </a:ext>
            </a:extLst>
          </p:cNvPr>
          <p:cNvSpPr/>
          <p:nvPr/>
        </p:nvSpPr>
        <p:spPr>
          <a:xfrm>
            <a:off x="4737416" y="3845986"/>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Ster: 5 punten 45">
            <a:extLst>
              <a:ext uri="{FF2B5EF4-FFF2-40B4-BE49-F238E27FC236}">
                <a16:creationId xmlns:a16="http://schemas.microsoft.com/office/drawing/2014/main" id="{3AA276E2-8C9B-69ED-16B2-4A6C08E1ACF2}"/>
              </a:ext>
            </a:extLst>
          </p:cNvPr>
          <p:cNvSpPr/>
          <p:nvPr/>
        </p:nvSpPr>
        <p:spPr>
          <a:xfrm>
            <a:off x="4920190" y="3845985"/>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Ster: 5 punten 46">
            <a:extLst>
              <a:ext uri="{FF2B5EF4-FFF2-40B4-BE49-F238E27FC236}">
                <a16:creationId xmlns:a16="http://schemas.microsoft.com/office/drawing/2014/main" id="{84E094AF-47E2-0A98-8E6F-4866E789796D}"/>
              </a:ext>
            </a:extLst>
          </p:cNvPr>
          <p:cNvSpPr/>
          <p:nvPr/>
        </p:nvSpPr>
        <p:spPr>
          <a:xfrm>
            <a:off x="3940889" y="4029083"/>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Ster: 5 punten 47">
            <a:extLst>
              <a:ext uri="{FF2B5EF4-FFF2-40B4-BE49-F238E27FC236}">
                <a16:creationId xmlns:a16="http://schemas.microsoft.com/office/drawing/2014/main" id="{F4C74988-50AA-720F-C1AD-F3D01C21BE63}"/>
              </a:ext>
            </a:extLst>
          </p:cNvPr>
          <p:cNvSpPr/>
          <p:nvPr/>
        </p:nvSpPr>
        <p:spPr>
          <a:xfrm>
            <a:off x="4140865" y="4033777"/>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Ster: 5 punten 48">
            <a:extLst>
              <a:ext uri="{FF2B5EF4-FFF2-40B4-BE49-F238E27FC236}">
                <a16:creationId xmlns:a16="http://schemas.microsoft.com/office/drawing/2014/main" id="{71646F96-C040-F466-A37A-16750946D44C}"/>
              </a:ext>
            </a:extLst>
          </p:cNvPr>
          <p:cNvSpPr/>
          <p:nvPr/>
        </p:nvSpPr>
        <p:spPr>
          <a:xfrm>
            <a:off x="4340841" y="4031073"/>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Ster: 5 punten 49">
            <a:extLst>
              <a:ext uri="{FF2B5EF4-FFF2-40B4-BE49-F238E27FC236}">
                <a16:creationId xmlns:a16="http://schemas.microsoft.com/office/drawing/2014/main" id="{8F1EB264-7DFC-B5FD-FE54-45065B3830C7}"/>
              </a:ext>
            </a:extLst>
          </p:cNvPr>
          <p:cNvSpPr/>
          <p:nvPr/>
        </p:nvSpPr>
        <p:spPr>
          <a:xfrm>
            <a:off x="4540817" y="4029083"/>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Ster: 5 punten 50">
            <a:extLst>
              <a:ext uri="{FF2B5EF4-FFF2-40B4-BE49-F238E27FC236}">
                <a16:creationId xmlns:a16="http://schemas.microsoft.com/office/drawing/2014/main" id="{B29C3688-FEF9-678C-5749-3DBCE0C59A7A}"/>
              </a:ext>
            </a:extLst>
          </p:cNvPr>
          <p:cNvSpPr/>
          <p:nvPr/>
        </p:nvSpPr>
        <p:spPr>
          <a:xfrm>
            <a:off x="4737416" y="4029083"/>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Ster: 5 punten 51">
            <a:extLst>
              <a:ext uri="{FF2B5EF4-FFF2-40B4-BE49-F238E27FC236}">
                <a16:creationId xmlns:a16="http://schemas.microsoft.com/office/drawing/2014/main" id="{8D8ADF93-81CE-5532-215D-AA7F74C4746C}"/>
              </a:ext>
            </a:extLst>
          </p:cNvPr>
          <p:cNvSpPr/>
          <p:nvPr/>
        </p:nvSpPr>
        <p:spPr>
          <a:xfrm>
            <a:off x="4920190" y="4029082"/>
            <a:ext cx="127291" cy="111551"/>
          </a:xfrm>
          <a:prstGeom prst="star5">
            <a:avLst/>
          </a:prstGeom>
          <a:solidFill>
            <a:srgbClr val="F4F1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Ster: 5 punten 52">
            <a:extLst>
              <a:ext uri="{FF2B5EF4-FFF2-40B4-BE49-F238E27FC236}">
                <a16:creationId xmlns:a16="http://schemas.microsoft.com/office/drawing/2014/main" id="{1A5E283E-93BE-8027-99FF-872C528B2714}"/>
              </a:ext>
            </a:extLst>
          </p:cNvPr>
          <p:cNvSpPr/>
          <p:nvPr/>
        </p:nvSpPr>
        <p:spPr>
          <a:xfrm>
            <a:off x="5182710" y="5339708"/>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Ster: 5 punten 53">
            <a:extLst>
              <a:ext uri="{FF2B5EF4-FFF2-40B4-BE49-F238E27FC236}">
                <a16:creationId xmlns:a16="http://schemas.microsoft.com/office/drawing/2014/main" id="{4EC3129A-4809-740F-EAEE-E3492AB28C08}"/>
              </a:ext>
            </a:extLst>
          </p:cNvPr>
          <p:cNvSpPr/>
          <p:nvPr/>
        </p:nvSpPr>
        <p:spPr>
          <a:xfrm>
            <a:off x="8527477" y="5339708"/>
            <a:ext cx="448056" cy="393192"/>
          </a:xfrm>
          <a:prstGeom prst="star5">
            <a:avLst/>
          </a:prstGeom>
          <a:solidFill>
            <a:srgbClr val="A82A21"/>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04494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190BE-4AF7-FE60-39C5-88767A53D5C8}"/>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467C173E-F9BC-F665-4D63-9FDBB209E6D9}"/>
              </a:ext>
            </a:extLst>
          </p:cNvPr>
          <p:cNvSpPr/>
          <p:nvPr/>
        </p:nvSpPr>
        <p:spPr>
          <a:xfrm>
            <a:off x="10910185" y="-316871"/>
            <a:ext cx="1307977" cy="7174871"/>
          </a:xfrm>
          <a:prstGeom prst="rect">
            <a:avLst/>
          </a:prstGeom>
          <a:solidFill>
            <a:srgbClr val="A82A2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371B253B-B1D5-8718-A2F5-7126A79B5C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6639"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51F02064-AF5A-B804-3A32-6C5F146CF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2" name="Rechthoek 1">
            <a:extLst>
              <a:ext uri="{FF2B5EF4-FFF2-40B4-BE49-F238E27FC236}">
                <a16:creationId xmlns:a16="http://schemas.microsoft.com/office/drawing/2014/main" id="{3AEF9EC4-919F-1414-7FAC-CA50F23EED2E}"/>
              </a:ext>
            </a:extLst>
          </p:cNvPr>
          <p:cNvSpPr/>
          <p:nvPr/>
        </p:nvSpPr>
        <p:spPr>
          <a:xfrm>
            <a:off x="576072" y="815246"/>
            <a:ext cx="6784848" cy="684370"/>
          </a:xfrm>
          <a:prstGeom prst="rect">
            <a:avLst/>
          </a:prstGeom>
          <a:solidFill>
            <a:srgbClr val="4D82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38150C47-4B3B-2BFB-CB06-CA239BB53C86}"/>
              </a:ext>
            </a:extLst>
          </p:cNvPr>
          <p:cNvSpPr txBox="1"/>
          <p:nvPr/>
        </p:nvSpPr>
        <p:spPr>
          <a:xfrm>
            <a:off x="576072" y="926598"/>
            <a:ext cx="6784848" cy="461665"/>
          </a:xfrm>
          <a:prstGeom prst="rect">
            <a:avLst/>
          </a:prstGeom>
          <a:noFill/>
        </p:spPr>
        <p:txBody>
          <a:bodyPr wrap="square" rtlCol="0">
            <a:spAutoFit/>
          </a:bodyPr>
          <a:lstStyle/>
          <a:p>
            <a:r>
              <a:rPr lang="nl-NL" sz="2400" b="1" dirty="0">
                <a:solidFill>
                  <a:schemeClr val="bg1"/>
                </a:solidFill>
              </a:rPr>
              <a:t>Vraag 4: Waar woonden de cowboys?</a:t>
            </a:r>
          </a:p>
        </p:txBody>
      </p:sp>
      <p:sp>
        <p:nvSpPr>
          <p:cNvPr id="7" name="Ster: 5 punten 6">
            <a:extLst>
              <a:ext uri="{FF2B5EF4-FFF2-40B4-BE49-F238E27FC236}">
                <a16:creationId xmlns:a16="http://schemas.microsoft.com/office/drawing/2014/main" id="{94089672-27C0-4BF2-490E-93B4F5C55835}"/>
              </a:ext>
            </a:extLst>
          </p:cNvPr>
          <p:cNvSpPr/>
          <p:nvPr/>
        </p:nvSpPr>
        <p:spPr>
          <a:xfrm>
            <a:off x="1362456" y="2244852"/>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Ster: 5 punten 7">
            <a:extLst>
              <a:ext uri="{FF2B5EF4-FFF2-40B4-BE49-F238E27FC236}">
                <a16:creationId xmlns:a16="http://schemas.microsoft.com/office/drawing/2014/main" id="{F01F22D2-1E93-C067-8102-1317096EFBC2}"/>
              </a:ext>
            </a:extLst>
          </p:cNvPr>
          <p:cNvSpPr/>
          <p:nvPr/>
        </p:nvSpPr>
        <p:spPr>
          <a:xfrm>
            <a:off x="1362456" y="2990088"/>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Ster: 5 punten 8">
            <a:extLst>
              <a:ext uri="{FF2B5EF4-FFF2-40B4-BE49-F238E27FC236}">
                <a16:creationId xmlns:a16="http://schemas.microsoft.com/office/drawing/2014/main" id="{DA20B3C7-65CE-8764-B3E9-CC8163F35924}"/>
              </a:ext>
            </a:extLst>
          </p:cNvPr>
          <p:cNvSpPr/>
          <p:nvPr/>
        </p:nvSpPr>
        <p:spPr>
          <a:xfrm>
            <a:off x="1362456" y="3735324"/>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0640626A-125A-F271-5475-3BBB55F01382}"/>
              </a:ext>
            </a:extLst>
          </p:cNvPr>
          <p:cNvSpPr txBox="1"/>
          <p:nvPr/>
        </p:nvSpPr>
        <p:spPr>
          <a:xfrm>
            <a:off x="1998661" y="2253889"/>
            <a:ext cx="2907792" cy="461665"/>
          </a:xfrm>
          <a:prstGeom prst="rect">
            <a:avLst/>
          </a:prstGeom>
          <a:noFill/>
        </p:spPr>
        <p:txBody>
          <a:bodyPr wrap="square" rtlCol="0">
            <a:spAutoFit/>
          </a:bodyPr>
          <a:lstStyle/>
          <a:p>
            <a:r>
              <a:rPr lang="nl-NL" sz="2400" b="1" dirty="0">
                <a:solidFill>
                  <a:srgbClr val="A82A21"/>
                </a:solidFill>
              </a:rPr>
              <a:t>Het Wilde Westen</a:t>
            </a:r>
          </a:p>
        </p:txBody>
      </p:sp>
      <p:sp>
        <p:nvSpPr>
          <p:cNvPr id="11" name="Tekstvak 10">
            <a:extLst>
              <a:ext uri="{FF2B5EF4-FFF2-40B4-BE49-F238E27FC236}">
                <a16:creationId xmlns:a16="http://schemas.microsoft.com/office/drawing/2014/main" id="{76F65F26-9985-F350-C7D9-C07E30E1431D}"/>
              </a:ext>
            </a:extLst>
          </p:cNvPr>
          <p:cNvSpPr txBox="1"/>
          <p:nvPr/>
        </p:nvSpPr>
        <p:spPr>
          <a:xfrm>
            <a:off x="1998660" y="2990088"/>
            <a:ext cx="2907792" cy="461665"/>
          </a:xfrm>
          <a:prstGeom prst="rect">
            <a:avLst/>
          </a:prstGeom>
          <a:noFill/>
        </p:spPr>
        <p:txBody>
          <a:bodyPr wrap="square" rtlCol="0">
            <a:spAutoFit/>
          </a:bodyPr>
          <a:lstStyle/>
          <a:p>
            <a:r>
              <a:rPr lang="nl-NL" sz="2400" b="1" dirty="0">
                <a:solidFill>
                  <a:srgbClr val="A82A21"/>
                </a:solidFill>
              </a:rPr>
              <a:t>Het Zielige Zuiden</a:t>
            </a:r>
          </a:p>
        </p:txBody>
      </p:sp>
      <p:sp>
        <p:nvSpPr>
          <p:cNvPr id="12" name="Tekstvak 11">
            <a:extLst>
              <a:ext uri="{FF2B5EF4-FFF2-40B4-BE49-F238E27FC236}">
                <a16:creationId xmlns:a16="http://schemas.microsoft.com/office/drawing/2014/main" id="{77EBB179-A954-89F6-92B8-AF1D509CE354}"/>
              </a:ext>
            </a:extLst>
          </p:cNvPr>
          <p:cNvSpPr txBox="1"/>
          <p:nvPr/>
        </p:nvSpPr>
        <p:spPr>
          <a:xfrm>
            <a:off x="1998660" y="3701087"/>
            <a:ext cx="2907792" cy="461665"/>
          </a:xfrm>
          <a:prstGeom prst="rect">
            <a:avLst/>
          </a:prstGeom>
          <a:noFill/>
        </p:spPr>
        <p:txBody>
          <a:bodyPr wrap="square" rtlCol="0">
            <a:spAutoFit/>
          </a:bodyPr>
          <a:lstStyle/>
          <a:p>
            <a:r>
              <a:rPr lang="nl-NL" sz="2400" b="1" dirty="0">
                <a:solidFill>
                  <a:srgbClr val="A82A21"/>
                </a:solidFill>
              </a:rPr>
              <a:t>Het Nare Noorden</a:t>
            </a:r>
          </a:p>
        </p:txBody>
      </p:sp>
    </p:spTree>
    <p:extLst>
      <p:ext uri="{BB962C8B-B14F-4D97-AF65-F5344CB8AC3E}">
        <p14:creationId xmlns:p14="http://schemas.microsoft.com/office/powerpoint/2010/main" val="3008802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496B1-4890-AA94-4C78-7D94260599B6}"/>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E093D091-0F2F-F7C7-F565-C26152E6EEA6}"/>
              </a:ext>
            </a:extLst>
          </p:cNvPr>
          <p:cNvSpPr/>
          <p:nvPr/>
        </p:nvSpPr>
        <p:spPr>
          <a:xfrm>
            <a:off x="10910185" y="-316871"/>
            <a:ext cx="1307977" cy="7174871"/>
          </a:xfrm>
          <a:prstGeom prst="rect">
            <a:avLst/>
          </a:prstGeom>
          <a:solidFill>
            <a:srgbClr val="A82A2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324ACD72-48CD-24D6-52EE-A5C04F3E88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6639"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CAC1768E-EC61-2C4B-3D58-92F1347B2A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2" name="Rechthoek 1">
            <a:extLst>
              <a:ext uri="{FF2B5EF4-FFF2-40B4-BE49-F238E27FC236}">
                <a16:creationId xmlns:a16="http://schemas.microsoft.com/office/drawing/2014/main" id="{3E998A73-CB13-AD61-30A1-AEE3CC097700}"/>
              </a:ext>
            </a:extLst>
          </p:cNvPr>
          <p:cNvSpPr/>
          <p:nvPr/>
        </p:nvSpPr>
        <p:spPr>
          <a:xfrm>
            <a:off x="576072" y="815246"/>
            <a:ext cx="6784848" cy="684370"/>
          </a:xfrm>
          <a:prstGeom prst="rect">
            <a:avLst/>
          </a:prstGeom>
          <a:solidFill>
            <a:srgbClr val="4D82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6660D71A-446A-4CE9-0088-9E8354F49C6A}"/>
              </a:ext>
            </a:extLst>
          </p:cNvPr>
          <p:cNvSpPr txBox="1"/>
          <p:nvPr/>
        </p:nvSpPr>
        <p:spPr>
          <a:xfrm>
            <a:off x="576072" y="926598"/>
            <a:ext cx="6784848" cy="461665"/>
          </a:xfrm>
          <a:prstGeom prst="rect">
            <a:avLst/>
          </a:prstGeom>
          <a:noFill/>
        </p:spPr>
        <p:txBody>
          <a:bodyPr wrap="square" rtlCol="0">
            <a:spAutoFit/>
          </a:bodyPr>
          <a:lstStyle/>
          <a:p>
            <a:r>
              <a:rPr lang="nl-NL" sz="2400" b="1" dirty="0">
                <a:solidFill>
                  <a:schemeClr val="bg1"/>
                </a:solidFill>
              </a:rPr>
              <a:t>Vraag 4: Waar woonden de cowboys?</a:t>
            </a:r>
          </a:p>
        </p:txBody>
      </p:sp>
      <p:sp>
        <p:nvSpPr>
          <p:cNvPr id="7" name="Ster: 5 punten 6">
            <a:extLst>
              <a:ext uri="{FF2B5EF4-FFF2-40B4-BE49-F238E27FC236}">
                <a16:creationId xmlns:a16="http://schemas.microsoft.com/office/drawing/2014/main" id="{2DFF7BD0-D23E-CE4F-605F-7D2EAB631852}"/>
              </a:ext>
            </a:extLst>
          </p:cNvPr>
          <p:cNvSpPr/>
          <p:nvPr/>
        </p:nvSpPr>
        <p:spPr>
          <a:xfrm>
            <a:off x="1362456" y="2244852"/>
            <a:ext cx="448056" cy="393192"/>
          </a:xfrm>
          <a:prstGeom prst="star5">
            <a:avLst/>
          </a:prstGeom>
          <a:solidFill>
            <a:srgbClr val="A82A21"/>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Ster: 5 punten 7">
            <a:extLst>
              <a:ext uri="{FF2B5EF4-FFF2-40B4-BE49-F238E27FC236}">
                <a16:creationId xmlns:a16="http://schemas.microsoft.com/office/drawing/2014/main" id="{CBA266F4-C49E-B97A-6C3B-6027CAB60849}"/>
              </a:ext>
            </a:extLst>
          </p:cNvPr>
          <p:cNvSpPr/>
          <p:nvPr/>
        </p:nvSpPr>
        <p:spPr>
          <a:xfrm>
            <a:off x="1362456" y="2990088"/>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Ster: 5 punten 8">
            <a:extLst>
              <a:ext uri="{FF2B5EF4-FFF2-40B4-BE49-F238E27FC236}">
                <a16:creationId xmlns:a16="http://schemas.microsoft.com/office/drawing/2014/main" id="{9ECEDD59-6456-DEA0-65CA-9EB3FF53286E}"/>
              </a:ext>
            </a:extLst>
          </p:cNvPr>
          <p:cNvSpPr/>
          <p:nvPr/>
        </p:nvSpPr>
        <p:spPr>
          <a:xfrm>
            <a:off x="1362456" y="3735324"/>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7004B9BA-D377-CD36-4ECE-C02CFC9438A2}"/>
              </a:ext>
            </a:extLst>
          </p:cNvPr>
          <p:cNvSpPr txBox="1"/>
          <p:nvPr/>
        </p:nvSpPr>
        <p:spPr>
          <a:xfrm>
            <a:off x="1998661" y="2253889"/>
            <a:ext cx="2907792" cy="461665"/>
          </a:xfrm>
          <a:prstGeom prst="rect">
            <a:avLst/>
          </a:prstGeom>
          <a:noFill/>
        </p:spPr>
        <p:txBody>
          <a:bodyPr wrap="square" rtlCol="0">
            <a:spAutoFit/>
          </a:bodyPr>
          <a:lstStyle/>
          <a:p>
            <a:r>
              <a:rPr lang="nl-NL" sz="2400" b="1" dirty="0">
                <a:solidFill>
                  <a:srgbClr val="4D82A5"/>
                </a:solidFill>
              </a:rPr>
              <a:t>Het Wilde Westen</a:t>
            </a:r>
          </a:p>
        </p:txBody>
      </p:sp>
      <p:sp>
        <p:nvSpPr>
          <p:cNvPr id="11" name="Tekstvak 10">
            <a:extLst>
              <a:ext uri="{FF2B5EF4-FFF2-40B4-BE49-F238E27FC236}">
                <a16:creationId xmlns:a16="http://schemas.microsoft.com/office/drawing/2014/main" id="{32B1F0D4-0709-6A50-B3A4-CC6C8DC91885}"/>
              </a:ext>
            </a:extLst>
          </p:cNvPr>
          <p:cNvSpPr txBox="1"/>
          <p:nvPr/>
        </p:nvSpPr>
        <p:spPr>
          <a:xfrm>
            <a:off x="1998660" y="2990088"/>
            <a:ext cx="2907792" cy="461665"/>
          </a:xfrm>
          <a:prstGeom prst="rect">
            <a:avLst/>
          </a:prstGeom>
          <a:noFill/>
        </p:spPr>
        <p:txBody>
          <a:bodyPr wrap="square" rtlCol="0">
            <a:spAutoFit/>
          </a:bodyPr>
          <a:lstStyle/>
          <a:p>
            <a:r>
              <a:rPr lang="nl-NL" sz="2400" b="1" dirty="0">
                <a:solidFill>
                  <a:srgbClr val="A82A21"/>
                </a:solidFill>
              </a:rPr>
              <a:t>Het Zielige Zuiden</a:t>
            </a:r>
          </a:p>
        </p:txBody>
      </p:sp>
      <p:sp>
        <p:nvSpPr>
          <p:cNvPr id="12" name="Tekstvak 11">
            <a:extLst>
              <a:ext uri="{FF2B5EF4-FFF2-40B4-BE49-F238E27FC236}">
                <a16:creationId xmlns:a16="http://schemas.microsoft.com/office/drawing/2014/main" id="{D51582B6-55AE-22D2-8C48-13C923254AE5}"/>
              </a:ext>
            </a:extLst>
          </p:cNvPr>
          <p:cNvSpPr txBox="1"/>
          <p:nvPr/>
        </p:nvSpPr>
        <p:spPr>
          <a:xfrm>
            <a:off x="1998660" y="3701087"/>
            <a:ext cx="2907792" cy="461665"/>
          </a:xfrm>
          <a:prstGeom prst="rect">
            <a:avLst/>
          </a:prstGeom>
          <a:noFill/>
        </p:spPr>
        <p:txBody>
          <a:bodyPr wrap="square" rtlCol="0">
            <a:spAutoFit/>
          </a:bodyPr>
          <a:lstStyle/>
          <a:p>
            <a:r>
              <a:rPr lang="nl-NL" sz="2400" b="1" dirty="0">
                <a:solidFill>
                  <a:srgbClr val="A82A21"/>
                </a:solidFill>
              </a:rPr>
              <a:t>Het Nare Noorden</a:t>
            </a:r>
          </a:p>
        </p:txBody>
      </p:sp>
    </p:spTree>
    <p:extLst>
      <p:ext uri="{BB962C8B-B14F-4D97-AF65-F5344CB8AC3E}">
        <p14:creationId xmlns:p14="http://schemas.microsoft.com/office/powerpoint/2010/main" val="3341816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3BF90-73C1-ED9F-EAC0-BD4A86990875}"/>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05CB958E-8DCE-A0FE-23A1-34FC3FA17AD9}"/>
              </a:ext>
            </a:extLst>
          </p:cNvPr>
          <p:cNvSpPr/>
          <p:nvPr/>
        </p:nvSpPr>
        <p:spPr>
          <a:xfrm>
            <a:off x="10910185" y="-316871"/>
            <a:ext cx="1307977" cy="7174871"/>
          </a:xfrm>
          <a:prstGeom prst="rect">
            <a:avLst/>
          </a:prstGeom>
          <a:solidFill>
            <a:srgbClr val="A82A2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1AB3339B-5A48-2E0C-746F-586EBB6B78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6639"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9A8832BB-2E5A-9262-06CA-DBB32B81AF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2" name="Rechthoek 1">
            <a:extLst>
              <a:ext uri="{FF2B5EF4-FFF2-40B4-BE49-F238E27FC236}">
                <a16:creationId xmlns:a16="http://schemas.microsoft.com/office/drawing/2014/main" id="{CCB36D7D-0D12-71EB-AE43-8FFA57717D5B}"/>
              </a:ext>
            </a:extLst>
          </p:cNvPr>
          <p:cNvSpPr/>
          <p:nvPr/>
        </p:nvSpPr>
        <p:spPr>
          <a:xfrm>
            <a:off x="576071" y="815246"/>
            <a:ext cx="9525871" cy="1048660"/>
          </a:xfrm>
          <a:prstGeom prst="rect">
            <a:avLst/>
          </a:prstGeom>
          <a:solidFill>
            <a:srgbClr val="4D82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985A054E-E900-EF83-AE7A-FEC1C556A619}"/>
              </a:ext>
            </a:extLst>
          </p:cNvPr>
          <p:cNvSpPr txBox="1"/>
          <p:nvPr/>
        </p:nvSpPr>
        <p:spPr>
          <a:xfrm>
            <a:off x="576072" y="926598"/>
            <a:ext cx="9700042" cy="830997"/>
          </a:xfrm>
          <a:prstGeom prst="rect">
            <a:avLst/>
          </a:prstGeom>
          <a:noFill/>
        </p:spPr>
        <p:txBody>
          <a:bodyPr wrap="square" rtlCol="0">
            <a:spAutoFit/>
          </a:bodyPr>
          <a:lstStyle/>
          <a:p>
            <a:r>
              <a:rPr lang="nl-NL" sz="2400" b="1" dirty="0">
                <a:solidFill>
                  <a:schemeClr val="bg1"/>
                </a:solidFill>
              </a:rPr>
              <a:t>Vraag 5: Welke van deze sporten is het populairst in De Verenigde Staten</a:t>
            </a:r>
          </a:p>
        </p:txBody>
      </p:sp>
      <p:sp>
        <p:nvSpPr>
          <p:cNvPr id="7" name="Ster: 5 punten 6">
            <a:extLst>
              <a:ext uri="{FF2B5EF4-FFF2-40B4-BE49-F238E27FC236}">
                <a16:creationId xmlns:a16="http://schemas.microsoft.com/office/drawing/2014/main" id="{CB729945-245F-6074-A860-FE7DDE59BE57}"/>
              </a:ext>
            </a:extLst>
          </p:cNvPr>
          <p:cNvSpPr/>
          <p:nvPr/>
        </p:nvSpPr>
        <p:spPr>
          <a:xfrm>
            <a:off x="1594066" y="5627415"/>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Ster: 5 punten 8">
            <a:extLst>
              <a:ext uri="{FF2B5EF4-FFF2-40B4-BE49-F238E27FC236}">
                <a16:creationId xmlns:a16="http://schemas.microsoft.com/office/drawing/2014/main" id="{5C98C67A-4B84-8129-1B88-CDC647BB050A}"/>
              </a:ext>
            </a:extLst>
          </p:cNvPr>
          <p:cNvSpPr/>
          <p:nvPr/>
        </p:nvSpPr>
        <p:spPr>
          <a:xfrm>
            <a:off x="1362456" y="3735324"/>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a:extLst>
              <a:ext uri="{FF2B5EF4-FFF2-40B4-BE49-F238E27FC236}">
                <a16:creationId xmlns:a16="http://schemas.microsoft.com/office/drawing/2014/main" id="{CE1A4C5D-BB62-1F2E-5057-BCCE9302A675}"/>
              </a:ext>
            </a:extLst>
          </p:cNvPr>
          <p:cNvPicPr>
            <a:picLocks noChangeAspect="1"/>
          </p:cNvPicPr>
          <p:nvPr/>
        </p:nvPicPr>
        <p:blipFill>
          <a:blip r:embed="rId4"/>
          <a:srcRect r="15625"/>
          <a:stretch>
            <a:fillRect/>
          </a:stretch>
        </p:blipFill>
        <p:spPr>
          <a:xfrm>
            <a:off x="7271463" y="3125300"/>
            <a:ext cx="3396913" cy="2264609"/>
          </a:xfrm>
          <a:prstGeom prst="rect">
            <a:avLst/>
          </a:prstGeom>
        </p:spPr>
      </p:pic>
      <p:pic>
        <p:nvPicPr>
          <p:cNvPr id="4100" name="Picture 4" descr="Alle informatie over schaatsen in Arnhem">
            <a:extLst>
              <a:ext uri="{FF2B5EF4-FFF2-40B4-BE49-F238E27FC236}">
                <a16:creationId xmlns:a16="http://schemas.microsoft.com/office/drawing/2014/main" id="{8F7DFC3E-4855-A837-2185-88901A82C1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0243" y="3125301"/>
            <a:ext cx="3399038" cy="226460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IH Pro League (m): Nederland - België | TeamNL">
            <a:extLst>
              <a:ext uri="{FF2B5EF4-FFF2-40B4-BE49-F238E27FC236}">
                <a16:creationId xmlns:a16="http://schemas.microsoft.com/office/drawing/2014/main" id="{D6425A91-9883-D193-1526-554350F44F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666" y="3125301"/>
            <a:ext cx="3396913" cy="2264609"/>
          </a:xfrm>
          <a:prstGeom prst="rect">
            <a:avLst/>
          </a:prstGeom>
          <a:noFill/>
          <a:extLst>
            <a:ext uri="{909E8E84-426E-40DD-AFC4-6F175D3DCCD1}">
              <a14:hiddenFill xmlns:a14="http://schemas.microsoft.com/office/drawing/2010/main">
                <a:solidFill>
                  <a:srgbClr val="FFFFFF"/>
                </a:solidFill>
              </a14:hiddenFill>
            </a:ext>
          </a:extLst>
        </p:spPr>
      </p:pic>
      <p:sp>
        <p:nvSpPr>
          <p:cNvPr id="15" name="Ster: 5 punten 14">
            <a:extLst>
              <a:ext uri="{FF2B5EF4-FFF2-40B4-BE49-F238E27FC236}">
                <a16:creationId xmlns:a16="http://schemas.microsoft.com/office/drawing/2014/main" id="{8C12100D-607E-AC2B-45AE-5FA03D4C8D7C}"/>
              </a:ext>
            </a:extLst>
          </p:cNvPr>
          <p:cNvSpPr/>
          <p:nvPr/>
        </p:nvSpPr>
        <p:spPr>
          <a:xfrm>
            <a:off x="5202065" y="5627415"/>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Ster: 5 punten 15">
            <a:extLst>
              <a:ext uri="{FF2B5EF4-FFF2-40B4-BE49-F238E27FC236}">
                <a16:creationId xmlns:a16="http://schemas.microsoft.com/office/drawing/2014/main" id="{9273EE8C-47C0-D467-013F-BBD5502447E7}"/>
              </a:ext>
            </a:extLst>
          </p:cNvPr>
          <p:cNvSpPr/>
          <p:nvPr/>
        </p:nvSpPr>
        <p:spPr>
          <a:xfrm>
            <a:off x="8745891" y="5633655"/>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85609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3BD72-BDC8-EC12-E26E-7B520DE0335C}"/>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3C9AE649-9CC9-6D22-0120-3DA2A37F90FC}"/>
              </a:ext>
            </a:extLst>
          </p:cNvPr>
          <p:cNvSpPr/>
          <p:nvPr/>
        </p:nvSpPr>
        <p:spPr>
          <a:xfrm>
            <a:off x="10910185" y="-316871"/>
            <a:ext cx="1307977" cy="7174871"/>
          </a:xfrm>
          <a:prstGeom prst="rect">
            <a:avLst/>
          </a:prstGeom>
          <a:solidFill>
            <a:srgbClr val="A82A2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A6E1C977-07B1-F189-35A2-C8E3505E38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6639"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819141F6-8434-1D1C-9926-5E27DB0A1D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2" name="Rechthoek 1">
            <a:extLst>
              <a:ext uri="{FF2B5EF4-FFF2-40B4-BE49-F238E27FC236}">
                <a16:creationId xmlns:a16="http://schemas.microsoft.com/office/drawing/2014/main" id="{0B15E63E-DCC2-ED23-C32B-2FAE9B2F0B4B}"/>
              </a:ext>
            </a:extLst>
          </p:cNvPr>
          <p:cNvSpPr/>
          <p:nvPr/>
        </p:nvSpPr>
        <p:spPr>
          <a:xfrm>
            <a:off x="576071" y="815246"/>
            <a:ext cx="9525871" cy="684370"/>
          </a:xfrm>
          <a:prstGeom prst="rect">
            <a:avLst/>
          </a:prstGeom>
          <a:solidFill>
            <a:srgbClr val="4D82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A7B7AAF8-950C-6014-C09B-2048AE10B576}"/>
              </a:ext>
            </a:extLst>
          </p:cNvPr>
          <p:cNvSpPr txBox="1"/>
          <p:nvPr/>
        </p:nvSpPr>
        <p:spPr>
          <a:xfrm>
            <a:off x="576072" y="926598"/>
            <a:ext cx="9700042" cy="830997"/>
          </a:xfrm>
          <a:prstGeom prst="rect">
            <a:avLst/>
          </a:prstGeom>
          <a:noFill/>
        </p:spPr>
        <p:txBody>
          <a:bodyPr wrap="square" rtlCol="0">
            <a:spAutoFit/>
          </a:bodyPr>
          <a:lstStyle/>
          <a:p>
            <a:r>
              <a:rPr lang="nl-NL" sz="2400" b="1" dirty="0">
                <a:solidFill>
                  <a:schemeClr val="bg1"/>
                </a:solidFill>
              </a:rPr>
              <a:t>Vraag 5: Welke van deze sporten is het populairst in De Verenigde Staten</a:t>
            </a:r>
          </a:p>
        </p:txBody>
      </p:sp>
      <p:sp>
        <p:nvSpPr>
          <p:cNvPr id="7" name="Ster: 5 punten 6">
            <a:extLst>
              <a:ext uri="{FF2B5EF4-FFF2-40B4-BE49-F238E27FC236}">
                <a16:creationId xmlns:a16="http://schemas.microsoft.com/office/drawing/2014/main" id="{A2E8C4AB-9AEF-196D-FB04-7E249649CE8A}"/>
              </a:ext>
            </a:extLst>
          </p:cNvPr>
          <p:cNvSpPr/>
          <p:nvPr/>
        </p:nvSpPr>
        <p:spPr>
          <a:xfrm>
            <a:off x="1594066" y="5627415"/>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Ster: 5 punten 8">
            <a:extLst>
              <a:ext uri="{FF2B5EF4-FFF2-40B4-BE49-F238E27FC236}">
                <a16:creationId xmlns:a16="http://schemas.microsoft.com/office/drawing/2014/main" id="{15D8DDBC-11E1-76D9-133B-5E9CC70FBAFC}"/>
              </a:ext>
            </a:extLst>
          </p:cNvPr>
          <p:cNvSpPr/>
          <p:nvPr/>
        </p:nvSpPr>
        <p:spPr>
          <a:xfrm>
            <a:off x="1362456" y="3735324"/>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a:extLst>
              <a:ext uri="{FF2B5EF4-FFF2-40B4-BE49-F238E27FC236}">
                <a16:creationId xmlns:a16="http://schemas.microsoft.com/office/drawing/2014/main" id="{033B375F-460A-06A0-2FF7-3134851B79B2}"/>
              </a:ext>
            </a:extLst>
          </p:cNvPr>
          <p:cNvPicPr>
            <a:picLocks noChangeAspect="1"/>
          </p:cNvPicPr>
          <p:nvPr/>
        </p:nvPicPr>
        <p:blipFill>
          <a:blip r:embed="rId4"/>
          <a:srcRect r="15625"/>
          <a:stretch>
            <a:fillRect/>
          </a:stretch>
        </p:blipFill>
        <p:spPr>
          <a:xfrm>
            <a:off x="7271463" y="3125300"/>
            <a:ext cx="3396913" cy="2264609"/>
          </a:xfrm>
          <a:prstGeom prst="rect">
            <a:avLst/>
          </a:prstGeom>
        </p:spPr>
      </p:pic>
      <p:pic>
        <p:nvPicPr>
          <p:cNvPr id="4100" name="Picture 4" descr="Alle informatie over schaatsen in Arnhem">
            <a:extLst>
              <a:ext uri="{FF2B5EF4-FFF2-40B4-BE49-F238E27FC236}">
                <a16:creationId xmlns:a16="http://schemas.microsoft.com/office/drawing/2014/main" id="{98C84078-2F04-ABA9-F233-518DF707ED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0243" y="3125301"/>
            <a:ext cx="3399038" cy="226460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IH Pro League (m): Nederland - België | TeamNL">
            <a:extLst>
              <a:ext uri="{FF2B5EF4-FFF2-40B4-BE49-F238E27FC236}">
                <a16:creationId xmlns:a16="http://schemas.microsoft.com/office/drawing/2014/main" id="{91DC0724-BFF4-3201-F0B6-870FF08BFD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666" y="3125301"/>
            <a:ext cx="3396913" cy="2264609"/>
          </a:xfrm>
          <a:prstGeom prst="rect">
            <a:avLst/>
          </a:prstGeom>
          <a:noFill/>
          <a:extLst>
            <a:ext uri="{909E8E84-426E-40DD-AFC4-6F175D3DCCD1}">
              <a14:hiddenFill xmlns:a14="http://schemas.microsoft.com/office/drawing/2010/main">
                <a:solidFill>
                  <a:srgbClr val="FFFFFF"/>
                </a:solidFill>
              </a14:hiddenFill>
            </a:ext>
          </a:extLst>
        </p:spPr>
      </p:pic>
      <p:sp>
        <p:nvSpPr>
          <p:cNvPr id="15" name="Ster: 5 punten 14">
            <a:extLst>
              <a:ext uri="{FF2B5EF4-FFF2-40B4-BE49-F238E27FC236}">
                <a16:creationId xmlns:a16="http://schemas.microsoft.com/office/drawing/2014/main" id="{C3311DE4-2F55-82E3-4E36-AB202496F816}"/>
              </a:ext>
            </a:extLst>
          </p:cNvPr>
          <p:cNvSpPr/>
          <p:nvPr/>
        </p:nvSpPr>
        <p:spPr>
          <a:xfrm>
            <a:off x="5202065" y="5627415"/>
            <a:ext cx="448056" cy="393192"/>
          </a:xfrm>
          <a:prstGeom prst="star5">
            <a:avLst/>
          </a:prstGeom>
          <a:solidFill>
            <a:srgbClr val="F4F1EC"/>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Ster: 5 punten 15">
            <a:extLst>
              <a:ext uri="{FF2B5EF4-FFF2-40B4-BE49-F238E27FC236}">
                <a16:creationId xmlns:a16="http://schemas.microsoft.com/office/drawing/2014/main" id="{DE2F2321-DF52-D088-8813-86D775A6C995}"/>
              </a:ext>
            </a:extLst>
          </p:cNvPr>
          <p:cNvSpPr/>
          <p:nvPr/>
        </p:nvSpPr>
        <p:spPr>
          <a:xfrm>
            <a:off x="8745891" y="5633655"/>
            <a:ext cx="448056" cy="393192"/>
          </a:xfrm>
          <a:prstGeom prst="star5">
            <a:avLst/>
          </a:prstGeom>
          <a:solidFill>
            <a:srgbClr val="A82A21"/>
          </a:solidFill>
          <a:ln>
            <a:solidFill>
              <a:srgbClr val="A82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97258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2FEDBB92-13BF-E5F3-6B05-5B2AFC612384}"/>
              </a:ext>
            </a:extLst>
          </p:cNvPr>
          <p:cNvSpPr/>
          <p:nvPr/>
        </p:nvSpPr>
        <p:spPr>
          <a:xfrm>
            <a:off x="10910185" y="-316871"/>
            <a:ext cx="1307977" cy="7174871"/>
          </a:xfrm>
          <a:prstGeom prst="rect">
            <a:avLst/>
          </a:prstGeom>
          <a:solidFill>
            <a:srgbClr val="4D82A5"/>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1EF12BC9-7087-07D7-F45C-CEB7673F46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6639"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EE5A8A2B-FC52-EC86-96AF-3A5C8E3B1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pic>
        <p:nvPicPr>
          <p:cNvPr id="5124" name="Picture 4" descr="H'ART Museum (2026) - Alles wat u MOET weten voordat je gaat (met foto's) -  Tripadvisor">
            <a:extLst>
              <a:ext uri="{FF2B5EF4-FFF2-40B4-BE49-F238E27FC236}">
                <a16:creationId xmlns:a16="http://schemas.microsoft.com/office/drawing/2014/main" id="{73F85E8F-D046-5AA6-DDD0-427944331E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7579" y="1580400"/>
            <a:ext cx="6654960" cy="36972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2EB963E4-5D62-36FC-5C73-A96EF65042E5}"/>
              </a:ext>
            </a:extLst>
          </p:cNvPr>
          <p:cNvSpPr txBox="1"/>
          <p:nvPr/>
        </p:nvSpPr>
        <p:spPr>
          <a:xfrm>
            <a:off x="782955" y="3270564"/>
            <a:ext cx="2192473" cy="1200329"/>
          </a:xfrm>
          <a:prstGeom prst="rect">
            <a:avLst/>
          </a:prstGeom>
          <a:noFill/>
        </p:spPr>
        <p:txBody>
          <a:bodyPr wrap="square" rtlCol="0">
            <a:spAutoFit/>
          </a:bodyPr>
          <a:lstStyle/>
          <a:p>
            <a:r>
              <a:rPr lang="nl-NL" b="1" dirty="0">
                <a:solidFill>
                  <a:srgbClr val="4D82A5"/>
                </a:solidFill>
              </a:rPr>
              <a:t>Dit was les 1. </a:t>
            </a:r>
          </a:p>
          <a:p>
            <a:r>
              <a:rPr lang="nl-NL" b="1" dirty="0">
                <a:solidFill>
                  <a:srgbClr val="4D82A5"/>
                </a:solidFill>
              </a:rPr>
              <a:t>Tot de volgende!</a:t>
            </a:r>
          </a:p>
          <a:p>
            <a:endParaRPr lang="nl-NL" dirty="0"/>
          </a:p>
          <a:p>
            <a:endParaRPr lang="nl-NL" dirty="0"/>
          </a:p>
        </p:txBody>
      </p:sp>
    </p:spTree>
    <p:extLst>
      <p:ext uri="{BB962C8B-B14F-4D97-AF65-F5344CB8AC3E}">
        <p14:creationId xmlns:p14="http://schemas.microsoft.com/office/powerpoint/2010/main" val="3270153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Rechte verbindingslijn 19">
            <a:extLst>
              <a:ext uri="{FF2B5EF4-FFF2-40B4-BE49-F238E27FC236}">
                <a16:creationId xmlns:a16="http://schemas.microsoft.com/office/drawing/2014/main" id="{628335BC-C6DC-56E3-401A-FF2A20F91187}"/>
              </a:ext>
            </a:extLst>
          </p:cNvPr>
          <p:cNvCxnSpPr>
            <a:cxnSpLocks/>
          </p:cNvCxnSpPr>
          <p:nvPr/>
        </p:nvCxnSpPr>
        <p:spPr>
          <a:xfrm flipH="1">
            <a:off x="-429577" y="6365685"/>
            <a:ext cx="12057239" cy="0"/>
          </a:xfrm>
          <a:prstGeom prst="line">
            <a:avLst/>
          </a:prstGeom>
          <a:ln w="57150">
            <a:solidFill>
              <a:srgbClr val="EDA05B"/>
            </a:solidFill>
          </a:ln>
        </p:spPr>
        <p:style>
          <a:lnRef idx="2">
            <a:schemeClr val="accent1"/>
          </a:lnRef>
          <a:fillRef idx="0">
            <a:schemeClr val="accent1"/>
          </a:fillRef>
          <a:effectRef idx="1">
            <a:schemeClr val="accent1"/>
          </a:effectRef>
          <a:fontRef idx="minor">
            <a:schemeClr val="tx1"/>
          </a:fontRef>
        </p:style>
      </p:cxnSp>
      <p:cxnSp>
        <p:nvCxnSpPr>
          <p:cNvPr id="16" name="Rechte verbindingslijn 15">
            <a:extLst>
              <a:ext uri="{FF2B5EF4-FFF2-40B4-BE49-F238E27FC236}">
                <a16:creationId xmlns:a16="http://schemas.microsoft.com/office/drawing/2014/main" id="{BBE605CC-EFDA-B409-8233-91A08B6AE66C}"/>
              </a:ext>
            </a:extLst>
          </p:cNvPr>
          <p:cNvCxnSpPr>
            <a:cxnSpLocks/>
          </p:cNvCxnSpPr>
          <p:nvPr/>
        </p:nvCxnSpPr>
        <p:spPr>
          <a:xfrm flipH="1">
            <a:off x="-332085" y="2838766"/>
            <a:ext cx="12057239" cy="0"/>
          </a:xfrm>
          <a:prstGeom prst="line">
            <a:avLst/>
          </a:prstGeom>
          <a:ln w="57150">
            <a:solidFill>
              <a:srgbClr val="EDA05B"/>
            </a:solidFill>
          </a:ln>
        </p:spPr>
        <p:style>
          <a:lnRef idx="2">
            <a:schemeClr val="accent1"/>
          </a:lnRef>
          <a:fillRef idx="0">
            <a:schemeClr val="accent1"/>
          </a:fillRef>
          <a:effectRef idx="1">
            <a:schemeClr val="accent1"/>
          </a:effectRef>
          <a:fontRef idx="minor">
            <a:schemeClr val="tx1"/>
          </a:fontRef>
        </p:style>
      </p:cxnSp>
      <p:sp>
        <p:nvSpPr>
          <p:cNvPr id="4" name="Rechthoek 3">
            <a:extLst>
              <a:ext uri="{FF2B5EF4-FFF2-40B4-BE49-F238E27FC236}">
                <a16:creationId xmlns:a16="http://schemas.microsoft.com/office/drawing/2014/main" id="{6E7C2B36-6106-C2CD-7780-BA9AE51FB1F1}"/>
              </a:ext>
            </a:extLst>
          </p:cNvPr>
          <p:cNvSpPr/>
          <p:nvPr/>
        </p:nvSpPr>
        <p:spPr>
          <a:xfrm>
            <a:off x="10884023" y="-316871"/>
            <a:ext cx="1307977" cy="7174871"/>
          </a:xfrm>
          <a:prstGeom prst="rect">
            <a:avLst/>
          </a:prstGeom>
          <a:solidFill>
            <a:srgbClr val="4D82A5"/>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D7C29A4F-94B7-560A-49CE-4EE1FE2253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10477" y="221252"/>
            <a:ext cx="1055068" cy="475122"/>
          </a:xfrm>
          <a:prstGeom prst="rect">
            <a:avLst/>
          </a:prstGeom>
        </p:spPr>
      </p:pic>
      <p:pic>
        <p:nvPicPr>
          <p:cNvPr id="2050" name="Picture 2" descr="American Myth &amp; Memory: David Levinthal Photographs' in Dayton">
            <a:extLst>
              <a:ext uri="{FF2B5EF4-FFF2-40B4-BE49-F238E27FC236}">
                <a16:creationId xmlns:a16="http://schemas.microsoft.com/office/drawing/2014/main" id="{AB5A72A3-CFFE-2D4B-3F6E-01F3832B1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411" y="585887"/>
            <a:ext cx="3345600" cy="2230400"/>
          </a:xfrm>
          <a:prstGeom prst="rect">
            <a:avLst/>
          </a:prstGeom>
          <a:noFill/>
          <a:ln w="38100">
            <a:solidFill>
              <a:srgbClr val="EDA05B"/>
            </a:solidFill>
          </a:ln>
          <a:extLst>
            <a:ext uri="{909E8E84-426E-40DD-AFC4-6F175D3DCCD1}">
              <a14:hiddenFill xmlns:a14="http://schemas.microsoft.com/office/drawing/2010/main">
                <a:solidFill>
                  <a:srgbClr val="FFFFFF"/>
                </a:solidFill>
              </a14:hiddenFill>
            </a:ext>
          </a:extLst>
        </p:spPr>
      </p:pic>
      <p:pic>
        <p:nvPicPr>
          <p:cNvPr id="3" name="Afbeelding 2" descr="Afbeelding met paard, zoogdier, rijden&#10;&#10;Door AI gegenereerde inhoud is mogelijk onjuist.">
            <a:extLst>
              <a:ext uri="{FF2B5EF4-FFF2-40B4-BE49-F238E27FC236}">
                <a16:creationId xmlns:a16="http://schemas.microsoft.com/office/drawing/2014/main" id="{EEBC0310-8A67-C6F2-E6D2-10FDEF870BB8}"/>
              </a:ext>
            </a:extLst>
          </p:cNvPr>
          <p:cNvPicPr>
            <a:picLocks noChangeAspect="1"/>
          </p:cNvPicPr>
          <p:nvPr/>
        </p:nvPicPr>
        <p:blipFill>
          <a:blip r:embed="rId4"/>
          <a:stretch>
            <a:fillRect/>
          </a:stretch>
        </p:blipFill>
        <p:spPr>
          <a:xfrm>
            <a:off x="6279943" y="346369"/>
            <a:ext cx="1940023" cy="2481157"/>
          </a:xfrm>
          <a:prstGeom prst="rect">
            <a:avLst/>
          </a:prstGeom>
          <a:ln w="38100">
            <a:solidFill>
              <a:srgbClr val="EDA05B"/>
            </a:solidFill>
          </a:ln>
        </p:spPr>
      </p:pic>
      <p:pic>
        <p:nvPicPr>
          <p:cNvPr id="8" name="Afbeelding 7" descr="Afbeelding met Dans, Kunstmodel, teen, blootsvoets&#10;&#10;Door AI gegenereerde inhoud is mogelijk onjuist.">
            <a:extLst>
              <a:ext uri="{FF2B5EF4-FFF2-40B4-BE49-F238E27FC236}">
                <a16:creationId xmlns:a16="http://schemas.microsoft.com/office/drawing/2014/main" id="{5C9C807F-FEA9-DADF-717D-46B5B5319D2D}"/>
              </a:ext>
            </a:extLst>
          </p:cNvPr>
          <p:cNvPicPr>
            <a:picLocks noChangeAspect="1"/>
          </p:cNvPicPr>
          <p:nvPr/>
        </p:nvPicPr>
        <p:blipFill>
          <a:blip r:embed="rId5"/>
          <a:stretch>
            <a:fillRect/>
          </a:stretch>
        </p:blipFill>
        <p:spPr>
          <a:xfrm>
            <a:off x="221342" y="3730640"/>
            <a:ext cx="2220269" cy="2635045"/>
          </a:xfrm>
          <a:prstGeom prst="rect">
            <a:avLst/>
          </a:prstGeom>
          <a:ln w="28575">
            <a:solidFill>
              <a:srgbClr val="EDA05B"/>
            </a:solidFill>
          </a:ln>
        </p:spPr>
      </p:pic>
      <p:pic>
        <p:nvPicPr>
          <p:cNvPr id="10" name="Afbeelding 9" descr="Afbeelding met sport, atletiekwedstrijd, persoon, speler&#10;&#10;Door AI gegenereerde inhoud is mogelijk onjuist.">
            <a:extLst>
              <a:ext uri="{FF2B5EF4-FFF2-40B4-BE49-F238E27FC236}">
                <a16:creationId xmlns:a16="http://schemas.microsoft.com/office/drawing/2014/main" id="{BCC80EC1-7C13-EDE5-CA1B-B8EFEC43F7A7}"/>
              </a:ext>
            </a:extLst>
          </p:cNvPr>
          <p:cNvPicPr>
            <a:picLocks noChangeAspect="1"/>
          </p:cNvPicPr>
          <p:nvPr/>
        </p:nvPicPr>
        <p:blipFill>
          <a:blip r:embed="rId6"/>
          <a:srcRect t="7490" r="7490"/>
          <a:stretch>
            <a:fillRect/>
          </a:stretch>
        </p:blipFill>
        <p:spPr>
          <a:xfrm>
            <a:off x="3589802" y="2855445"/>
            <a:ext cx="1551296" cy="2210281"/>
          </a:xfrm>
          <a:prstGeom prst="rect">
            <a:avLst/>
          </a:prstGeom>
          <a:ln w="28575">
            <a:solidFill>
              <a:srgbClr val="EDA05B"/>
            </a:solidFill>
          </a:ln>
        </p:spPr>
      </p:pic>
      <p:pic>
        <p:nvPicPr>
          <p:cNvPr id="2" name="Afbeelding 1" descr="Afbeelding met tekst, Lettertype, Graphics, grafische vormgeving&#10;&#10;Door AI gegenereerde inhoud is mogelijk onjuist.">
            <a:extLst>
              <a:ext uri="{FF2B5EF4-FFF2-40B4-BE49-F238E27FC236}">
                <a16:creationId xmlns:a16="http://schemas.microsoft.com/office/drawing/2014/main" id="{E1FB5D90-A3F2-8A1A-C771-E31FDCB27E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9" name="Rechthoek 8">
            <a:extLst>
              <a:ext uri="{FF2B5EF4-FFF2-40B4-BE49-F238E27FC236}">
                <a16:creationId xmlns:a16="http://schemas.microsoft.com/office/drawing/2014/main" id="{EE83FC78-D784-622D-1448-DCB12F98F750}"/>
              </a:ext>
            </a:extLst>
          </p:cNvPr>
          <p:cNvSpPr/>
          <p:nvPr/>
        </p:nvSpPr>
        <p:spPr>
          <a:xfrm>
            <a:off x="6253860" y="3976446"/>
            <a:ext cx="4384650" cy="2389239"/>
          </a:xfrm>
          <a:prstGeom prst="rect">
            <a:avLst/>
          </a:prstGeom>
          <a:solidFill>
            <a:srgbClr val="F4F1EC"/>
          </a:solidFill>
          <a:ln w="57150">
            <a:solidFill>
              <a:srgbClr val="EDA0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DD09D8AE-12D7-6C23-51E4-1D4D5B66482C}"/>
              </a:ext>
            </a:extLst>
          </p:cNvPr>
          <p:cNvSpPr txBox="1"/>
          <p:nvPr/>
        </p:nvSpPr>
        <p:spPr>
          <a:xfrm>
            <a:off x="6529836" y="4432401"/>
            <a:ext cx="3832697" cy="1754326"/>
          </a:xfrm>
          <a:prstGeom prst="rect">
            <a:avLst/>
          </a:prstGeom>
          <a:noFill/>
        </p:spPr>
        <p:txBody>
          <a:bodyPr wrap="square" rtlCol="0">
            <a:spAutoFit/>
          </a:bodyPr>
          <a:lstStyle/>
          <a:p>
            <a:r>
              <a:rPr lang="nl-NL" b="1" dirty="0">
                <a:solidFill>
                  <a:srgbClr val="4D82A5"/>
                </a:solidFill>
              </a:rPr>
              <a:t>David </a:t>
            </a:r>
            <a:r>
              <a:rPr lang="nl-NL" b="1" dirty="0" err="1">
                <a:solidFill>
                  <a:srgbClr val="4D82A5"/>
                </a:solidFill>
              </a:rPr>
              <a:t>Levinthal</a:t>
            </a:r>
            <a:r>
              <a:rPr lang="nl-NL" b="1" dirty="0">
                <a:solidFill>
                  <a:srgbClr val="4D82A5"/>
                </a:solidFill>
              </a:rPr>
              <a:t> maakt foto’s van </a:t>
            </a:r>
            <a:r>
              <a:rPr lang="nl-NL" b="1" dirty="0">
                <a:solidFill>
                  <a:srgbClr val="EDA05B"/>
                </a:solidFill>
              </a:rPr>
              <a:t>speelgoed</a:t>
            </a:r>
            <a:r>
              <a:rPr lang="nl-NL" b="1" dirty="0">
                <a:solidFill>
                  <a:srgbClr val="4D82A5"/>
                </a:solidFill>
              </a:rPr>
              <a:t>, zoals poppetjes en kleine figuurtjes.</a:t>
            </a:r>
          </a:p>
          <a:p>
            <a:endParaRPr lang="nl-NL" b="1" dirty="0">
              <a:solidFill>
                <a:srgbClr val="4D82A5"/>
              </a:solidFill>
            </a:endParaRPr>
          </a:p>
          <a:p>
            <a:r>
              <a:rPr lang="nl-NL" b="1" dirty="0">
                <a:solidFill>
                  <a:srgbClr val="4D82A5"/>
                </a:solidFill>
              </a:rPr>
              <a:t>Hij zet het speelgoed zo neer</a:t>
            </a:r>
            <a:br>
              <a:rPr lang="nl-NL" b="1" dirty="0">
                <a:solidFill>
                  <a:srgbClr val="4D82A5"/>
                </a:solidFill>
              </a:rPr>
            </a:br>
            <a:r>
              <a:rPr lang="nl-NL" b="1" dirty="0">
                <a:solidFill>
                  <a:srgbClr val="4D82A5"/>
                </a:solidFill>
              </a:rPr>
              <a:t>dat het net lijkt op de echte wereld.</a:t>
            </a:r>
          </a:p>
        </p:txBody>
      </p:sp>
      <p:cxnSp>
        <p:nvCxnSpPr>
          <p:cNvPr id="13" name="Rechte verbindingslijn 12">
            <a:extLst>
              <a:ext uri="{FF2B5EF4-FFF2-40B4-BE49-F238E27FC236}">
                <a16:creationId xmlns:a16="http://schemas.microsoft.com/office/drawing/2014/main" id="{A7621A1B-2D9C-9303-25CC-F44350ABAFB5}"/>
              </a:ext>
            </a:extLst>
          </p:cNvPr>
          <p:cNvCxnSpPr>
            <a:cxnSpLocks/>
          </p:cNvCxnSpPr>
          <p:nvPr/>
        </p:nvCxnSpPr>
        <p:spPr>
          <a:xfrm>
            <a:off x="173549" y="0"/>
            <a:ext cx="0" cy="6365685"/>
          </a:xfrm>
          <a:prstGeom prst="line">
            <a:avLst/>
          </a:prstGeom>
          <a:ln w="57150">
            <a:solidFill>
              <a:srgbClr val="EDA05B"/>
            </a:solidFill>
          </a:ln>
        </p:spPr>
        <p:style>
          <a:lnRef idx="2">
            <a:schemeClr val="accent1"/>
          </a:lnRef>
          <a:fillRef idx="0">
            <a:schemeClr val="accent1"/>
          </a:fillRef>
          <a:effectRef idx="1">
            <a:schemeClr val="accent1"/>
          </a:effectRef>
          <a:fontRef idx="minor">
            <a:schemeClr val="tx1"/>
          </a:fontRef>
        </p:style>
      </p:cxnSp>
      <p:cxnSp>
        <p:nvCxnSpPr>
          <p:cNvPr id="14" name="Rechte verbindingslijn 13">
            <a:extLst>
              <a:ext uri="{FF2B5EF4-FFF2-40B4-BE49-F238E27FC236}">
                <a16:creationId xmlns:a16="http://schemas.microsoft.com/office/drawing/2014/main" id="{0FF12255-48B5-F588-25DC-870CCFEF6644}"/>
              </a:ext>
            </a:extLst>
          </p:cNvPr>
          <p:cNvCxnSpPr>
            <a:cxnSpLocks/>
          </p:cNvCxnSpPr>
          <p:nvPr/>
        </p:nvCxnSpPr>
        <p:spPr>
          <a:xfrm>
            <a:off x="3563720" y="585887"/>
            <a:ext cx="20198" cy="4462275"/>
          </a:xfrm>
          <a:prstGeom prst="line">
            <a:avLst/>
          </a:prstGeom>
          <a:ln w="57150">
            <a:solidFill>
              <a:srgbClr val="EDA05B"/>
            </a:solidFill>
          </a:ln>
        </p:spPr>
        <p:style>
          <a:lnRef idx="2">
            <a:schemeClr val="accent1"/>
          </a:lnRef>
          <a:fillRef idx="0">
            <a:schemeClr val="accent1"/>
          </a:fillRef>
          <a:effectRef idx="1">
            <a:schemeClr val="accent1"/>
          </a:effectRef>
          <a:fontRef idx="minor">
            <a:schemeClr val="tx1"/>
          </a:fontRef>
        </p:style>
      </p:cxnSp>
      <p:cxnSp>
        <p:nvCxnSpPr>
          <p:cNvPr id="15" name="Rechte verbindingslijn 14">
            <a:extLst>
              <a:ext uri="{FF2B5EF4-FFF2-40B4-BE49-F238E27FC236}">
                <a16:creationId xmlns:a16="http://schemas.microsoft.com/office/drawing/2014/main" id="{153B82CB-49AA-1DC7-FE66-9D5F9DC9DF9A}"/>
              </a:ext>
            </a:extLst>
          </p:cNvPr>
          <p:cNvCxnSpPr>
            <a:cxnSpLocks/>
          </p:cNvCxnSpPr>
          <p:nvPr/>
        </p:nvCxnSpPr>
        <p:spPr>
          <a:xfrm>
            <a:off x="6253860" y="346369"/>
            <a:ext cx="0" cy="6937457"/>
          </a:xfrm>
          <a:prstGeom prst="line">
            <a:avLst/>
          </a:prstGeom>
          <a:ln w="57150">
            <a:solidFill>
              <a:srgbClr val="EDA05B"/>
            </a:solidFill>
          </a:ln>
        </p:spPr>
        <p:style>
          <a:lnRef idx="2">
            <a:schemeClr val="accent1"/>
          </a:lnRef>
          <a:fillRef idx="0">
            <a:schemeClr val="accent1"/>
          </a:fillRef>
          <a:effectRef idx="1">
            <a:schemeClr val="accent1"/>
          </a:effectRef>
          <a:fontRef idx="minor">
            <a:schemeClr val="tx1"/>
          </a:fontRef>
        </p:style>
      </p:cxnSp>
      <p:cxnSp>
        <p:nvCxnSpPr>
          <p:cNvPr id="21" name="Rechte verbindingslijn 20">
            <a:extLst>
              <a:ext uri="{FF2B5EF4-FFF2-40B4-BE49-F238E27FC236}">
                <a16:creationId xmlns:a16="http://schemas.microsoft.com/office/drawing/2014/main" id="{EEB15025-4B69-0C74-DA74-B67ED5FC72C2}"/>
              </a:ext>
            </a:extLst>
          </p:cNvPr>
          <p:cNvCxnSpPr>
            <a:cxnSpLocks/>
          </p:cNvCxnSpPr>
          <p:nvPr/>
        </p:nvCxnSpPr>
        <p:spPr>
          <a:xfrm>
            <a:off x="10638510" y="4114800"/>
            <a:ext cx="0" cy="2250885"/>
          </a:xfrm>
          <a:prstGeom prst="line">
            <a:avLst/>
          </a:prstGeom>
          <a:ln w="57150">
            <a:solidFill>
              <a:srgbClr val="EDA05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6988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Rechte verbindingslijn 15">
            <a:extLst>
              <a:ext uri="{FF2B5EF4-FFF2-40B4-BE49-F238E27FC236}">
                <a16:creationId xmlns:a16="http://schemas.microsoft.com/office/drawing/2014/main" id="{3BE57122-D091-F1F3-15B9-2FBF508FC4F5}"/>
              </a:ext>
            </a:extLst>
          </p:cNvPr>
          <p:cNvCxnSpPr>
            <a:cxnSpLocks/>
          </p:cNvCxnSpPr>
          <p:nvPr/>
        </p:nvCxnSpPr>
        <p:spPr>
          <a:xfrm flipH="1" flipV="1">
            <a:off x="1014761" y="3270564"/>
            <a:ext cx="5081239" cy="18686"/>
          </a:xfrm>
          <a:prstGeom prst="line">
            <a:avLst/>
          </a:prstGeom>
          <a:ln w="57150">
            <a:solidFill>
              <a:srgbClr val="EDA05B"/>
            </a:solidFill>
          </a:ln>
        </p:spPr>
        <p:style>
          <a:lnRef idx="2">
            <a:schemeClr val="accent1"/>
          </a:lnRef>
          <a:fillRef idx="0">
            <a:schemeClr val="accent1"/>
          </a:fillRef>
          <a:effectRef idx="1">
            <a:schemeClr val="accent1"/>
          </a:effectRef>
          <a:fontRef idx="minor">
            <a:schemeClr val="tx1"/>
          </a:fontRef>
        </p:style>
      </p:cxnSp>
      <p:cxnSp>
        <p:nvCxnSpPr>
          <p:cNvPr id="13" name="Rechte verbindingslijn 12">
            <a:extLst>
              <a:ext uri="{FF2B5EF4-FFF2-40B4-BE49-F238E27FC236}">
                <a16:creationId xmlns:a16="http://schemas.microsoft.com/office/drawing/2014/main" id="{09A82952-F0D2-B63F-5FDD-FA5E5952F5F6}"/>
              </a:ext>
            </a:extLst>
          </p:cNvPr>
          <p:cNvCxnSpPr>
            <a:cxnSpLocks/>
          </p:cNvCxnSpPr>
          <p:nvPr/>
        </p:nvCxnSpPr>
        <p:spPr>
          <a:xfrm flipH="1">
            <a:off x="-1091801" y="1914854"/>
            <a:ext cx="7187801" cy="0"/>
          </a:xfrm>
          <a:prstGeom prst="line">
            <a:avLst/>
          </a:prstGeom>
          <a:ln w="57150">
            <a:solidFill>
              <a:srgbClr val="EDA05B"/>
            </a:solidFill>
          </a:ln>
        </p:spPr>
        <p:style>
          <a:lnRef idx="2">
            <a:schemeClr val="accent1"/>
          </a:lnRef>
          <a:fillRef idx="0">
            <a:schemeClr val="accent1"/>
          </a:fillRef>
          <a:effectRef idx="1">
            <a:schemeClr val="accent1"/>
          </a:effectRef>
          <a:fontRef idx="minor">
            <a:schemeClr val="tx1"/>
          </a:fontRef>
        </p:style>
      </p:cxnSp>
      <p:cxnSp>
        <p:nvCxnSpPr>
          <p:cNvPr id="11" name="Rechte verbindingslijn 10">
            <a:extLst>
              <a:ext uri="{FF2B5EF4-FFF2-40B4-BE49-F238E27FC236}">
                <a16:creationId xmlns:a16="http://schemas.microsoft.com/office/drawing/2014/main" id="{637D67E7-195D-4529-32ED-1536D29D3778}"/>
              </a:ext>
            </a:extLst>
          </p:cNvPr>
          <p:cNvCxnSpPr>
            <a:cxnSpLocks/>
          </p:cNvCxnSpPr>
          <p:nvPr/>
        </p:nvCxnSpPr>
        <p:spPr>
          <a:xfrm flipH="1">
            <a:off x="5735594" y="332804"/>
            <a:ext cx="5626773" cy="0"/>
          </a:xfrm>
          <a:prstGeom prst="line">
            <a:avLst/>
          </a:prstGeom>
          <a:ln w="57150">
            <a:solidFill>
              <a:srgbClr val="EDA05B"/>
            </a:solidFill>
          </a:ln>
        </p:spPr>
        <p:style>
          <a:lnRef idx="2">
            <a:schemeClr val="accent1"/>
          </a:lnRef>
          <a:fillRef idx="0">
            <a:schemeClr val="accent1"/>
          </a:fillRef>
          <a:effectRef idx="1">
            <a:schemeClr val="accent1"/>
          </a:effectRef>
          <a:fontRef idx="minor">
            <a:schemeClr val="tx1"/>
          </a:fontRef>
        </p:style>
      </p:cxnSp>
      <p:pic>
        <p:nvPicPr>
          <p:cNvPr id="5" name="Tijdelijke aanduiding voor inhoud 4" descr="Afbeelding met overdekt, zwart-wit, meubels, persoon&#10;&#10;Door AI gegenereerde inhoud is mogelijk onjuist.">
            <a:extLst>
              <a:ext uri="{FF2B5EF4-FFF2-40B4-BE49-F238E27FC236}">
                <a16:creationId xmlns:a16="http://schemas.microsoft.com/office/drawing/2014/main" id="{BBC79AC1-46B3-8851-B241-BCDAF6B61107}"/>
              </a:ext>
            </a:extLst>
          </p:cNvPr>
          <p:cNvPicPr>
            <a:picLocks noGrp="1" noChangeAspect="1"/>
          </p:cNvPicPr>
          <p:nvPr>
            <p:ph idx="1"/>
          </p:nvPr>
        </p:nvPicPr>
        <p:blipFill>
          <a:blip r:embed="rId2"/>
          <a:srcRect r="850"/>
          <a:stretch>
            <a:fillRect/>
          </a:stretch>
        </p:blipFill>
        <p:spPr>
          <a:xfrm>
            <a:off x="359141" y="1953883"/>
            <a:ext cx="4809086" cy="4394541"/>
          </a:xfrm>
          <a:prstGeom prst="rect">
            <a:avLst/>
          </a:prstGeom>
          <a:ln w="57150">
            <a:solidFill>
              <a:srgbClr val="EDA05B"/>
            </a:solidFill>
          </a:ln>
        </p:spPr>
      </p:pic>
      <p:pic>
        <p:nvPicPr>
          <p:cNvPr id="7" name="Afbeelding 6" descr="Afbeelding met persoon, kleding, person, overdekt&#10;&#10;Door AI gegenereerde inhoud is mogelijk onjuist.">
            <a:extLst>
              <a:ext uri="{FF2B5EF4-FFF2-40B4-BE49-F238E27FC236}">
                <a16:creationId xmlns:a16="http://schemas.microsoft.com/office/drawing/2014/main" id="{6BA6E6EC-FADC-DAE1-3A49-FCCD076093AC}"/>
              </a:ext>
            </a:extLst>
          </p:cNvPr>
          <p:cNvPicPr>
            <a:picLocks noChangeAspect="1"/>
          </p:cNvPicPr>
          <p:nvPr/>
        </p:nvPicPr>
        <p:blipFill>
          <a:blip r:embed="rId3"/>
          <a:stretch>
            <a:fillRect/>
          </a:stretch>
        </p:blipFill>
        <p:spPr>
          <a:xfrm>
            <a:off x="5735594" y="366852"/>
            <a:ext cx="4496503" cy="2903712"/>
          </a:xfrm>
          <a:prstGeom prst="rect">
            <a:avLst/>
          </a:prstGeom>
          <a:ln w="57150">
            <a:solidFill>
              <a:srgbClr val="EDA05B"/>
            </a:solidFill>
          </a:ln>
        </p:spPr>
      </p:pic>
      <p:sp>
        <p:nvSpPr>
          <p:cNvPr id="3" name="Tekstvak 2">
            <a:extLst>
              <a:ext uri="{FF2B5EF4-FFF2-40B4-BE49-F238E27FC236}">
                <a16:creationId xmlns:a16="http://schemas.microsoft.com/office/drawing/2014/main" id="{BE8A134F-C864-5ECA-73DC-5E4ACE5F414A}"/>
              </a:ext>
            </a:extLst>
          </p:cNvPr>
          <p:cNvSpPr txBox="1"/>
          <p:nvPr/>
        </p:nvSpPr>
        <p:spPr>
          <a:xfrm>
            <a:off x="531144" y="801882"/>
            <a:ext cx="3819020" cy="923330"/>
          </a:xfrm>
          <a:prstGeom prst="rect">
            <a:avLst/>
          </a:prstGeom>
          <a:noFill/>
        </p:spPr>
        <p:txBody>
          <a:bodyPr wrap="square" rtlCol="0">
            <a:spAutoFit/>
          </a:bodyPr>
          <a:lstStyle/>
          <a:p>
            <a:r>
              <a:rPr lang="nl-NL" b="1" dirty="0">
                <a:solidFill>
                  <a:srgbClr val="A82A21"/>
                </a:solidFill>
              </a:rPr>
              <a:t>David </a:t>
            </a:r>
            <a:r>
              <a:rPr lang="nl-NL" b="1" dirty="0" err="1">
                <a:solidFill>
                  <a:srgbClr val="A82A21"/>
                </a:solidFill>
              </a:rPr>
              <a:t>Levinthal</a:t>
            </a:r>
            <a:r>
              <a:rPr lang="nl-NL" b="1" dirty="0">
                <a:solidFill>
                  <a:srgbClr val="A82A21"/>
                </a:solidFill>
              </a:rPr>
              <a:t> vond speelgoed al leuk toen hij klein was. </a:t>
            </a:r>
            <a:br>
              <a:rPr lang="nl-NL" b="1" dirty="0">
                <a:solidFill>
                  <a:srgbClr val="A82A21"/>
                </a:solidFill>
              </a:rPr>
            </a:br>
            <a:endParaRPr lang="nl-NL" b="1" dirty="0">
              <a:solidFill>
                <a:srgbClr val="A82A21"/>
              </a:solidFill>
            </a:endParaRPr>
          </a:p>
        </p:txBody>
      </p:sp>
      <p:sp>
        <p:nvSpPr>
          <p:cNvPr id="4" name="Rechthoek 3">
            <a:extLst>
              <a:ext uri="{FF2B5EF4-FFF2-40B4-BE49-F238E27FC236}">
                <a16:creationId xmlns:a16="http://schemas.microsoft.com/office/drawing/2014/main" id="{C3310E8D-FC15-82AE-EE9D-C0E81294A308}"/>
              </a:ext>
            </a:extLst>
          </p:cNvPr>
          <p:cNvSpPr/>
          <p:nvPr/>
        </p:nvSpPr>
        <p:spPr>
          <a:xfrm>
            <a:off x="10884023" y="-316871"/>
            <a:ext cx="1307977" cy="7174871"/>
          </a:xfrm>
          <a:prstGeom prst="rect">
            <a:avLst/>
          </a:prstGeom>
          <a:solidFill>
            <a:srgbClr val="4D82A5"/>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6" name="Afbeelding 5" descr="Afbeelding met tekst, Lettertype, Graphics, grafische vormgeving&#10;&#10;Automatisch gegenereerde beschrijving">
            <a:extLst>
              <a:ext uri="{FF2B5EF4-FFF2-40B4-BE49-F238E27FC236}">
                <a16:creationId xmlns:a16="http://schemas.microsoft.com/office/drawing/2014/main" id="{D3B286BF-1AB8-2F60-A32A-9332E79FF9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10477" y="221252"/>
            <a:ext cx="1055068" cy="475122"/>
          </a:xfrm>
          <a:prstGeom prst="rect">
            <a:avLst/>
          </a:prstGeom>
        </p:spPr>
      </p:pic>
      <p:pic>
        <p:nvPicPr>
          <p:cNvPr id="8" name="Afbeelding 7" descr="Afbeelding met tekst, Lettertype, Graphics, grafische vormgeving&#10;&#10;Door AI gegenereerde inhoud is mogelijk onjuist.">
            <a:extLst>
              <a:ext uri="{FF2B5EF4-FFF2-40B4-BE49-F238E27FC236}">
                <a16:creationId xmlns:a16="http://schemas.microsoft.com/office/drawing/2014/main" id="{BE2DB347-525C-DFFD-7E0A-F45E08A750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10" name="Tekstvak 9">
            <a:extLst>
              <a:ext uri="{FF2B5EF4-FFF2-40B4-BE49-F238E27FC236}">
                <a16:creationId xmlns:a16="http://schemas.microsoft.com/office/drawing/2014/main" id="{D3182737-98E1-0960-492F-185CC025F069}"/>
              </a:ext>
            </a:extLst>
          </p:cNvPr>
          <p:cNvSpPr txBox="1"/>
          <p:nvPr/>
        </p:nvSpPr>
        <p:spPr>
          <a:xfrm>
            <a:off x="5735594" y="4383536"/>
            <a:ext cx="4685262" cy="1754326"/>
          </a:xfrm>
          <a:prstGeom prst="rect">
            <a:avLst/>
          </a:prstGeom>
          <a:noFill/>
        </p:spPr>
        <p:txBody>
          <a:bodyPr wrap="square">
            <a:spAutoFit/>
          </a:bodyPr>
          <a:lstStyle/>
          <a:p>
            <a:r>
              <a:rPr lang="nl-NL" b="1" dirty="0">
                <a:solidFill>
                  <a:srgbClr val="A82A21"/>
                </a:solidFill>
              </a:rPr>
              <a:t>Nu ziet hij speelgoed als </a:t>
            </a:r>
            <a:r>
              <a:rPr lang="nl-NL" b="1" dirty="0">
                <a:solidFill>
                  <a:srgbClr val="EDA05B"/>
                </a:solidFill>
              </a:rPr>
              <a:t>meer</a:t>
            </a:r>
            <a:r>
              <a:rPr lang="nl-NL" b="1" dirty="0">
                <a:solidFill>
                  <a:srgbClr val="A82A21"/>
                </a:solidFill>
              </a:rPr>
              <a:t> dan alleen om mee te spelen.</a:t>
            </a:r>
          </a:p>
          <a:p>
            <a:endParaRPr lang="nl-NL" b="1" dirty="0">
              <a:solidFill>
                <a:srgbClr val="A82A21"/>
              </a:solidFill>
            </a:endParaRPr>
          </a:p>
          <a:p>
            <a:r>
              <a:rPr lang="nl-NL" b="1" dirty="0">
                <a:solidFill>
                  <a:srgbClr val="A82A21"/>
                </a:solidFill>
              </a:rPr>
              <a:t>Volgens hem laat speelgoed zien</a:t>
            </a:r>
            <a:br>
              <a:rPr lang="nl-NL" b="1" dirty="0">
                <a:solidFill>
                  <a:srgbClr val="A82A21"/>
                </a:solidFill>
              </a:rPr>
            </a:br>
            <a:r>
              <a:rPr lang="nl-NL" b="1" dirty="0">
                <a:solidFill>
                  <a:srgbClr val="A82A21"/>
                </a:solidFill>
              </a:rPr>
              <a:t>wat mensen </a:t>
            </a:r>
            <a:r>
              <a:rPr lang="nl-NL" b="1" dirty="0">
                <a:solidFill>
                  <a:srgbClr val="EDA05B"/>
                </a:solidFill>
              </a:rPr>
              <a:t>belangrijk, spannend of stoer </a:t>
            </a:r>
            <a:r>
              <a:rPr lang="nl-NL" b="1" dirty="0">
                <a:solidFill>
                  <a:srgbClr val="A82A21"/>
                </a:solidFill>
              </a:rPr>
              <a:t>vinden.</a:t>
            </a:r>
          </a:p>
        </p:txBody>
      </p:sp>
    </p:spTree>
    <p:extLst>
      <p:ext uri="{BB962C8B-B14F-4D97-AF65-F5344CB8AC3E}">
        <p14:creationId xmlns:p14="http://schemas.microsoft.com/office/powerpoint/2010/main" val="300408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C57876A1-FFF6-99CC-E215-CB081CE2A698}"/>
              </a:ext>
            </a:extLst>
          </p:cNvPr>
          <p:cNvSpPr/>
          <p:nvPr/>
        </p:nvSpPr>
        <p:spPr>
          <a:xfrm>
            <a:off x="2794762" y="2132844"/>
            <a:ext cx="4885775" cy="2487363"/>
          </a:xfrm>
          <a:prstGeom prst="rect">
            <a:avLst/>
          </a:prstGeom>
          <a:solidFill>
            <a:srgbClr val="4D82A5"/>
          </a:solidFill>
          <a:ln>
            <a:solidFill>
              <a:srgbClr val="4D82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8C06B81F-7930-3435-A6E9-D1AFCE0E28BD}"/>
              </a:ext>
            </a:extLst>
          </p:cNvPr>
          <p:cNvSpPr/>
          <p:nvPr/>
        </p:nvSpPr>
        <p:spPr>
          <a:xfrm>
            <a:off x="10884023" y="-316871"/>
            <a:ext cx="1307977" cy="7174871"/>
          </a:xfrm>
          <a:prstGeom prst="rect">
            <a:avLst/>
          </a:prstGeom>
          <a:solidFill>
            <a:srgbClr val="4D82A5"/>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241D66A4-04A1-6BAD-5810-EB272E5A79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4D8D1F3F-7BF4-6DCE-FE76-7E59DF0FD5DE}"/>
              </a:ext>
            </a:extLst>
          </p:cNvPr>
          <p:cNvSpPr txBox="1"/>
          <p:nvPr/>
        </p:nvSpPr>
        <p:spPr>
          <a:xfrm>
            <a:off x="3349524" y="2278447"/>
            <a:ext cx="3852626" cy="2308324"/>
          </a:xfrm>
          <a:prstGeom prst="rect">
            <a:avLst/>
          </a:prstGeom>
          <a:noFill/>
        </p:spPr>
        <p:txBody>
          <a:bodyPr wrap="square" rtlCol="0">
            <a:spAutoFit/>
          </a:bodyPr>
          <a:lstStyle/>
          <a:p>
            <a:pPr algn="ctr"/>
            <a:r>
              <a:rPr lang="nl-NL" b="1" dirty="0" err="1">
                <a:solidFill>
                  <a:schemeClr val="bg1"/>
                </a:solidFill>
              </a:rPr>
              <a:t>Levinthal</a:t>
            </a:r>
            <a:r>
              <a:rPr lang="nl-NL" b="1" dirty="0">
                <a:solidFill>
                  <a:schemeClr val="bg1"/>
                </a:solidFill>
              </a:rPr>
              <a:t> is geboren in </a:t>
            </a:r>
          </a:p>
          <a:p>
            <a:pPr algn="ctr"/>
            <a:r>
              <a:rPr lang="nl-NL" b="1" dirty="0">
                <a:solidFill>
                  <a:srgbClr val="EDA05B"/>
                </a:solidFill>
              </a:rPr>
              <a:t>De Verenigde Staten</a:t>
            </a:r>
            <a:r>
              <a:rPr lang="nl-NL" b="1" dirty="0">
                <a:solidFill>
                  <a:schemeClr val="bg1"/>
                </a:solidFill>
              </a:rPr>
              <a:t>, en woont daar nu nog steeds. </a:t>
            </a:r>
          </a:p>
          <a:p>
            <a:pPr algn="ctr"/>
            <a:endParaRPr lang="nl-NL" b="1" dirty="0">
              <a:solidFill>
                <a:schemeClr val="bg1"/>
              </a:solidFill>
            </a:endParaRPr>
          </a:p>
          <a:p>
            <a:pPr algn="ctr"/>
            <a:r>
              <a:rPr lang="nl-NL" b="1" dirty="0">
                <a:solidFill>
                  <a:schemeClr val="bg1"/>
                </a:solidFill>
              </a:rPr>
              <a:t>Wat weet jij van de Verenigde Staten?</a:t>
            </a:r>
          </a:p>
          <a:p>
            <a:pPr algn="ctr"/>
            <a:endParaRPr lang="nl-NL" b="1" dirty="0">
              <a:solidFill>
                <a:schemeClr val="bg1"/>
              </a:solidFill>
            </a:endParaRPr>
          </a:p>
          <a:p>
            <a:pPr algn="ctr"/>
            <a:r>
              <a:rPr lang="nl-NL" b="1" dirty="0">
                <a:solidFill>
                  <a:schemeClr val="bg1"/>
                </a:solidFill>
              </a:rPr>
              <a:t>Misschien ken je deze dingen wel…</a:t>
            </a:r>
          </a:p>
        </p:txBody>
      </p:sp>
      <p:pic>
        <p:nvPicPr>
          <p:cNvPr id="2" name="Afbeelding 1" descr="Afbeelding met tekst, Lettertype, Graphics, grafische vormgeving&#10;&#10;Door AI gegenereerde inhoud is mogelijk onjuist.">
            <a:extLst>
              <a:ext uri="{FF2B5EF4-FFF2-40B4-BE49-F238E27FC236}">
                <a16:creationId xmlns:a16="http://schemas.microsoft.com/office/drawing/2014/main" id="{1FD0CFAE-C187-2BC9-95C7-7446B477A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pic>
        <p:nvPicPr>
          <p:cNvPr id="2052" name="Picture 4" descr="49.700+ Amerikaanse Vlag Stockvideo's en royalty-free beelden - iStock">
            <a:extLst>
              <a:ext uri="{FF2B5EF4-FFF2-40B4-BE49-F238E27FC236}">
                <a16:creationId xmlns:a16="http://schemas.microsoft.com/office/drawing/2014/main" id="{2158F073-F7FB-FAF1-15BC-B5CC3DA850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5283">
            <a:off x="3413960" y="2305289"/>
            <a:ext cx="3995416" cy="2247421"/>
          </a:xfrm>
          <a:prstGeom prst="rect">
            <a:avLst/>
          </a:prstGeom>
          <a:noFill/>
          <a:ln w="38100">
            <a:solidFill>
              <a:srgbClr val="EDA05B"/>
            </a:solidFill>
          </a:ln>
          <a:extLst>
            <a:ext uri="{909E8E84-426E-40DD-AFC4-6F175D3DCCD1}">
              <a14:hiddenFill xmlns:a14="http://schemas.microsoft.com/office/drawing/2010/main">
                <a:solidFill>
                  <a:srgbClr val="FFFFFF"/>
                </a:solidFill>
              </a14:hiddenFill>
            </a:ext>
          </a:extLst>
        </p:spPr>
      </p:pic>
      <p:pic>
        <p:nvPicPr>
          <p:cNvPr id="2058" name="Picture 10" descr="New York Pictures and Facts | National Geographic Kids">
            <a:extLst>
              <a:ext uri="{FF2B5EF4-FFF2-40B4-BE49-F238E27FC236}">
                <a16:creationId xmlns:a16="http://schemas.microsoft.com/office/drawing/2014/main" id="{72F82999-0D10-6396-C83C-4478A6C2C8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97554">
            <a:off x="2745460" y="1812214"/>
            <a:ext cx="5561990" cy="3128619"/>
          </a:xfrm>
          <a:prstGeom prst="rect">
            <a:avLst/>
          </a:prstGeom>
          <a:noFill/>
          <a:ln w="57150">
            <a:solidFill>
              <a:srgbClr val="EDA05B"/>
            </a:solidFill>
          </a:ln>
          <a:extLst>
            <a:ext uri="{909E8E84-426E-40DD-AFC4-6F175D3DCCD1}">
              <a14:hiddenFill xmlns:a14="http://schemas.microsoft.com/office/drawing/2010/main">
                <a:solidFill>
                  <a:srgbClr val="FFFFFF"/>
                </a:solidFill>
              </a14:hiddenFill>
            </a:ext>
          </a:extLst>
        </p:spPr>
      </p:pic>
      <p:pic>
        <p:nvPicPr>
          <p:cNvPr id="2060" name="Picture 12" descr="Classic Grilled Hamburger">
            <a:extLst>
              <a:ext uri="{FF2B5EF4-FFF2-40B4-BE49-F238E27FC236}">
                <a16:creationId xmlns:a16="http://schemas.microsoft.com/office/drawing/2014/main" id="{1B6D6934-3CA7-7164-86BD-061EF713FF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86436">
            <a:off x="2769202" y="1126482"/>
            <a:ext cx="5739195" cy="4304396"/>
          </a:xfrm>
          <a:prstGeom prst="rect">
            <a:avLst/>
          </a:prstGeom>
          <a:noFill/>
          <a:ln w="57150">
            <a:solidFill>
              <a:srgbClr val="EDA05B"/>
            </a:solidFill>
          </a:ln>
          <a:extLst>
            <a:ext uri="{909E8E84-426E-40DD-AFC4-6F175D3DCCD1}">
              <a14:hiddenFill xmlns:a14="http://schemas.microsoft.com/office/drawing/2010/main">
                <a:solidFill>
                  <a:srgbClr val="FFFFFF"/>
                </a:solidFill>
              </a14:hiddenFill>
            </a:ext>
          </a:extLst>
        </p:spPr>
      </p:pic>
      <p:pic>
        <p:nvPicPr>
          <p:cNvPr id="2054" name="Picture 6" descr="Trump dreigt met tweede aanval Venezuela en militaire actie Colombia">
            <a:extLst>
              <a:ext uri="{FF2B5EF4-FFF2-40B4-BE49-F238E27FC236}">
                <a16:creationId xmlns:a16="http://schemas.microsoft.com/office/drawing/2014/main" id="{EDF99B73-B205-3DFA-CC7C-0760236430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13883">
            <a:off x="2132374" y="633136"/>
            <a:ext cx="6862332" cy="5146751"/>
          </a:xfrm>
          <a:prstGeom prst="rect">
            <a:avLst/>
          </a:prstGeom>
          <a:noFill/>
          <a:ln w="57150">
            <a:solidFill>
              <a:srgbClr val="EDA05B"/>
            </a:solidFill>
          </a:ln>
          <a:extLst>
            <a:ext uri="{909E8E84-426E-40DD-AFC4-6F175D3DCCD1}">
              <a14:hiddenFill xmlns:a14="http://schemas.microsoft.com/office/drawing/2010/main">
                <a:solidFill>
                  <a:srgbClr val="FFFFFF"/>
                </a:solidFill>
              </a14:hiddenFill>
            </a:ext>
          </a:extLst>
        </p:spPr>
      </p:pic>
      <p:pic>
        <p:nvPicPr>
          <p:cNvPr id="2062" name="Picture 14" descr="15 typisch Amerikaanse dingen die je gedaan moet hebben - travelgirls.nl">
            <a:extLst>
              <a:ext uri="{FF2B5EF4-FFF2-40B4-BE49-F238E27FC236}">
                <a16:creationId xmlns:a16="http://schemas.microsoft.com/office/drawing/2014/main" id="{75405920-D79E-3B11-6291-F7C3E93AA3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024094">
            <a:off x="1252324" y="746658"/>
            <a:ext cx="8047025" cy="5364683"/>
          </a:xfrm>
          <a:prstGeom prst="rect">
            <a:avLst/>
          </a:prstGeom>
          <a:noFill/>
          <a:ln w="57150">
            <a:solidFill>
              <a:srgbClr val="EDA05B"/>
            </a:solidFill>
          </a:ln>
          <a:extLst>
            <a:ext uri="{909E8E84-426E-40DD-AFC4-6F175D3DCCD1}">
              <a14:hiddenFill xmlns:a14="http://schemas.microsoft.com/office/drawing/2010/main">
                <a:solidFill>
                  <a:srgbClr val="FFFFFF"/>
                </a:solidFill>
              </a14:hiddenFill>
            </a:ext>
          </a:extLst>
        </p:spPr>
      </p:pic>
      <p:pic>
        <p:nvPicPr>
          <p:cNvPr id="2056" name="Picture 8" descr="When is McDonald's reopening and how is it following social distancing  guidelines? | The Independent | The Independent">
            <a:extLst>
              <a:ext uri="{FF2B5EF4-FFF2-40B4-BE49-F238E27FC236}">
                <a16:creationId xmlns:a16="http://schemas.microsoft.com/office/drawing/2014/main" id="{2254B18E-823D-26AF-EC7A-B8FDD9FC19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4178">
            <a:off x="833496" y="-311986"/>
            <a:ext cx="9385916" cy="7036994"/>
          </a:xfrm>
          <a:prstGeom prst="rect">
            <a:avLst/>
          </a:prstGeom>
          <a:noFill/>
          <a:ln w="57150">
            <a:solidFill>
              <a:srgbClr val="EDA05B"/>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91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descr="Afbeelding met kaart&#10;&#10;Door AI gegenereerde inhoud is mogelijk onjuist.">
            <a:extLst>
              <a:ext uri="{FF2B5EF4-FFF2-40B4-BE49-F238E27FC236}">
                <a16:creationId xmlns:a16="http://schemas.microsoft.com/office/drawing/2014/main" id="{1B4782D8-5174-A053-C7E0-96B33F0425E2}"/>
              </a:ext>
            </a:extLst>
          </p:cNvPr>
          <p:cNvPicPr>
            <a:picLocks noChangeAspect="1"/>
          </p:cNvPicPr>
          <p:nvPr/>
        </p:nvPicPr>
        <p:blipFill>
          <a:blip r:embed="rId3">
            <a:extLst>
              <a:ext uri="{28A0092B-C50C-407E-A947-70E740481C1C}">
                <a14:useLocalDpi xmlns:a14="http://schemas.microsoft.com/office/drawing/2010/main" val="0"/>
              </a:ext>
            </a:extLst>
          </a:blip>
          <a:srcRect l="10814" b="4738"/>
          <a:stretch>
            <a:fillRect/>
          </a:stretch>
        </p:blipFill>
        <p:spPr>
          <a:xfrm>
            <a:off x="489096" y="211462"/>
            <a:ext cx="10873563" cy="6118204"/>
          </a:xfrm>
          <a:prstGeom prst="rect">
            <a:avLst/>
          </a:prstGeom>
        </p:spPr>
      </p:pic>
      <p:sp>
        <p:nvSpPr>
          <p:cNvPr id="19" name="Rechthoek 18">
            <a:extLst>
              <a:ext uri="{FF2B5EF4-FFF2-40B4-BE49-F238E27FC236}">
                <a16:creationId xmlns:a16="http://schemas.microsoft.com/office/drawing/2014/main" id="{9BA47588-333F-E8C8-5034-7DE139B4D260}"/>
              </a:ext>
            </a:extLst>
          </p:cNvPr>
          <p:cNvSpPr/>
          <p:nvPr/>
        </p:nvSpPr>
        <p:spPr>
          <a:xfrm>
            <a:off x="-146304" y="458814"/>
            <a:ext cx="6559296" cy="642000"/>
          </a:xfrm>
          <a:prstGeom prst="rect">
            <a:avLst/>
          </a:prstGeom>
          <a:solidFill>
            <a:srgbClr val="4D82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DABE99E0-D867-9254-7340-EEBD48857C0F}"/>
              </a:ext>
            </a:extLst>
          </p:cNvPr>
          <p:cNvSpPr/>
          <p:nvPr/>
        </p:nvSpPr>
        <p:spPr>
          <a:xfrm>
            <a:off x="10884023" y="-316871"/>
            <a:ext cx="1307977" cy="7174871"/>
          </a:xfrm>
          <a:prstGeom prst="rect">
            <a:avLst/>
          </a:prstGeom>
          <a:solidFill>
            <a:srgbClr val="4D82A5"/>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8678C80E-DA18-9410-62A7-C20C5EA710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BB9F834F-583A-1BD5-126E-E48F130F49DC}"/>
              </a:ext>
            </a:extLst>
          </p:cNvPr>
          <p:cNvSpPr txBox="1"/>
          <p:nvPr/>
        </p:nvSpPr>
        <p:spPr>
          <a:xfrm>
            <a:off x="220591" y="528334"/>
            <a:ext cx="5996764" cy="523220"/>
          </a:xfrm>
          <a:prstGeom prst="rect">
            <a:avLst/>
          </a:prstGeom>
          <a:noFill/>
        </p:spPr>
        <p:txBody>
          <a:bodyPr wrap="square" rtlCol="0">
            <a:spAutoFit/>
          </a:bodyPr>
          <a:lstStyle/>
          <a:p>
            <a:r>
              <a:rPr lang="nl-NL" sz="2800" b="1" dirty="0">
                <a:solidFill>
                  <a:schemeClr val="bg1"/>
                </a:solidFill>
              </a:rPr>
              <a:t>Waar liggen de Verenigde Staten?</a:t>
            </a:r>
          </a:p>
        </p:txBody>
      </p:sp>
      <p:pic>
        <p:nvPicPr>
          <p:cNvPr id="2" name="Afbeelding 1" descr="Afbeelding met tekst, Lettertype, Graphics, grafische vormgeving&#10;&#10;Door AI gegenereerde inhoud is mogelijk onjuist.">
            <a:extLst>
              <a:ext uri="{FF2B5EF4-FFF2-40B4-BE49-F238E27FC236}">
                <a16:creationId xmlns:a16="http://schemas.microsoft.com/office/drawing/2014/main" id="{11869C7C-0E56-32EA-E381-C3C48B6E83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12" name="Boog 11">
            <a:extLst>
              <a:ext uri="{FF2B5EF4-FFF2-40B4-BE49-F238E27FC236}">
                <a16:creationId xmlns:a16="http://schemas.microsoft.com/office/drawing/2014/main" id="{923227A9-245C-6714-1B87-C42D272DB39A}"/>
              </a:ext>
            </a:extLst>
          </p:cNvPr>
          <p:cNvSpPr/>
          <p:nvPr/>
        </p:nvSpPr>
        <p:spPr>
          <a:xfrm rot="3804553">
            <a:off x="5874141" y="2224627"/>
            <a:ext cx="269769" cy="1044400"/>
          </a:xfrm>
          <a:prstGeom prst="arc">
            <a:avLst>
              <a:gd name="adj1" fmla="val 16949804"/>
              <a:gd name="adj2" fmla="val 4903308"/>
            </a:avLst>
          </a:prstGeom>
          <a:ln w="38100">
            <a:solidFill>
              <a:srgbClr val="EDA05B"/>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solidFill>
                <a:srgbClr val="D0683E"/>
              </a:solidFill>
            </a:endParaRPr>
          </a:p>
        </p:txBody>
      </p:sp>
      <p:sp>
        <p:nvSpPr>
          <p:cNvPr id="15" name="Tekstvak 14">
            <a:extLst>
              <a:ext uri="{FF2B5EF4-FFF2-40B4-BE49-F238E27FC236}">
                <a16:creationId xmlns:a16="http://schemas.microsoft.com/office/drawing/2014/main" id="{C3831089-C631-6BC0-6A1F-3CC91D8477F2}"/>
              </a:ext>
            </a:extLst>
          </p:cNvPr>
          <p:cNvSpPr txBox="1"/>
          <p:nvPr/>
        </p:nvSpPr>
        <p:spPr>
          <a:xfrm>
            <a:off x="4912964" y="6096903"/>
            <a:ext cx="7970876" cy="461665"/>
          </a:xfrm>
          <a:prstGeom prst="rect">
            <a:avLst/>
          </a:prstGeom>
          <a:noFill/>
        </p:spPr>
        <p:txBody>
          <a:bodyPr wrap="square" rtlCol="0">
            <a:spAutoFit/>
          </a:bodyPr>
          <a:lstStyle/>
          <a:p>
            <a:r>
              <a:rPr lang="nl-NL" sz="2400" b="1" i="1" dirty="0">
                <a:solidFill>
                  <a:srgbClr val="EDA05B"/>
                </a:solidFill>
              </a:rPr>
              <a:t>Nederland past er bijna 250 keer in!</a:t>
            </a:r>
          </a:p>
        </p:txBody>
      </p:sp>
      <p:sp>
        <p:nvSpPr>
          <p:cNvPr id="18" name="Tekstvak 17">
            <a:extLst>
              <a:ext uri="{FF2B5EF4-FFF2-40B4-BE49-F238E27FC236}">
                <a16:creationId xmlns:a16="http://schemas.microsoft.com/office/drawing/2014/main" id="{14C4E4F5-2170-477D-D021-135343A14E0D}"/>
              </a:ext>
            </a:extLst>
          </p:cNvPr>
          <p:cNvSpPr txBox="1"/>
          <p:nvPr/>
        </p:nvSpPr>
        <p:spPr>
          <a:xfrm>
            <a:off x="5806986" y="2318202"/>
            <a:ext cx="6182832" cy="369332"/>
          </a:xfrm>
          <a:prstGeom prst="rect">
            <a:avLst/>
          </a:prstGeom>
          <a:noFill/>
        </p:spPr>
        <p:txBody>
          <a:bodyPr wrap="square">
            <a:spAutoFit/>
          </a:bodyPr>
          <a:lstStyle/>
          <a:p>
            <a:r>
              <a:rPr lang="nl-NL" sz="1800" b="1" i="1" dirty="0">
                <a:solidFill>
                  <a:srgbClr val="EDA05B"/>
                </a:solidFill>
              </a:rPr>
              <a:t>Nederland</a:t>
            </a:r>
            <a:endParaRPr lang="nl-NL" i="1" dirty="0"/>
          </a:p>
        </p:txBody>
      </p:sp>
    </p:spTree>
    <p:extLst>
      <p:ext uri="{BB962C8B-B14F-4D97-AF65-F5344CB8AC3E}">
        <p14:creationId xmlns:p14="http://schemas.microsoft.com/office/powerpoint/2010/main" val="3553092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348E4-6A42-C774-1E68-222EF2DE58B8}"/>
            </a:ext>
          </a:extLst>
        </p:cNvPr>
        <p:cNvGrpSpPr/>
        <p:nvPr/>
      </p:nvGrpSpPr>
      <p:grpSpPr>
        <a:xfrm>
          <a:off x="0" y="0"/>
          <a:ext cx="0" cy="0"/>
          <a:chOff x="0" y="0"/>
          <a:chExt cx="0" cy="0"/>
        </a:xfrm>
      </p:grpSpPr>
      <p:pic>
        <p:nvPicPr>
          <p:cNvPr id="7" name="Afbeelding 6" descr="Afbeelding met kaart, tekst&#10;&#10;Door AI gegenereerde inhoud is mogelijk onjuist.">
            <a:extLst>
              <a:ext uri="{FF2B5EF4-FFF2-40B4-BE49-F238E27FC236}">
                <a16:creationId xmlns:a16="http://schemas.microsoft.com/office/drawing/2014/main" id="{C42A1B9E-65D2-FEAD-DC88-56A0CBEB70B6}"/>
              </a:ext>
            </a:extLst>
          </p:cNvPr>
          <p:cNvPicPr>
            <a:picLocks noChangeAspect="1"/>
          </p:cNvPicPr>
          <p:nvPr/>
        </p:nvPicPr>
        <p:blipFill>
          <a:blip r:embed="rId3">
            <a:extLst>
              <a:ext uri="{28A0092B-C50C-407E-A947-70E740481C1C}">
                <a14:useLocalDpi xmlns:a14="http://schemas.microsoft.com/office/drawing/2010/main" val="0"/>
              </a:ext>
            </a:extLst>
          </a:blip>
          <a:srcRect l="13605" t="98" r="-1351" b="4738"/>
          <a:stretch>
            <a:fillRect/>
          </a:stretch>
        </p:blipFill>
        <p:spPr>
          <a:xfrm>
            <a:off x="829342" y="217748"/>
            <a:ext cx="10698036" cy="6111918"/>
          </a:xfrm>
          <a:prstGeom prst="rect">
            <a:avLst/>
          </a:prstGeom>
        </p:spPr>
      </p:pic>
      <p:sp>
        <p:nvSpPr>
          <p:cNvPr id="4" name="Rechthoek 3">
            <a:extLst>
              <a:ext uri="{FF2B5EF4-FFF2-40B4-BE49-F238E27FC236}">
                <a16:creationId xmlns:a16="http://schemas.microsoft.com/office/drawing/2014/main" id="{582435C8-250D-2263-128A-42B4C1D6E6E2}"/>
              </a:ext>
            </a:extLst>
          </p:cNvPr>
          <p:cNvSpPr/>
          <p:nvPr/>
        </p:nvSpPr>
        <p:spPr>
          <a:xfrm>
            <a:off x="10884023" y="-316871"/>
            <a:ext cx="1307977" cy="7174871"/>
          </a:xfrm>
          <a:prstGeom prst="rect">
            <a:avLst/>
          </a:prstGeom>
          <a:solidFill>
            <a:srgbClr val="4D82A5"/>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6B2B15A1-42F6-0EDA-1E6E-1E594D358C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10477" y="221252"/>
            <a:ext cx="1055068" cy="475122"/>
          </a:xfrm>
          <a:prstGeom prst="rect">
            <a:avLst/>
          </a:prstGeom>
        </p:spPr>
      </p:pic>
      <p:pic>
        <p:nvPicPr>
          <p:cNvPr id="2" name="Afbeelding 1" descr="Afbeelding met tekst, Lettertype, Graphics, grafische vormgeving&#10;&#10;Door AI gegenereerde inhoud is mogelijk onjuist.">
            <a:extLst>
              <a:ext uri="{FF2B5EF4-FFF2-40B4-BE49-F238E27FC236}">
                <a16:creationId xmlns:a16="http://schemas.microsoft.com/office/drawing/2014/main" id="{5B731BF0-75C9-D61A-9C09-15418D92C1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12" name="Boog 11">
            <a:extLst>
              <a:ext uri="{FF2B5EF4-FFF2-40B4-BE49-F238E27FC236}">
                <a16:creationId xmlns:a16="http://schemas.microsoft.com/office/drawing/2014/main" id="{FCCC5AC7-C619-37A8-F122-AB285DCF41DF}"/>
              </a:ext>
            </a:extLst>
          </p:cNvPr>
          <p:cNvSpPr/>
          <p:nvPr/>
        </p:nvSpPr>
        <p:spPr>
          <a:xfrm rot="3804553">
            <a:off x="5874141" y="2224627"/>
            <a:ext cx="269769" cy="1044400"/>
          </a:xfrm>
          <a:prstGeom prst="arc">
            <a:avLst>
              <a:gd name="adj1" fmla="val 16949804"/>
              <a:gd name="adj2" fmla="val 4903308"/>
            </a:avLst>
          </a:prstGeom>
          <a:ln w="38100">
            <a:solidFill>
              <a:srgbClr val="EDA05B"/>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solidFill>
                <a:srgbClr val="D0683E"/>
              </a:solidFill>
            </a:endParaRPr>
          </a:p>
        </p:txBody>
      </p:sp>
      <p:sp>
        <p:nvSpPr>
          <p:cNvPr id="18" name="Tekstvak 17">
            <a:extLst>
              <a:ext uri="{FF2B5EF4-FFF2-40B4-BE49-F238E27FC236}">
                <a16:creationId xmlns:a16="http://schemas.microsoft.com/office/drawing/2014/main" id="{3EFAB8A5-AF8C-8B4A-91DD-5583F5677A98}"/>
              </a:ext>
            </a:extLst>
          </p:cNvPr>
          <p:cNvSpPr txBox="1"/>
          <p:nvPr/>
        </p:nvSpPr>
        <p:spPr>
          <a:xfrm>
            <a:off x="5806986" y="2318202"/>
            <a:ext cx="6182832" cy="369332"/>
          </a:xfrm>
          <a:prstGeom prst="rect">
            <a:avLst/>
          </a:prstGeom>
          <a:noFill/>
        </p:spPr>
        <p:txBody>
          <a:bodyPr wrap="square">
            <a:spAutoFit/>
          </a:bodyPr>
          <a:lstStyle/>
          <a:p>
            <a:r>
              <a:rPr lang="nl-NL" sz="1800" b="1" i="1" dirty="0">
                <a:solidFill>
                  <a:srgbClr val="EDA05B"/>
                </a:solidFill>
              </a:rPr>
              <a:t>Nederland</a:t>
            </a:r>
            <a:endParaRPr lang="nl-NL" i="1" dirty="0"/>
          </a:p>
        </p:txBody>
      </p:sp>
      <p:sp>
        <p:nvSpPr>
          <p:cNvPr id="8" name="Rechthoek 7">
            <a:extLst>
              <a:ext uri="{FF2B5EF4-FFF2-40B4-BE49-F238E27FC236}">
                <a16:creationId xmlns:a16="http://schemas.microsoft.com/office/drawing/2014/main" id="{92AB7585-25D9-0F66-F7DB-CF21BDA3844B}"/>
              </a:ext>
            </a:extLst>
          </p:cNvPr>
          <p:cNvSpPr/>
          <p:nvPr/>
        </p:nvSpPr>
        <p:spPr>
          <a:xfrm rot="21382859">
            <a:off x="490804" y="341051"/>
            <a:ext cx="3957618" cy="1607544"/>
          </a:xfrm>
          <a:prstGeom prst="rect">
            <a:avLst/>
          </a:prstGeom>
          <a:solidFill>
            <a:srgbClr val="F4F1EC"/>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9" name="Tekstvak 8">
            <a:extLst>
              <a:ext uri="{FF2B5EF4-FFF2-40B4-BE49-F238E27FC236}">
                <a16:creationId xmlns:a16="http://schemas.microsoft.com/office/drawing/2014/main" id="{1755FDE0-3950-2809-BD85-CF539B88F9CB}"/>
              </a:ext>
            </a:extLst>
          </p:cNvPr>
          <p:cNvSpPr txBox="1"/>
          <p:nvPr/>
        </p:nvSpPr>
        <p:spPr>
          <a:xfrm rot="21375443">
            <a:off x="550361" y="481242"/>
            <a:ext cx="3821117" cy="1600438"/>
          </a:xfrm>
          <a:prstGeom prst="rect">
            <a:avLst/>
          </a:prstGeom>
          <a:noFill/>
        </p:spPr>
        <p:txBody>
          <a:bodyPr wrap="square" rtlCol="0">
            <a:spAutoFit/>
          </a:bodyPr>
          <a:lstStyle/>
          <a:p>
            <a:pPr algn="ctr"/>
            <a:r>
              <a:rPr lang="nl-NL" sz="1400" b="1" i="1" dirty="0">
                <a:solidFill>
                  <a:srgbClr val="4D82A5"/>
                </a:solidFill>
              </a:rPr>
              <a:t>Vaak worden De Verenigde Staten ook wel </a:t>
            </a:r>
            <a:r>
              <a:rPr lang="nl-NL" sz="1400" b="1" i="1" dirty="0">
                <a:solidFill>
                  <a:srgbClr val="EDA05B"/>
                </a:solidFill>
              </a:rPr>
              <a:t>Amerika</a:t>
            </a:r>
            <a:r>
              <a:rPr lang="nl-NL" sz="1400" b="1" i="1" dirty="0">
                <a:solidFill>
                  <a:srgbClr val="4D82A5"/>
                </a:solidFill>
              </a:rPr>
              <a:t> genoemd. Maar eigenlijk klopt </a:t>
            </a:r>
            <a:r>
              <a:rPr lang="nl-NL" sz="1400" b="1" i="1">
                <a:solidFill>
                  <a:srgbClr val="4D82A5"/>
                </a:solidFill>
              </a:rPr>
              <a:t>dat  niet.</a:t>
            </a:r>
            <a:endParaRPr lang="nl-NL" sz="1400" b="1" i="1" dirty="0">
              <a:solidFill>
                <a:srgbClr val="4D82A5"/>
              </a:solidFill>
            </a:endParaRPr>
          </a:p>
          <a:p>
            <a:pPr algn="ctr"/>
            <a:r>
              <a:rPr lang="nl-NL" sz="1400" b="1" i="1" dirty="0">
                <a:solidFill>
                  <a:srgbClr val="4D82A5"/>
                </a:solidFill>
              </a:rPr>
              <a:t> Dit hele gebied samen zijn de continenten </a:t>
            </a:r>
          </a:p>
          <a:p>
            <a:pPr algn="ctr"/>
            <a:r>
              <a:rPr lang="nl-NL" sz="1400" b="1" i="1" dirty="0">
                <a:solidFill>
                  <a:srgbClr val="EDA05B"/>
                </a:solidFill>
              </a:rPr>
              <a:t>Noord-Amerika</a:t>
            </a:r>
            <a:r>
              <a:rPr lang="nl-NL" sz="1400" b="1" i="1" dirty="0">
                <a:solidFill>
                  <a:srgbClr val="4D82A5"/>
                </a:solidFill>
              </a:rPr>
              <a:t> en </a:t>
            </a:r>
            <a:r>
              <a:rPr lang="nl-NL" sz="1400" b="1" i="1" dirty="0">
                <a:solidFill>
                  <a:srgbClr val="EDA05B"/>
                </a:solidFill>
              </a:rPr>
              <a:t>Zuid-Amerika</a:t>
            </a:r>
            <a:r>
              <a:rPr lang="nl-NL" sz="1400" b="1" i="1" dirty="0">
                <a:solidFill>
                  <a:srgbClr val="4D82A5"/>
                </a:solidFill>
              </a:rPr>
              <a:t>. De Verenigde Staten zijn daarin een land.</a:t>
            </a:r>
          </a:p>
          <a:p>
            <a:pPr algn="ctr"/>
            <a:endParaRPr lang="nl-NL" sz="1400" b="1" i="1" dirty="0">
              <a:solidFill>
                <a:srgbClr val="4D82A5"/>
              </a:solidFill>
            </a:endParaRPr>
          </a:p>
        </p:txBody>
      </p:sp>
    </p:spTree>
    <p:extLst>
      <p:ext uri="{BB962C8B-B14F-4D97-AF65-F5344CB8AC3E}">
        <p14:creationId xmlns:p14="http://schemas.microsoft.com/office/powerpoint/2010/main" val="3103761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D2A55B5-F629-0E61-CF4C-7239C5E66696}"/>
              </a:ext>
            </a:extLst>
          </p:cNvPr>
          <p:cNvSpPr/>
          <p:nvPr/>
        </p:nvSpPr>
        <p:spPr>
          <a:xfrm>
            <a:off x="10884023" y="-316871"/>
            <a:ext cx="1307977" cy="7174871"/>
          </a:xfrm>
          <a:prstGeom prst="rect">
            <a:avLst/>
          </a:prstGeom>
          <a:solidFill>
            <a:srgbClr val="4D82A5"/>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C388A455-E8FE-0A32-3100-4A8A0E2F33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10477" y="221252"/>
            <a:ext cx="1055068" cy="475122"/>
          </a:xfrm>
          <a:prstGeom prst="rect">
            <a:avLst/>
          </a:prstGeom>
        </p:spPr>
      </p:pic>
      <p:sp>
        <p:nvSpPr>
          <p:cNvPr id="6" name="Tekstvak 5">
            <a:extLst>
              <a:ext uri="{FF2B5EF4-FFF2-40B4-BE49-F238E27FC236}">
                <a16:creationId xmlns:a16="http://schemas.microsoft.com/office/drawing/2014/main" id="{8B9862A0-BA37-053D-3326-FDA4FDA91810}"/>
              </a:ext>
            </a:extLst>
          </p:cNvPr>
          <p:cNvSpPr txBox="1"/>
          <p:nvPr/>
        </p:nvSpPr>
        <p:spPr>
          <a:xfrm>
            <a:off x="329707" y="916623"/>
            <a:ext cx="4663543" cy="2585323"/>
          </a:xfrm>
          <a:prstGeom prst="rect">
            <a:avLst/>
          </a:prstGeom>
          <a:noFill/>
        </p:spPr>
        <p:txBody>
          <a:bodyPr wrap="square" rtlCol="0">
            <a:spAutoFit/>
          </a:bodyPr>
          <a:lstStyle/>
          <a:p>
            <a:r>
              <a:rPr lang="nl-NL" b="1" dirty="0">
                <a:solidFill>
                  <a:srgbClr val="4D82A5"/>
                </a:solidFill>
              </a:rPr>
              <a:t>De Verenigde Staten heten zo omdat ze bestaan uit </a:t>
            </a:r>
            <a:r>
              <a:rPr lang="nl-NL" b="1" dirty="0">
                <a:solidFill>
                  <a:srgbClr val="A82A21"/>
                </a:solidFill>
              </a:rPr>
              <a:t>50 staten</a:t>
            </a:r>
            <a:r>
              <a:rPr lang="nl-NL" b="1" dirty="0">
                <a:solidFill>
                  <a:srgbClr val="4D82A5"/>
                </a:solidFill>
              </a:rPr>
              <a:t>.</a:t>
            </a:r>
            <a:br>
              <a:rPr lang="nl-NL" b="1" dirty="0">
                <a:solidFill>
                  <a:srgbClr val="4D82A5"/>
                </a:solidFill>
              </a:rPr>
            </a:br>
            <a:r>
              <a:rPr lang="nl-NL" b="1" dirty="0">
                <a:solidFill>
                  <a:srgbClr val="4D82A5"/>
                </a:solidFill>
              </a:rPr>
              <a:t>Dat zijn eigenlijk 50 kleine gebieden die samen één land vormen.</a:t>
            </a:r>
          </a:p>
          <a:p>
            <a:r>
              <a:rPr lang="nl-NL" b="1" dirty="0">
                <a:solidFill>
                  <a:srgbClr val="4D82A5"/>
                </a:solidFill>
              </a:rPr>
              <a:t>Op de vlag van de Verenigde Staten staan daarom </a:t>
            </a:r>
            <a:r>
              <a:rPr lang="nl-NL" b="1" dirty="0">
                <a:solidFill>
                  <a:srgbClr val="A82A21"/>
                </a:solidFill>
              </a:rPr>
              <a:t>50 sterren</a:t>
            </a:r>
            <a:r>
              <a:rPr lang="nl-NL" b="1" dirty="0">
                <a:solidFill>
                  <a:srgbClr val="4D82A5"/>
                </a:solidFill>
              </a:rPr>
              <a:t>.</a:t>
            </a:r>
            <a:br>
              <a:rPr lang="nl-NL" b="1" dirty="0">
                <a:solidFill>
                  <a:srgbClr val="4D82A5"/>
                </a:solidFill>
              </a:rPr>
            </a:br>
            <a:r>
              <a:rPr lang="nl-NL" b="1" dirty="0">
                <a:solidFill>
                  <a:srgbClr val="4D82A5"/>
                </a:solidFill>
              </a:rPr>
              <a:t>Misschien ken je die vlag wel.</a:t>
            </a:r>
          </a:p>
          <a:p>
            <a:r>
              <a:rPr lang="nl-NL" b="1" dirty="0">
                <a:solidFill>
                  <a:srgbClr val="4D82A5"/>
                </a:solidFill>
              </a:rPr>
              <a:t>Elke ster staat voor één staat.</a:t>
            </a:r>
          </a:p>
          <a:p>
            <a:endParaRPr lang="nl-NL" b="1" dirty="0">
              <a:solidFill>
                <a:srgbClr val="4D82A5"/>
              </a:solidFill>
            </a:endParaRPr>
          </a:p>
        </p:txBody>
      </p:sp>
      <p:pic>
        <p:nvPicPr>
          <p:cNvPr id="2" name="Afbeelding 1" descr="Afbeelding met tekst, Lettertype, Graphics, grafische vormgeving&#10;&#10;Door AI gegenereerde inhoud is mogelijk onjuist.">
            <a:extLst>
              <a:ext uri="{FF2B5EF4-FFF2-40B4-BE49-F238E27FC236}">
                <a16:creationId xmlns:a16="http://schemas.microsoft.com/office/drawing/2014/main" id="{2C664E6A-C07B-2F1B-D4C4-EAB41C21D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pic>
        <p:nvPicPr>
          <p:cNvPr id="3074" name="Picture 2" descr="The High Schooler Who Designed The 50-Star American Flag ...">
            <a:extLst>
              <a:ext uri="{FF2B5EF4-FFF2-40B4-BE49-F238E27FC236}">
                <a16:creationId xmlns:a16="http://schemas.microsoft.com/office/drawing/2014/main" id="{1E869A76-A2C0-73BB-299A-6D4AD2D41A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359" y="4021677"/>
            <a:ext cx="4247535" cy="2235545"/>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kaart, tekst&#10;&#10;Door AI gegenereerde inhoud is mogelijk onjuist.">
            <a:extLst>
              <a:ext uri="{FF2B5EF4-FFF2-40B4-BE49-F238E27FC236}">
                <a16:creationId xmlns:a16="http://schemas.microsoft.com/office/drawing/2014/main" id="{E298C066-7A11-2ABA-F784-3AA375C0ED1B}"/>
              </a:ext>
            </a:extLst>
          </p:cNvPr>
          <p:cNvPicPr>
            <a:picLocks noChangeAspect="1"/>
          </p:cNvPicPr>
          <p:nvPr/>
        </p:nvPicPr>
        <p:blipFill>
          <a:blip r:embed="rId5">
            <a:extLst>
              <a:ext uri="{28A0092B-C50C-407E-A947-70E740481C1C}">
                <a14:useLocalDpi xmlns:a14="http://schemas.microsoft.com/office/drawing/2010/main" val="0"/>
              </a:ext>
            </a:extLst>
          </a:blip>
          <a:srcRect r="10098" b="8527"/>
          <a:stretch>
            <a:fillRect/>
          </a:stretch>
        </p:blipFill>
        <p:spPr>
          <a:xfrm>
            <a:off x="5214187" y="55449"/>
            <a:ext cx="5448899" cy="3880884"/>
          </a:xfrm>
          <a:prstGeom prst="rect">
            <a:avLst/>
          </a:prstGeom>
        </p:spPr>
      </p:pic>
      <p:sp>
        <p:nvSpPr>
          <p:cNvPr id="10" name="Tekstvak 9">
            <a:extLst>
              <a:ext uri="{FF2B5EF4-FFF2-40B4-BE49-F238E27FC236}">
                <a16:creationId xmlns:a16="http://schemas.microsoft.com/office/drawing/2014/main" id="{AECAA4E7-2454-1834-FC1F-4ABADAF7240A}"/>
              </a:ext>
            </a:extLst>
          </p:cNvPr>
          <p:cNvSpPr txBox="1"/>
          <p:nvPr/>
        </p:nvSpPr>
        <p:spPr>
          <a:xfrm>
            <a:off x="5503529" y="5054105"/>
            <a:ext cx="3806456" cy="646331"/>
          </a:xfrm>
          <a:prstGeom prst="rect">
            <a:avLst/>
          </a:prstGeom>
          <a:noFill/>
        </p:spPr>
        <p:txBody>
          <a:bodyPr wrap="square" rtlCol="0">
            <a:spAutoFit/>
          </a:bodyPr>
          <a:lstStyle/>
          <a:p>
            <a:r>
              <a:rPr lang="nl-NL" b="1" i="1" dirty="0">
                <a:solidFill>
                  <a:srgbClr val="EDA05B"/>
                </a:solidFill>
              </a:rPr>
              <a:t>Ze noemen de vlag ook wel: </a:t>
            </a:r>
            <a:r>
              <a:rPr lang="nl-NL" b="1" i="1" dirty="0">
                <a:solidFill>
                  <a:srgbClr val="A82A21"/>
                </a:solidFill>
              </a:rPr>
              <a:t>Stars </a:t>
            </a:r>
            <a:r>
              <a:rPr lang="nl-NL" b="1" i="1" dirty="0" err="1">
                <a:solidFill>
                  <a:srgbClr val="A82A21"/>
                </a:solidFill>
              </a:rPr>
              <a:t>and</a:t>
            </a:r>
            <a:r>
              <a:rPr lang="nl-NL" b="1" i="1" dirty="0">
                <a:solidFill>
                  <a:srgbClr val="A82A21"/>
                </a:solidFill>
              </a:rPr>
              <a:t> </a:t>
            </a:r>
            <a:r>
              <a:rPr lang="nl-NL" b="1" i="1" dirty="0" err="1">
                <a:solidFill>
                  <a:srgbClr val="A82A21"/>
                </a:solidFill>
              </a:rPr>
              <a:t>Stripes</a:t>
            </a:r>
            <a:r>
              <a:rPr lang="nl-NL" b="1" i="1" dirty="0">
                <a:solidFill>
                  <a:srgbClr val="EDA05B"/>
                </a:solidFill>
              </a:rPr>
              <a:t> – Sterren en strepen!</a:t>
            </a:r>
          </a:p>
        </p:txBody>
      </p:sp>
    </p:spTree>
    <p:extLst>
      <p:ext uri="{BB962C8B-B14F-4D97-AF65-F5344CB8AC3E}">
        <p14:creationId xmlns:p14="http://schemas.microsoft.com/office/powerpoint/2010/main" val="2276831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91B30100-3D6E-B77E-BDE9-9E88B051D5DE}"/>
              </a:ext>
            </a:extLst>
          </p:cNvPr>
          <p:cNvSpPr/>
          <p:nvPr/>
        </p:nvSpPr>
        <p:spPr>
          <a:xfrm>
            <a:off x="218767" y="249209"/>
            <a:ext cx="10538801" cy="6042709"/>
          </a:xfrm>
          <a:prstGeom prst="rect">
            <a:avLst/>
          </a:prstGeom>
          <a:solidFill>
            <a:srgbClr val="EDA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7CEB697F-601B-B62B-83C8-C4EED885C05F}"/>
              </a:ext>
            </a:extLst>
          </p:cNvPr>
          <p:cNvSpPr/>
          <p:nvPr/>
        </p:nvSpPr>
        <p:spPr>
          <a:xfrm>
            <a:off x="10884023" y="-316871"/>
            <a:ext cx="1307977" cy="7174871"/>
          </a:xfrm>
          <a:prstGeom prst="rect">
            <a:avLst/>
          </a:prstGeom>
          <a:solidFill>
            <a:srgbClr val="4D82A5"/>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ndParaRP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D9F4FA92-8331-35A7-D8C1-44C8BF4C24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10477" y="221252"/>
            <a:ext cx="1055068" cy="475122"/>
          </a:xfrm>
          <a:prstGeom prst="rect">
            <a:avLst/>
          </a:prstGeom>
        </p:spPr>
      </p:pic>
      <p:pic>
        <p:nvPicPr>
          <p:cNvPr id="6" name="Afbeelding 5" descr="Afbeelding met tekst, Lettertype, Graphics, grafische vormgeving&#10;&#10;Door AI gegenereerde inhoud is mogelijk onjuist.">
            <a:extLst>
              <a:ext uri="{FF2B5EF4-FFF2-40B4-BE49-F238E27FC236}">
                <a16:creationId xmlns:a16="http://schemas.microsoft.com/office/drawing/2014/main" id="{EA028489-633E-7BF4-29F0-9C6615E90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39" y="5976047"/>
            <a:ext cx="1055068" cy="744754"/>
          </a:xfrm>
          <a:prstGeom prst="rect">
            <a:avLst/>
          </a:prstGeom>
        </p:spPr>
      </p:pic>
      <p:sp>
        <p:nvSpPr>
          <p:cNvPr id="7" name="Tekstvak 6">
            <a:extLst>
              <a:ext uri="{FF2B5EF4-FFF2-40B4-BE49-F238E27FC236}">
                <a16:creationId xmlns:a16="http://schemas.microsoft.com/office/drawing/2014/main" id="{0A89FE9E-ADBE-4E65-2077-597C1D68C158}"/>
              </a:ext>
            </a:extLst>
          </p:cNvPr>
          <p:cNvSpPr txBox="1"/>
          <p:nvPr/>
        </p:nvSpPr>
        <p:spPr>
          <a:xfrm>
            <a:off x="366336" y="1166842"/>
            <a:ext cx="3099913" cy="4524315"/>
          </a:xfrm>
          <a:prstGeom prst="rect">
            <a:avLst/>
          </a:prstGeom>
          <a:noFill/>
        </p:spPr>
        <p:txBody>
          <a:bodyPr wrap="square" rtlCol="0">
            <a:spAutoFit/>
          </a:bodyPr>
          <a:lstStyle/>
          <a:p>
            <a:r>
              <a:rPr lang="nl-NL" b="1" dirty="0">
                <a:solidFill>
                  <a:schemeClr val="bg1"/>
                </a:solidFill>
              </a:rPr>
              <a:t>David </a:t>
            </a:r>
            <a:r>
              <a:rPr lang="nl-NL" b="1" dirty="0" err="1">
                <a:solidFill>
                  <a:schemeClr val="bg1"/>
                </a:solidFill>
              </a:rPr>
              <a:t>Levinthal</a:t>
            </a:r>
            <a:r>
              <a:rPr lang="nl-NL" b="1" dirty="0">
                <a:solidFill>
                  <a:schemeClr val="bg1"/>
                </a:solidFill>
              </a:rPr>
              <a:t> maakt vaak foto’s van </a:t>
            </a:r>
            <a:r>
              <a:rPr lang="nl-NL" b="1" dirty="0">
                <a:solidFill>
                  <a:srgbClr val="4D82A5"/>
                </a:solidFill>
              </a:rPr>
              <a:t>Amerikaanse helden.</a:t>
            </a:r>
            <a:br>
              <a:rPr lang="nl-NL" b="1" dirty="0">
                <a:solidFill>
                  <a:schemeClr val="bg1"/>
                </a:solidFill>
              </a:rPr>
            </a:br>
            <a:r>
              <a:rPr lang="nl-NL" b="1" dirty="0">
                <a:solidFill>
                  <a:schemeClr val="bg1"/>
                </a:solidFill>
              </a:rPr>
              <a:t>Dat zijn mensen die in De Verenigde Staten  belangrijk of beroemd zijn.</a:t>
            </a:r>
          </a:p>
          <a:p>
            <a:endParaRPr lang="nl-NL" b="1" dirty="0">
              <a:solidFill>
                <a:schemeClr val="bg1"/>
              </a:solidFill>
            </a:endParaRPr>
          </a:p>
          <a:p>
            <a:r>
              <a:rPr lang="nl-NL" b="1" dirty="0">
                <a:solidFill>
                  <a:schemeClr val="bg1"/>
                </a:solidFill>
              </a:rPr>
              <a:t>Bijvoorbeeld:</a:t>
            </a:r>
          </a:p>
          <a:p>
            <a:endParaRPr lang="nl-NL" b="1" dirty="0">
              <a:solidFill>
                <a:schemeClr val="bg1"/>
              </a:solidFill>
            </a:endParaRPr>
          </a:p>
          <a:p>
            <a:r>
              <a:rPr lang="nl-NL" b="1" dirty="0">
                <a:solidFill>
                  <a:schemeClr val="bg1"/>
                </a:solidFill>
              </a:rPr>
              <a:t>- helden uit de geschiedenis </a:t>
            </a:r>
          </a:p>
          <a:p>
            <a:endParaRPr lang="nl-NL" b="1" dirty="0">
              <a:solidFill>
                <a:schemeClr val="bg1"/>
              </a:solidFill>
            </a:endParaRPr>
          </a:p>
          <a:p>
            <a:r>
              <a:rPr lang="nl-NL" b="1" dirty="0">
                <a:solidFill>
                  <a:schemeClr val="bg1"/>
                </a:solidFill>
              </a:rPr>
              <a:t>- helden uit sport</a:t>
            </a:r>
          </a:p>
          <a:p>
            <a:endParaRPr lang="nl-NL" b="1" dirty="0">
              <a:solidFill>
                <a:schemeClr val="bg1"/>
              </a:solidFill>
            </a:endParaRPr>
          </a:p>
          <a:p>
            <a:r>
              <a:rPr lang="nl-NL" b="1" dirty="0">
                <a:solidFill>
                  <a:schemeClr val="bg1"/>
                </a:solidFill>
              </a:rPr>
              <a:t>- of helden uit de muziek, film of tv!</a:t>
            </a:r>
            <a:br>
              <a:rPr lang="nl-NL" b="1" dirty="0">
                <a:solidFill>
                  <a:schemeClr val="bg1"/>
                </a:solidFill>
              </a:rPr>
            </a:br>
            <a:endParaRPr lang="nl-NL" b="1" dirty="0">
              <a:solidFill>
                <a:schemeClr val="bg1"/>
              </a:solidFill>
            </a:endParaRPr>
          </a:p>
        </p:txBody>
      </p:sp>
      <p:pic>
        <p:nvPicPr>
          <p:cNvPr id="4098" name="Picture 2" descr="David Levinthal | America! America! Exploring History, Myth and Memory -  Griffin Museum of Photography">
            <a:extLst>
              <a:ext uri="{FF2B5EF4-FFF2-40B4-BE49-F238E27FC236}">
                <a16:creationId xmlns:a16="http://schemas.microsoft.com/office/drawing/2014/main" id="{79064C7E-FCD3-20BF-4F48-AC7D510F46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3818" y="594039"/>
            <a:ext cx="7143750" cy="535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32492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1361</TotalTime>
  <Words>844</Words>
  <Application>Microsoft Office PowerPoint</Application>
  <PresentationFormat>Breedbeeld</PresentationFormat>
  <Paragraphs>119</Paragraphs>
  <Slides>28</Slides>
  <Notes>4</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28</vt:i4>
      </vt:variant>
    </vt:vector>
  </HeadingPairs>
  <TitlesOfParts>
    <vt:vector size="32" baseType="lpstr">
      <vt:lpstr>Aptos</vt:lpstr>
      <vt:lpstr>Aptos Display</vt:lpstr>
      <vt:lpstr>Arial</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Vitoria Vinken</dc:creator>
  <cp:lastModifiedBy>Vitoria Vinken</cp:lastModifiedBy>
  <cp:revision>1</cp:revision>
  <dcterms:created xsi:type="dcterms:W3CDTF">2026-01-02T09:43:27Z</dcterms:created>
  <dcterms:modified xsi:type="dcterms:W3CDTF">2026-01-15T07:59:47Z</dcterms:modified>
</cp:coreProperties>
</file>