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7" r:id="rId2"/>
    <p:sldId id="256" r:id="rId3"/>
    <p:sldId id="258" r:id="rId4"/>
    <p:sldId id="275" r:id="rId5"/>
    <p:sldId id="269" r:id="rId6"/>
    <p:sldId id="279" r:id="rId7"/>
    <p:sldId id="280" r:id="rId8"/>
    <p:sldId id="262" r:id="rId9"/>
    <p:sldId id="272" r:id="rId10"/>
    <p:sldId id="281" r:id="rId11"/>
    <p:sldId id="273" r:id="rId12"/>
    <p:sldId id="282" r:id="rId13"/>
    <p:sldId id="274" r:id="rId14"/>
    <p:sldId id="283" r:id="rId15"/>
    <p:sldId id="285" r:id="rId16"/>
    <p:sldId id="286" r:id="rId17"/>
    <p:sldId id="287" r:id="rId18"/>
    <p:sldId id="288" r:id="rId19"/>
    <p:sldId id="289" r:id="rId20"/>
    <p:sldId id="290" r:id="rId21"/>
    <p:sldId id="291" r:id="rId22"/>
    <p:sldId id="292" r:id="rId23"/>
    <p:sldId id="293" r:id="rId24"/>
    <p:sldId id="294" r:id="rId25"/>
    <p:sldId id="295" r:id="rId2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D372F"/>
    <a:srgbClr val="4D82A5"/>
    <a:srgbClr val="EDA05B"/>
    <a:srgbClr val="F4F1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AD2FEE-D69C-4BC0-AE7C-69BDC8AA3F74}" v="307" dt="2026-01-14T12:54:56.3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196" autoAdjust="0"/>
  </p:normalViewPr>
  <p:slideViewPr>
    <p:cSldViewPr snapToGrid="0">
      <p:cViewPr varScale="1">
        <p:scale>
          <a:sx n="74" d="100"/>
          <a:sy n="74" d="100"/>
        </p:scale>
        <p:origin x="1042" y="9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toria Vinken" userId="738f2a57-fa41-4d7b-8c72-8f18dfd5e0d3" providerId="ADAL" clId="{D8EA1078-B914-44C2-848A-9DDD04572698}"/>
    <pc:docChg chg="undo custSel addSld delSld modSld sldOrd">
      <pc:chgData name="Vitoria Vinken" userId="738f2a57-fa41-4d7b-8c72-8f18dfd5e0d3" providerId="ADAL" clId="{D8EA1078-B914-44C2-848A-9DDD04572698}" dt="2026-01-20T12:27:52.568" v="4461" actId="20577"/>
      <pc:docMkLst>
        <pc:docMk/>
      </pc:docMkLst>
      <pc:sldChg chg="addSp modSp mod">
        <pc:chgData name="Vitoria Vinken" userId="738f2a57-fa41-4d7b-8c72-8f18dfd5e0d3" providerId="ADAL" clId="{D8EA1078-B914-44C2-848A-9DDD04572698}" dt="2026-01-14T12:02:54.378" v="3264" actId="14100"/>
        <pc:sldMkLst>
          <pc:docMk/>
          <pc:sldMk cId="674066209" sldId="256"/>
        </pc:sldMkLst>
        <pc:spChg chg="add mod">
          <ac:chgData name="Vitoria Vinken" userId="738f2a57-fa41-4d7b-8c72-8f18dfd5e0d3" providerId="ADAL" clId="{D8EA1078-B914-44C2-848A-9DDD04572698}" dt="2026-01-13T15:19:32.252" v="60" actId="14100"/>
          <ac:spMkLst>
            <pc:docMk/>
            <pc:sldMk cId="674066209" sldId="256"/>
            <ac:spMk id="3" creationId="{0ADC22EF-1091-A6A1-613F-8715D3B29F4E}"/>
          </ac:spMkLst>
        </pc:spChg>
        <pc:spChg chg="mod ord">
          <ac:chgData name="Vitoria Vinken" userId="738f2a57-fa41-4d7b-8c72-8f18dfd5e0d3" providerId="ADAL" clId="{D8EA1078-B914-44C2-848A-9DDD04572698}" dt="2026-01-13T15:21:26.900" v="207" actId="1076"/>
          <ac:spMkLst>
            <pc:docMk/>
            <pc:sldMk cId="674066209" sldId="256"/>
            <ac:spMk id="7" creationId="{076B5709-7003-2689-4193-21D9B8FDF032}"/>
          </ac:spMkLst>
        </pc:spChg>
        <pc:spChg chg="mod ord">
          <ac:chgData name="Vitoria Vinken" userId="738f2a57-fa41-4d7b-8c72-8f18dfd5e0d3" providerId="ADAL" clId="{D8EA1078-B914-44C2-848A-9DDD04572698}" dt="2026-01-13T15:19:29.563" v="59" actId="1076"/>
          <ac:spMkLst>
            <pc:docMk/>
            <pc:sldMk cId="674066209" sldId="256"/>
            <ac:spMk id="8" creationId="{9FC23C1C-B8D3-8B44-7EA7-386B27C15832}"/>
          </ac:spMkLst>
        </pc:spChg>
        <pc:spChg chg="add mod">
          <ac:chgData name="Vitoria Vinken" userId="738f2a57-fa41-4d7b-8c72-8f18dfd5e0d3" providerId="ADAL" clId="{D8EA1078-B914-44C2-848A-9DDD04572698}" dt="2026-01-13T15:20:43.300" v="110" actId="1076"/>
          <ac:spMkLst>
            <pc:docMk/>
            <pc:sldMk cId="674066209" sldId="256"/>
            <ac:spMk id="9" creationId="{5C1CCB7F-2565-91A0-9FC7-2147E139F29C}"/>
          </ac:spMkLst>
        </pc:spChg>
        <pc:spChg chg="add mod">
          <ac:chgData name="Vitoria Vinken" userId="738f2a57-fa41-4d7b-8c72-8f18dfd5e0d3" providerId="ADAL" clId="{D8EA1078-B914-44C2-848A-9DDD04572698}" dt="2026-01-13T15:20:47.442" v="111" actId="1076"/>
          <ac:spMkLst>
            <pc:docMk/>
            <pc:sldMk cId="674066209" sldId="256"/>
            <ac:spMk id="10" creationId="{73D691E5-3BA7-5AF5-D423-54C1C0E06AB6}"/>
          </ac:spMkLst>
        </pc:spChg>
        <pc:spChg chg="add mod">
          <ac:chgData name="Vitoria Vinken" userId="738f2a57-fa41-4d7b-8c72-8f18dfd5e0d3" providerId="ADAL" clId="{D8EA1078-B914-44C2-848A-9DDD04572698}" dt="2026-01-13T15:20:54.741" v="113" actId="1076"/>
          <ac:spMkLst>
            <pc:docMk/>
            <pc:sldMk cId="674066209" sldId="256"/>
            <ac:spMk id="11" creationId="{50307D2C-A4A8-E2B1-2F89-559B5EF661D5}"/>
          </ac:spMkLst>
        </pc:spChg>
        <pc:spChg chg="add mod">
          <ac:chgData name="Vitoria Vinken" userId="738f2a57-fa41-4d7b-8c72-8f18dfd5e0d3" providerId="ADAL" clId="{D8EA1078-B914-44C2-848A-9DDD04572698}" dt="2026-01-13T15:21:07.653" v="169" actId="20577"/>
          <ac:spMkLst>
            <pc:docMk/>
            <pc:sldMk cId="674066209" sldId="256"/>
            <ac:spMk id="12" creationId="{4F8F371F-30CA-68BA-D4F7-FC8EFE9EE88A}"/>
          </ac:spMkLst>
        </pc:spChg>
        <pc:spChg chg="add mod">
          <ac:chgData name="Vitoria Vinken" userId="738f2a57-fa41-4d7b-8c72-8f18dfd5e0d3" providerId="ADAL" clId="{D8EA1078-B914-44C2-848A-9DDD04572698}" dt="2026-01-13T15:21:13.164" v="171" actId="1076"/>
          <ac:spMkLst>
            <pc:docMk/>
            <pc:sldMk cId="674066209" sldId="256"/>
            <ac:spMk id="13" creationId="{78387DB1-FA1A-7F3B-99D3-5FEBD40EC910}"/>
          </ac:spMkLst>
        </pc:spChg>
        <pc:spChg chg="add mod">
          <ac:chgData name="Vitoria Vinken" userId="738f2a57-fa41-4d7b-8c72-8f18dfd5e0d3" providerId="ADAL" clId="{D8EA1078-B914-44C2-848A-9DDD04572698}" dt="2026-01-13T15:21:19.621" v="204" actId="20577"/>
          <ac:spMkLst>
            <pc:docMk/>
            <pc:sldMk cId="674066209" sldId="256"/>
            <ac:spMk id="14" creationId="{66FF636C-9399-69F2-AA31-CCD0CBB4C5C0}"/>
          </ac:spMkLst>
        </pc:spChg>
        <pc:spChg chg="add mod">
          <ac:chgData name="Vitoria Vinken" userId="738f2a57-fa41-4d7b-8c72-8f18dfd5e0d3" providerId="ADAL" clId="{D8EA1078-B914-44C2-848A-9DDD04572698}" dt="2026-01-13T15:21:52.413" v="282" actId="20577"/>
          <ac:spMkLst>
            <pc:docMk/>
            <pc:sldMk cId="674066209" sldId="256"/>
            <ac:spMk id="15" creationId="{55E060E3-32D4-D8EB-C18F-5D5376322543}"/>
          </ac:spMkLst>
        </pc:spChg>
        <pc:spChg chg="add mod">
          <ac:chgData name="Vitoria Vinken" userId="738f2a57-fa41-4d7b-8c72-8f18dfd5e0d3" providerId="ADAL" clId="{D8EA1078-B914-44C2-848A-9DDD04572698}" dt="2026-01-14T12:02:54.378" v="3264" actId="14100"/>
          <ac:spMkLst>
            <pc:docMk/>
            <pc:sldMk cId="674066209" sldId="256"/>
            <ac:spMk id="16" creationId="{1839AAA2-065D-E81E-9D78-AC0C055A6217}"/>
          </ac:spMkLst>
        </pc:spChg>
        <pc:picChg chg="add mod">
          <ac:chgData name="Vitoria Vinken" userId="738f2a57-fa41-4d7b-8c72-8f18dfd5e0d3" providerId="ADAL" clId="{D8EA1078-B914-44C2-848A-9DDD04572698}" dt="2026-01-14T12:02:25.928" v="3260" actId="1076"/>
          <ac:picMkLst>
            <pc:docMk/>
            <pc:sldMk cId="674066209" sldId="256"/>
            <ac:picMk id="2" creationId="{D6A38F33-1441-4BAD-ED9A-00738BD425C8}"/>
          </ac:picMkLst>
        </pc:picChg>
      </pc:sldChg>
      <pc:sldChg chg="modSp mod">
        <pc:chgData name="Vitoria Vinken" userId="738f2a57-fa41-4d7b-8c72-8f18dfd5e0d3" providerId="ADAL" clId="{D8EA1078-B914-44C2-848A-9DDD04572698}" dt="2026-01-13T14:45:29.247" v="11" actId="207"/>
        <pc:sldMkLst>
          <pc:docMk/>
          <pc:sldMk cId="2638824296" sldId="257"/>
        </pc:sldMkLst>
        <pc:spChg chg="mod">
          <ac:chgData name="Vitoria Vinken" userId="738f2a57-fa41-4d7b-8c72-8f18dfd5e0d3" providerId="ADAL" clId="{D8EA1078-B914-44C2-848A-9DDD04572698}" dt="2026-01-13T14:45:29.247" v="11" actId="207"/>
          <ac:spMkLst>
            <pc:docMk/>
            <pc:sldMk cId="2638824296" sldId="257"/>
            <ac:spMk id="13" creationId="{3E82209D-EA21-0655-681B-7A8F65994EE0}"/>
          </ac:spMkLst>
        </pc:spChg>
      </pc:sldChg>
      <pc:sldChg chg="addSp modSp mod modAnim">
        <pc:chgData name="Vitoria Vinken" userId="738f2a57-fa41-4d7b-8c72-8f18dfd5e0d3" providerId="ADAL" clId="{D8EA1078-B914-44C2-848A-9DDD04572698}" dt="2026-01-14T12:50:49.344" v="4393" actId="20577"/>
        <pc:sldMkLst>
          <pc:docMk/>
          <pc:sldMk cId="1144154662" sldId="258"/>
        </pc:sldMkLst>
        <pc:spChg chg="mod">
          <ac:chgData name="Vitoria Vinken" userId="738f2a57-fa41-4d7b-8c72-8f18dfd5e0d3" providerId="ADAL" clId="{D8EA1078-B914-44C2-848A-9DDD04572698}" dt="2026-01-14T12:50:49.344" v="4393" actId="20577"/>
          <ac:spMkLst>
            <pc:docMk/>
            <pc:sldMk cId="1144154662" sldId="258"/>
            <ac:spMk id="8" creationId="{05FAFE9D-A761-BA50-5382-5FA970D8B88B}"/>
          </ac:spMkLst>
        </pc:spChg>
        <pc:picChg chg="add mod">
          <ac:chgData name="Vitoria Vinken" userId="738f2a57-fa41-4d7b-8c72-8f18dfd5e0d3" providerId="ADAL" clId="{D8EA1078-B914-44C2-848A-9DDD04572698}" dt="2026-01-13T15:22:52.410" v="305" actId="1076"/>
          <ac:picMkLst>
            <pc:docMk/>
            <pc:sldMk cId="1144154662" sldId="258"/>
            <ac:picMk id="2" creationId="{AB0F8601-B99F-80DC-60A4-911ECD9989A6}"/>
          </ac:picMkLst>
        </pc:picChg>
        <pc:picChg chg="add mod">
          <ac:chgData name="Vitoria Vinken" userId="738f2a57-fa41-4d7b-8c72-8f18dfd5e0d3" providerId="ADAL" clId="{D8EA1078-B914-44C2-848A-9DDD04572698}" dt="2026-01-13T15:23:53.308" v="308" actId="1076"/>
          <ac:picMkLst>
            <pc:docMk/>
            <pc:sldMk cId="1144154662" sldId="258"/>
            <ac:picMk id="1026" creationId="{27E11329-EFB7-0440-C1AB-86D6540AC8E7}"/>
          </ac:picMkLst>
        </pc:picChg>
      </pc:sldChg>
      <pc:sldChg chg="addSp modSp mod">
        <pc:chgData name="Vitoria Vinken" userId="738f2a57-fa41-4d7b-8c72-8f18dfd5e0d3" providerId="ADAL" clId="{D8EA1078-B914-44C2-848A-9DDD04572698}" dt="2026-01-14T08:49:22.632" v="2359" actId="207"/>
        <pc:sldMkLst>
          <pc:docMk/>
          <pc:sldMk cId="411606145" sldId="262"/>
        </pc:sldMkLst>
        <pc:spChg chg="add mod ord">
          <ac:chgData name="Vitoria Vinken" userId="738f2a57-fa41-4d7b-8c72-8f18dfd5e0d3" providerId="ADAL" clId="{D8EA1078-B914-44C2-848A-9DDD04572698}" dt="2026-01-14T08:49:22.632" v="2359" actId="207"/>
          <ac:spMkLst>
            <pc:docMk/>
            <pc:sldMk cId="411606145" sldId="262"/>
            <ac:spMk id="2" creationId="{02A0C63D-8694-DFF7-9A84-12DE894C575A}"/>
          </ac:spMkLst>
        </pc:spChg>
        <pc:spChg chg="add mod">
          <ac:chgData name="Vitoria Vinken" userId="738f2a57-fa41-4d7b-8c72-8f18dfd5e0d3" providerId="ADAL" clId="{D8EA1078-B914-44C2-848A-9DDD04572698}" dt="2026-01-14T08:24:26.444" v="1453" actId="2085"/>
          <ac:spMkLst>
            <pc:docMk/>
            <pc:sldMk cId="411606145" sldId="262"/>
            <ac:spMk id="3" creationId="{638178B0-32AD-16DC-B1C0-DA1C6F5FA2CE}"/>
          </ac:spMkLst>
        </pc:spChg>
      </pc:sldChg>
      <pc:sldChg chg="addSp delSp modSp mod">
        <pc:chgData name="Vitoria Vinken" userId="738f2a57-fa41-4d7b-8c72-8f18dfd5e0d3" providerId="ADAL" clId="{D8EA1078-B914-44C2-848A-9DDD04572698}" dt="2026-01-14T12:11:44.697" v="3316" actId="14100"/>
        <pc:sldMkLst>
          <pc:docMk/>
          <pc:sldMk cId="628799447" sldId="269"/>
        </pc:sldMkLst>
        <pc:spChg chg="add mod">
          <ac:chgData name="Vitoria Vinken" userId="738f2a57-fa41-4d7b-8c72-8f18dfd5e0d3" providerId="ADAL" clId="{D8EA1078-B914-44C2-848A-9DDD04572698}" dt="2026-01-14T12:09:40.049" v="3315" actId="20577"/>
          <ac:spMkLst>
            <pc:docMk/>
            <pc:sldMk cId="628799447" sldId="269"/>
            <ac:spMk id="3" creationId="{992EB3A1-6EDE-7DBE-C9E7-EE522D2A0CBD}"/>
          </ac:spMkLst>
        </pc:spChg>
        <pc:spChg chg="mod">
          <ac:chgData name="Vitoria Vinken" userId="738f2a57-fa41-4d7b-8c72-8f18dfd5e0d3" providerId="ADAL" clId="{D8EA1078-B914-44C2-848A-9DDD04572698}" dt="2026-01-14T08:17:58.058" v="1271" actId="14100"/>
          <ac:spMkLst>
            <pc:docMk/>
            <pc:sldMk cId="628799447" sldId="269"/>
            <ac:spMk id="7" creationId="{BF8B088C-EFC3-A165-C131-2C699784FB32}"/>
          </ac:spMkLst>
        </pc:spChg>
        <pc:spChg chg="mod">
          <ac:chgData name="Vitoria Vinken" userId="738f2a57-fa41-4d7b-8c72-8f18dfd5e0d3" providerId="ADAL" clId="{D8EA1078-B914-44C2-848A-9DDD04572698}" dt="2026-01-14T12:11:44.697" v="3316" actId="14100"/>
          <ac:spMkLst>
            <pc:docMk/>
            <pc:sldMk cId="628799447" sldId="269"/>
            <ac:spMk id="10" creationId="{50AA8FD9-35AD-B3ED-BB6A-498F5DB132A7}"/>
          </ac:spMkLst>
        </pc:spChg>
        <pc:picChg chg="mod">
          <ac:chgData name="Vitoria Vinken" userId="738f2a57-fa41-4d7b-8c72-8f18dfd5e0d3" providerId="ADAL" clId="{D8EA1078-B914-44C2-848A-9DDD04572698}" dt="2026-01-14T08:18:03.699" v="1272" actId="1076"/>
          <ac:picMkLst>
            <pc:docMk/>
            <pc:sldMk cId="628799447" sldId="269"/>
            <ac:picMk id="2" creationId="{B94B96EF-B9CC-B031-9992-A476261211B5}"/>
          </ac:picMkLst>
        </pc:picChg>
        <pc:picChg chg="add mod ord">
          <ac:chgData name="Vitoria Vinken" userId="738f2a57-fa41-4d7b-8c72-8f18dfd5e0d3" providerId="ADAL" clId="{D8EA1078-B914-44C2-848A-9DDD04572698}" dt="2026-01-14T08:17:54.230" v="1270" actId="14100"/>
          <ac:picMkLst>
            <pc:docMk/>
            <pc:sldMk cId="628799447" sldId="269"/>
            <ac:picMk id="13" creationId="{E44EA1C3-4CE6-6AD2-C1BB-98B1026A9740}"/>
          </ac:picMkLst>
        </pc:picChg>
      </pc:sldChg>
      <pc:sldChg chg="addSp delSp modSp mod">
        <pc:chgData name="Vitoria Vinken" userId="738f2a57-fa41-4d7b-8c72-8f18dfd5e0d3" providerId="ADAL" clId="{D8EA1078-B914-44C2-848A-9DDD04572698}" dt="2026-01-14T12:13:09.739" v="3348" actId="1076"/>
        <pc:sldMkLst>
          <pc:docMk/>
          <pc:sldMk cId="2309610971" sldId="272"/>
        </pc:sldMkLst>
        <pc:spChg chg="add mod">
          <ac:chgData name="Vitoria Vinken" userId="738f2a57-fa41-4d7b-8c72-8f18dfd5e0d3" providerId="ADAL" clId="{D8EA1078-B914-44C2-848A-9DDD04572698}" dt="2026-01-14T12:13:09.739" v="3348" actId="1076"/>
          <ac:spMkLst>
            <pc:docMk/>
            <pc:sldMk cId="2309610971" sldId="272"/>
            <ac:spMk id="2" creationId="{84BA6A41-ADCC-F80A-480D-B038D9FF579C}"/>
          </ac:spMkLst>
        </pc:spChg>
        <pc:spChg chg="add mod">
          <ac:chgData name="Vitoria Vinken" userId="738f2a57-fa41-4d7b-8c72-8f18dfd5e0d3" providerId="ADAL" clId="{D8EA1078-B914-44C2-848A-9DDD04572698}" dt="2026-01-14T12:13:03.763" v="3347" actId="1076"/>
          <ac:spMkLst>
            <pc:docMk/>
            <pc:sldMk cId="2309610971" sldId="272"/>
            <ac:spMk id="9" creationId="{CC611BB6-D3E4-5339-726F-1DC726513B70}"/>
          </ac:spMkLst>
        </pc:spChg>
        <pc:spChg chg="add mod">
          <ac:chgData name="Vitoria Vinken" userId="738f2a57-fa41-4d7b-8c72-8f18dfd5e0d3" providerId="ADAL" clId="{D8EA1078-B914-44C2-848A-9DDD04572698}" dt="2026-01-14T12:12:40.087" v="3340" actId="14100"/>
          <ac:spMkLst>
            <pc:docMk/>
            <pc:sldMk cId="2309610971" sldId="272"/>
            <ac:spMk id="11" creationId="{15A963C1-D4DC-3A7D-0FCC-F0A7854D8B35}"/>
          </ac:spMkLst>
        </pc:spChg>
        <pc:spChg chg="add mod">
          <ac:chgData name="Vitoria Vinken" userId="738f2a57-fa41-4d7b-8c72-8f18dfd5e0d3" providerId="ADAL" clId="{D8EA1078-B914-44C2-848A-9DDD04572698}" dt="2026-01-14T08:55:15.740" v="2727" actId="1076"/>
          <ac:spMkLst>
            <pc:docMk/>
            <pc:sldMk cId="2309610971" sldId="272"/>
            <ac:spMk id="13" creationId="{589A0B12-A3EC-7163-809C-75E2ABD2960B}"/>
          </ac:spMkLst>
        </pc:spChg>
        <pc:spChg chg="add mod">
          <ac:chgData name="Vitoria Vinken" userId="738f2a57-fa41-4d7b-8c72-8f18dfd5e0d3" providerId="ADAL" clId="{D8EA1078-B914-44C2-848A-9DDD04572698}" dt="2026-01-14T09:23:17.522" v="3229" actId="1076"/>
          <ac:spMkLst>
            <pc:docMk/>
            <pc:sldMk cId="2309610971" sldId="272"/>
            <ac:spMk id="16" creationId="{9FB5147D-213A-EC92-919F-8A29227035F3}"/>
          </ac:spMkLst>
        </pc:spChg>
        <pc:spChg chg="add mod">
          <ac:chgData name="Vitoria Vinken" userId="738f2a57-fa41-4d7b-8c72-8f18dfd5e0d3" providerId="ADAL" clId="{D8EA1078-B914-44C2-848A-9DDD04572698}" dt="2026-01-14T09:23:17.522" v="3229" actId="1076"/>
          <ac:spMkLst>
            <pc:docMk/>
            <pc:sldMk cId="2309610971" sldId="272"/>
            <ac:spMk id="17" creationId="{B9239015-591B-D221-93AD-0A88216B681E}"/>
          </ac:spMkLst>
        </pc:spChg>
        <pc:spChg chg="add mod">
          <ac:chgData name="Vitoria Vinken" userId="738f2a57-fa41-4d7b-8c72-8f18dfd5e0d3" providerId="ADAL" clId="{D8EA1078-B914-44C2-848A-9DDD04572698}" dt="2026-01-14T12:12:37.690" v="3339" actId="14100"/>
          <ac:spMkLst>
            <pc:docMk/>
            <pc:sldMk cId="2309610971" sldId="272"/>
            <ac:spMk id="18" creationId="{BEC5ED39-BFF7-F7AF-67AA-27C0FCED8816}"/>
          </ac:spMkLst>
        </pc:spChg>
        <pc:spChg chg="add mod">
          <ac:chgData name="Vitoria Vinken" userId="738f2a57-fa41-4d7b-8c72-8f18dfd5e0d3" providerId="ADAL" clId="{D8EA1078-B914-44C2-848A-9DDD04572698}" dt="2026-01-14T09:23:23.242" v="3231" actId="1076"/>
          <ac:spMkLst>
            <pc:docMk/>
            <pc:sldMk cId="2309610971" sldId="272"/>
            <ac:spMk id="19" creationId="{8E4FF5E3-D4AF-7485-381D-AC0A758BCDDD}"/>
          </ac:spMkLst>
        </pc:spChg>
      </pc:sldChg>
      <pc:sldChg chg="addSp delSp modSp mod">
        <pc:chgData name="Vitoria Vinken" userId="738f2a57-fa41-4d7b-8c72-8f18dfd5e0d3" providerId="ADAL" clId="{D8EA1078-B914-44C2-848A-9DDD04572698}" dt="2026-01-14T12:17:03.537" v="3398" actId="1076"/>
        <pc:sldMkLst>
          <pc:docMk/>
          <pc:sldMk cId="1506939220" sldId="273"/>
        </pc:sldMkLst>
        <pc:spChg chg="add mod ord">
          <ac:chgData name="Vitoria Vinken" userId="738f2a57-fa41-4d7b-8c72-8f18dfd5e0d3" providerId="ADAL" clId="{D8EA1078-B914-44C2-848A-9DDD04572698}" dt="2026-01-14T12:16:39.806" v="3393" actId="14100"/>
          <ac:spMkLst>
            <pc:docMk/>
            <pc:sldMk cId="1506939220" sldId="273"/>
            <ac:spMk id="2" creationId="{71E580A9-2DC3-2620-C967-96D7E8AA1D99}"/>
          </ac:spMkLst>
        </pc:spChg>
        <pc:spChg chg="mod">
          <ac:chgData name="Vitoria Vinken" userId="738f2a57-fa41-4d7b-8c72-8f18dfd5e0d3" providerId="ADAL" clId="{D8EA1078-B914-44C2-848A-9DDD04572698}" dt="2026-01-14T12:16:57.166" v="3397" actId="1076"/>
          <ac:spMkLst>
            <pc:docMk/>
            <pc:sldMk cId="1506939220" sldId="273"/>
            <ac:spMk id="7" creationId="{CBA68FEB-BF6F-05E9-5B1A-742113E19D5C}"/>
          </ac:spMkLst>
        </pc:spChg>
        <pc:picChg chg="add mod">
          <ac:chgData name="Vitoria Vinken" userId="738f2a57-fa41-4d7b-8c72-8f18dfd5e0d3" providerId="ADAL" clId="{D8EA1078-B914-44C2-848A-9DDD04572698}" dt="2026-01-14T12:17:03.537" v="3398" actId="1076"/>
          <ac:picMkLst>
            <pc:docMk/>
            <pc:sldMk cId="1506939220" sldId="273"/>
            <ac:picMk id="2050" creationId="{A93D359B-0498-6143-B6C2-E02492D442C3}"/>
          </ac:picMkLst>
        </pc:picChg>
      </pc:sldChg>
      <pc:sldChg chg="addSp delSp modSp mod">
        <pc:chgData name="Vitoria Vinken" userId="738f2a57-fa41-4d7b-8c72-8f18dfd5e0d3" providerId="ADAL" clId="{D8EA1078-B914-44C2-848A-9DDD04572698}" dt="2026-01-14T12:55:08.480" v="4432" actId="1076"/>
        <pc:sldMkLst>
          <pc:docMk/>
          <pc:sldMk cId="2804508901" sldId="274"/>
        </pc:sldMkLst>
        <pc:spChg chg="add mod">
          <ac:chgData name="Vitoria Vinken" userId="738f2a57-fa41-4d7b-8c72-8f18dfd5e0d3" providerId="ADAL" clId="{D8EA1078-B914-44C2-848A-9DDD04572698}" dt="2026-01-14T12:54:17.632" v="4424" actId="1076"/>
          <ac:spMkLst>
            <pc:docMk/>
            <pc:sldMk cId="2804508901" sldId="274"/>
            <ac:spMk id="2" creationId="{8F194EF9-2BAB-EFC9-99A6-0F06E14ACFA7}"/>
          </ac:spMkLst>
        </pc:spChg>
        <pc:spChg chg="add mod">
          <ac:chgData name="Vitoria Vinken" userId="738f2a57-fa41-4d7b-8c72-8f18dfd5e0d3" providerId="ADAL" clId="{D8EA1078-B914-44C2-848A-9DDD04572698}" dt="2026-01-14T12:55:05.227" v="4431" actId="1076"/>
          <ac:spMkLst>
            <pc:docMk/>
            <pc:sldMk cId="2804508901" sldId="274"/>
            <ac:spMk id="3" creationId="{C549986B-6569-F3D4-AE3A-2127E7A21636}"/>
          </ac:spMkLst>
        </pc:spChg>
        <pc:spChg chg="mod">
          <ac:chgData name="Vitoria Vinken" userId="738f2a57-fa41-4d7b-8c72-8f18dfd5e0d3" providerId="ADAL" clId="{D8EA1078-B914-44C2-848A-9DDD04572698}" dt="2026-01-14T12:54:17.632" v="4424" actId="1076"/>
          <ac:spMkLst>
            <pc:docMk/>
            <pc:sldMk cId="2804508901" sldId="274"/>
            <ac:spMk id="7" creationId="{0B3ED4AD-0843-BDED-6BCF-ABFC36EF1246}"/>
          </ac:spMkLst>
        </pc:spChg>
        <pc:spChg chg="add mod">
          <ac:chgData name="Vitoria Vinken" userId="738f2a57-fa41-4d7b-8c72-8f18dfd5e0d3" providerId="ADAL" clId="{D8EA1078-B914-44C2-848A-9DDD04572698}" dt="2026-01-14T12:55:08.480" v="4432" actId="1076"/>
          <ac:spMkLst>
            <pc:docMk/>
            <pc:sldMk cId="2804508901" sldId="274"/>
            <ac:spMk id="11" creationId="{DA9D4326-22E8-AFB9-AB7F-8FB5E4C685F0}"/>
          </ac:spMkLst>
        </pc:spChg>
        <pc:picChg chg="add mod">
          <ac:chgData name="Vitoria Vinken" userId="738f2a57-fa41-4d7b-8c72-8f18dfd5e0d3" providerId="ADAL" clId="{D8EA1078-B914-44C2-848A-9DDD04572698}" dt="2026-01-14T12:54:13.194" v="4423" actId="1076"/>
          <ac:picMkLst>
            <pc:docMk/>
            <pc:sldMk cId="2804508901" sldId="274"/>
            <ac:picMk id="5124" creationId="{1DEB03B3-81AA-D9BD-DF2E-903671BE5E7F}"/>
          </ac:picMkLst>
        </pc:picChg>
      </pc:sldChg>
      <pc:sldChg chg="addSp delSp modSp new mod modAnim">
        <pc:chgData name="Vitoria Vinken" userId="738f2a57-fa41-4d7b-8c72-8f18dfd5e0d3" providerId="ADAL" clId="{D8EA1078-B914-44C2-848A-9DDD04572698}" dt="2026-01-14T12:03:29.382" v="3265" actId="732"/>
        <pc:sldMkLst>
          <pc:docMk/>
          <pc:sldMk cId="262986827" sldId="275"/>
        </pc:sldMkLst>
        <pc:spChg chg="add mod">
          <ac:chgData name="Vitoria Vinken" userId="738f2a57-fa41-4d7b-8c72-8f18dfd5e0d3" providerId="ADAL" clId="{D8EA1078-B914-44C2-848A-9DDD04572698}" dt="2026-01-13T15:24:46.813" v="313"/>
          <ac:spMkLst>
            <pc:docMk/>
            <pc:sldMk cId="262986827" sldId="275"/>
            <ac:spMk id="4" creationId="{09303F82-AC9A-880D-3174-303363A1D200}"/>
          </ac:spMkLst>
        </pc:spChg>
        <pc:spChg chg="add mod">
          <ac:chgData name="Vitoria Vinken" userId="738f2a57-fa41-4d7b-8c72-8f18dfd5e0d3" providerId="ADAL" clId="{D8EA1078-B914-44C2-848A-9DDD04572698}" dt="2026-01-14T08:48:02.038" v="2181" actId="207"/>
          <ac:spMkLst>
            <pc:docMk/>
            <pc:sldMk cId="262986827" sldId="275"/>
            <ac:spMk id="7" creationId="{CBDF2C0D-530F-20D2-2D90-5D55A2F9C85E}"/>
          </ac:spMkLst>
        </pc:spChg>
        <pc:spChg chg="add mod">
          <ac:chgData name="Vitoria Vinken" userId="738f2a57-fa41-4d7b-8c72-8f18dfd5e0d3" providerId="ADAL" clId="{D8EA1078-B914-44C2-848A-9DDD04572698}" dt="2026-01-13T15:29:43.674" v="604" actId="1076"/>
          <ac:spMkLst>
            <pc:docMk/>
            <pc:sldMk cId="262986827" sldId="275"/>
            <ac:spMk id="8" creationId="{9FF25EF8-6AE5-B00A-7821-9A961776B015}"/>
          </ac:spMkLst>
        </pc:spChg>
        <pc:spChg chg="add mod">
          <ac:chgData name="Vitoria Vinken" userId="738f2a57-fa41-4d7b-8c72-8f18dfd5e0d3" providerId="ADAL" clId="{D8EA1078-B914-44C2-848A-9DDD04572698}" dt="2026-01-13T15:39:40.635" v="755" actId="114"/>
          <ac:spMkLst>
            <pc:docMk/>
            <pc:sldMk cId="262986827" sldId="275"/>
            <ac:spMk id="11" creationId="{DB9E34D3-C57A-32F6-C766-4408FD3ACD8F}"/>
          </ac:spMkLst>
        </pc:spChg>
        <pc:spChg chg="add mod">
          <ac:chgData name="Vitoria Vinken" userId="738f2a57-fa41-4d7b-8c72-8f18dfd5e0d3" providerId="ADAL" clId="{D8EA1078-B914-44C2-848A-9DDD04572698}" dt="2026-01-13T15:32:15.658" v="650" actId="1036"/>
          <ac:spMkLst>
            <pc:docMk/>
            <pc:sldMk cId="262986827" sldId="275"/>
            <ac:spMk id="12" creationId="{5F7AFC46-B7A8-0D60-787A-6FB5190BDD95}"/>
          </ac:spMkLst>
        </pc:spChg>
        <pc:spChg chg="add mod">
          <ac:chgData name="Vitoria Vinken" userId="738f2a57-fa41-4d7b-8c72-8f18dfd5e0d3" providerId="ADAL" clId="{D8EA1078-B914-44C2-848A-9DDD04572698}" dt="2026-01-13T15:39:46.316" v="757" actId="114"/>
          <ac:spMkLst>
            <pc:docMk/>
            <pc:sldMk cId="262986827" sldId="275"/>
            <ac:spMk id="13" creationId="{A82352E4-9012-849C-E3E2-61A936849828}"/>
          </ac:spMkLst>
        </pc:spChg>
        <pc:spChg chg="add mod">
          <ac:chgData name="Vitoria Vinken" userId="738f2a57-fa41-4d7b-8c72-8f18dfd5e0d3" providerId="ADAL" clId="{D8EA1078-B914-44C2-848A-9DDD04572698}" dt="2026-01-13T15:32:48.320" v="675" actId="1076"/>
          <ac:spMkLst>
            <pc:docMk/>
            <pc:sldMk cId="262986827" sldId="275"/>
            <ac:spMk id="14" creationId="{98DFF7F4-43A2-FEC2-CA29-553229CF3E6B}"/>
          </ac:spMkLst>
        </pc:spChg>
        <pc:spChg chg="add mod">
          <ac:chgData name="Vitoria Vinken" userId="738f2a57-fa41-4d7b-8c72-8f18dfd5e0d3" providerId="ADAL" clId="{D8EA1078-B914-44C2-848A-9DDD04572698}" dt="2026-01-13T15:39:53.451" v="759" actId="1076"/>
          <ac:spMkLst>
            <pc:docMk/>
            <pc:sldMk cId="262986827" sldId="275"/>
            <ac:spMk id="15" creationId="{B524BBDA-B62D-F718-DA73-D56E42FAF355}"/>
          </ac:spMkLst>
        </pc:spChg>
        <pc:spChg chg="add mod">
          <ac:chgData name="Vitoria Vinken" userId="738f2a57-fa41-4d7b-8c72-8f18dfd5e0d3" providerId="ADAL" clId="{D8EA1078-B914-44C2-848A-9DDD04572698}" dt="2026-01-13T15:39:26.091" v="753" actId="1076"/>
          <ac:spMkLst>
            <pc:docMk/>
            <pc:sldMk cId="262986827" sldId="275"/>
            <ac:spMk id="16" creationId="{85E7111D-FF5E-D31A-0D2E-E111026B8080}"/>
          </ac:spMkLst>
        </pc:spChg>
        <pc:spChg chg="add mod">
          <ac:chgData name="Vitoria Vinken" userId="738f2a57-fa41-4d7b-8c72-8f18dfd5e0d3" providerId="ADAL" clId="{D8EA1078-B914-44C2-848A-9DDD04572698}" dt="2026-01-13T15:39:42.674" v="756" actId="114"/>
          <ac:spMkLst>
            <pc:docMk/>
            <pc:sldMk cId="262986827" sldId="275"/>
            <ac:spMk id="19" creationId="{FA8433F8-F278-F17E-E942-BE2DB17BFE5B}"/>
          </ac:spMkLst>
        </pc:spChg>
        <pc:spChg chg="add mod">
          <ac:chgData name="Vitoria Vinken" userId="738f2a57-fa41-4d7b-8c72-8f18dfd5e0d3" providerId="ADAL" clId="{D8EA1078-B914-44C2-848A-9DDD04572698}" dt="2026-01-13T15:35:30.824" v="734" actId="1076"/>
          <ac:spMkLst>
            <pc:docMk/>
            <pc:sldMk cId="262986827" sldId="275"/>
            <ac:spMk id="20" creationId="{ED2D10B5-35F4-CF6B-E0E0-2107F7B7EB82}"/>
          </ac:spMkLst>
        </pc:spChg>
        <pc:spChg chg="add mod">
          <ac:chgData name="Vitoria Vinken" userId="738f2a57-fa41-4d7b-8c72-8f18dfd5e0d3" providerId="ADAL" clId="{D8EA1078-B914-44C2-848A-9DDD04572698}" dt="2026-01-13T15:36:30.746" v="746" actId="207"/>
          <ac:spMkLst>
            <pc:docMk/>
            <pc:sldMk cId="262986827" sldId="275"/>
            <ac:spMk id="25" creationId="{3F642ABC-2336-5BAC-0C73-10A599C95252}"/>
          </ac:spMkLst>
        </pc:spChg>
        <pc:picChg chg="add mod">
          <ac:chgData name="Vitoria Vinken" userId="738f2a57-fa41-4d7b-8c72-8f18dfd5e0d3" providerId="ADAL" clId="{D8EA1078-B914-44C2-848A-9DDD04572698}" dt="2026-01-13T15:24:46.813" v="313"/>
          <ac:picMkLst>
            <pc:docMk/>
            <pc:sldMk cId="262986827" sldId="275"/>
            <ac:picMk id="5" creationId="{7AC167DA-3AD0-5A50-383F-F2A2A15E5D17}"/>
          </ac:picMkLst>
        </pc:picChg>
        <pc:picChg chg="add mod">
          <ac:chgData name="Vitoria Vinken" userId="738f2a57-fa41-4d7b-8c72-8f18dfd5e0d3" providerId="ADAL" clId="{D8EA1078-B914-44C2-848A-9DDD04572698}" dt="2026-01-13T15:24:46.813" v="313"/>
          <ac:picMkLst>
            <pc:docMk/>
            <pc:sldMk cId="262986827" sldId="275"/>
            <ac:picMk id="6" creationId="{182830FE-E48F-108B-1FC1-23D69B96CD0E}"/>
          </ac:picMkLst>
        </pc:picChg>
        <pc:picChg chg="add mod ord modCrop">
          <ac:chgData name="Vitoria Vinken" userId="738f2a57-fa41-4d7b-8c72-8f18dfd5e0d3" providerId="ADAL" clId="{D8EA1078-B914-44C2-848A-9DDD04572698}" dt="2026-01-14T12:03:29.382" v="3265" actId="732"/>
          <ac:picMkLst>
            <pc:docMk/>
            <pc:sldMk cId="262986827" sldId="275"/>
            <ac:picMk id="9" creationId="{C86B7C36-74AA-71A5-0007-18B7F97C1C86}"/>
          </ac:picMkLst>
        </pc:picChg>
        <pc:picChg chg="add mod ord">
          <ac:chgData name="Vitoria Vinken" userId="738f2a57-fa41-4d7b-8c72-8f18dfd5e0d3" providerId="ADAL" clId="{D8EA1078-B914-44C2-848A-9DDD04572698}" dt="2026-01-13T15:39:14.035" v="750" actId="1076"/>
          <ac:picMkLst>
            <pc:docMk/>
            <pc:sldMk cId="262986827" sldId="275"/>
            <ac:picMk id="10" creationId="{056EA960-CEE9-6D63-B7C2-F1788E8D1B1A}"/>
          </ac:picMkLst>
        </pc:picChg>
      </pc:sldChg>
      <pc:sldChg chg="addSp delSp modSp add mod modAnim">
        <pc:chgData name="Vitoria Vinken" userId="738f2a57-fa41-4d7b-8c72-8f18dfd5e0d3" providerId="ADAL" clId="{D8EA1078-B914-44C2-848A-9DDD04572698}" dt="2026-01-14T12:12:06.227" v="3336" actId="20577"/>
        <pc:sldMkLst>
          <pc:docMk/>
          <pc:sldMk cId="740597725" sldId="279"/>
        </pc:sldMkLst>
        <pc:spChg chg="add mod">
          <ac:chgData name="Vitoria Vinken" userId="738f2a57-fa41-4d7b-8c72-8f18dfd5e0d3" providerId="ADAL" clId="{D8EA1078-B914-44C2-848A-9DDD04572698}" dt="2026-01-14T12:12:06.227" v="3336" actId="20577"/>
          <ac:spMkLst>
            <pc:docMk/>
            <pc:sldMk cId="740597725" sldId="279"/>
            <ac:spMk id="8" creationId="{DC20D8B5-A561-0944-4AE6-DDD3DA67C76F}"/>
          </ac:spMkLst>
        </pc:spChg>
        <pc:spChg chg="mod">
          <ac:chgData name="Vitoria Vinken" userId="738f2a57-fa41-4d7b-8c72-8f18dfd5e0d3" providerId="ADAL" clId="{D8EA1078-B914-44C2-848A-9DDD04572698}" dt="2026-01-14T08:18:23.242" v="1276" actId="14100"/>
          <ac:spMkLst>
            <pc:docMk/>
            <pc:sldMk cId="740597725" sldId="279"/>
            <ac:spMk id="9" creationId="{67A459D1-8266-E760-EA77-0B822F01BFAF}"/>
          </ac:spMkLst>
        </pc:spChg>
        <pc:picChg chg="mod">
          <ac:chgData name="Vitoria Vinken" userId="738f2a57-fa41-4d7b-8c72-8f18dfd5e0d3" providerId="ADAL" clId="{D8EA1078-B914-44C2-848A-9DDD04572698}" dt="2026-01-14T08:18:20.049" v="1275" actId="14100"/>
          <ac:picMkLst>
            <pc:docMk/>
            <pc:sldMk cId="740597725" sldId="279"/>
            <ac:picMk id="2" creationId="{56BB7237-EA68-4C08-8544-9C1151E4FEB5}"/>
          </ac:picMkLst>
        </pc:picChg>
      </pc:sldChg>
      <pc:sldChg chg="addSp delSp modSp add mod modAnim">
        <pc:chgData name="Vitoria Vinken" userId="738f2a57-fa41-4d7b-8c72-8f18dfd5e0d3" providerId="ADAL" clId="{D8EA1078-B914-44C2-848A-9DDD04572698}" dt="2026-01-14T12:12:19.218" v="3337" actId="20577"/>
        <pc:sldMkLst>
          <pc:docMk/>
          <pc:sldMk cId="3980252070" sldId="280"/>
        </pc:sldMkLst>
        <pc:spChg chg="mod">
          <ac:chgData name="Vitoria Vinken" userId="738f2a57-fa41-4d7b-8c72-8f18dfd5e0d3" providerId="ADAL" clId="{D8EA1078-B914-44C2-848A-9DDD04572698}" dt="2026-01-14T08:18:36.213" v="1279" actId="14100"/>
          <ac:spMkLst>
            <pc:docMk/>
            <pc:sldMk cId="3980252070" sldId="280"/>
            <ac:spMk id="7" creationId="{ADF7814B-12FD-195D-30F5-A0CA049D7D1B}"/>
          </ac:spMkLst>
        </pc:spChg>
        <pc:spChg chg="add mod">
          <ac:chgData name="Vitoria Vinken" userId="738f2a57-fa41-4d7b-8c72-8f18dfd5e0d3" providerId="ADAL" clId="{D8EA1078-B914-44C2-848A-9DDD04572698}" dt="2026-01-14T12:12:19.218" v="3337" actId="20577"/>
          <ac:spMkLst>
            <pc:docMk/>
            <pc:sldMk cId="3980252070" sldId="280"/>
            <ac:spMk id="8" creationId="{9634FA3F-62C2-B418-086D-D59938A1F235}"/>
          </ac:spMkLst>
        </pc:spChg>
        <pc:picChg chg="mod">
          <ac:chgData name="Vitoria Vinken" userId="738f2a57-fa41-4d7b-8c72-8f18dfd5e0d3" providerId="ADAL" clId="{D8EA1078-B914-44C2-848A-9DDD04572698}" dt="2026-01-14T08:18:38.962" v="1280" actId="14100"/>
          <ac:picMkLst>
            <pc:docMk/>
            <pc:sldMk cId="3980252070" sldId="280"/>
            <ac:picMk id="2" creationId="{DEFC3AF8-6599-9EED-C3C3-2CB0FD025BF4}"/>
          </ac:picMkLst>
        </pc:picChg>
      </pc:sldChg>
      <pc:sldChg chg="addSp delSp modSp new mod">
        <pc:chgData name="Vitoria Vinken" userId="738f2a57-fa41-4d7b-8c72-8f18dfd5e0d3" providerId="ADAL" clId="{D8EA1078-B914-44C2-848A-9DDD04572698}" dt="2026-01-14T12:14:36.596" v="3364" actId="20577"/>
        <pc:sldMkLst>
          <pc:docMk/>
          <pc:sldMk cId="4149519008" sldId="281"/>
        </pc:sldMkLst>
        <pc:spChg chg="add mod">
          <ac:chgData name="Vitoria Vinken" userId="738f2a57-fa41-4d7b-8c72-8f18dfd5e0d3" providerId="ADAL" clId="{D8EA1078-B914-44C2-848A-9DDD04572698}" dt="2026-01-14T12:13:52.258" v="3356" actId="207"/>
          <ac:spMkLst>
            <pc:docMk/>
            <pc:sldMk cId="4149519008" sldId="281"/>
            <ac:spMk id="5" creationId="{FB3A0763-D951-AD39-9BFC-BF2B0E6BA10C}"/>
          </ac:spMkLst>
        </pc:spChg>
        <pc:spChg chg="add mod">
          <ac:chgData name="Vitoria Vinken" userId="738f2a57-fa41-4d7b-8c72-8f18dfd5e0d3" providerId="ADAL" clId="{D8EA1078-B914-44C2-848A-9DDD04572698}" dt="2026-01-14T08:31:33.841" v="1878"/>
          <ac:spMkLst>
            <pc:docMk/>
            <pc:sldMk cId="4149519008" sldId="281"/>
            <ac:spMk id="6" creationId="{5166E06E-5860-75CB-9341-8D5ABED8CA99}"/>
          </ac:spMkLst>
        </pc:spChg>
        <pc:spChg chg="add mod">
          <ac:chgData name="Vitoria Vinken" userId="738f2a57-fa41-4d7b-8c72-8f18dfd5e0d3" providerId="ADAL" clId="{D8EA1078-B914-44C2-848A-9DDD04572698}" dt="2026-01-14T12:14:03.895" v="3358" actId="14100"/>
          <ac:spMkLst>
            <pc:docMk/>
            <pc:sldMk cId="4149519008" sldId="281"/>
            <ac:spMk id="11" creationId="{2B8176C4-9030-5C83-A64D-2313D501CD65}"/>
          </ac:spMkLst>
        </pc:spChg>
        <pc:spChg chg="add mod">
          <ac:chgData name="Vitoria Vinken" userId="738f2a57-fa41-4d7b-8c72-8f18dfd5e0d3" providerId="ADAL" clId="{D8EA1078-B914-44C2-848A-9DDD04572698}" dt="2026-01-14T12:14:36.596" v="3364" actId="20577"/>
          <ac:spMkLst>
            <pc:docMk/>
            <pc:sldMk cId="4149519008" sldId="281"/>
            <ac:spMk id="12" creationId="{0BDD48D0-042F-3A5A-4A14-B76E0A3DA2B5}"/>
          </ac:spMkLst>
        </pc:spChg>
        <pc:picChg chg="add mod">
          <ac:chgData name="Vitoria Vinken" userId="738f2a57-fa41-4d7b-8c72-8f18dfd5e0d3" providerId="ADAL" clId="{D8EA1078-B914-44C2-848A-9DDD04572698}" dt="2026-01-14T08:31:33.841" v="1878"/>
          <ac:picMkLst>
            <pc:docMk/>
            <pc:sldMk cId="4149519008" sldId="281"/>
            <ac:picMk id="7" creationId="{4C33B042-29CD-CA65-8DA2-D1B18C6DA993}"/>
          </ac:picMkLst>
        </pc:picChg>
        <pc:picChg chg="add mod">
          <ac:chgData name="Vitoria Vinken" userId="738f2a57-fa41-4d7b-8c72-8f18dfd5e0d3" providerId="ADAL" clId="{D8EA1078-B914-44C2-848A-9DDD04572698}" dt="2026-01-14T08:31:33.841" v="1878"/>
          <ac:picMkLst>
            <pc:docMk/>
            <pc:sldMk cId="4149519008" sldId="281"/>
            <ac:picMk id="8" creationId="{7638924B-D40D-36E4-4EE2-A49DDD8EBECA}"/>
          </ac:picMkLst>
        </pc:picChg>
        <pc:picChg chg="add mod">
          <ac:chgData name="Vitoria Vinken" userId="738f2a57-fa41-4d7b-8c72-8f18dfd5e0d3" providerId="ADAL" clId="{D8EA1078-B914-44C2-848A-9DDD04572698}" dt="2026-01-14T08:59:03.445" v="2742" actId="1076"/>
          <ac:picMkLst>
            <pc:docMk/>
            <pc:sldMk cId="4149519008" sldId="281"/>
            <ac:picMk id="4098" creationId="{F2416F9F-CF55-B4CC-18B5-E506E7A955EA}"/>
          </ac:picMkLst>
        </pc:picChg>
      </pc:sldChg>
      <pc:sldChg chg="addSp delSp modSp add mod ord">
        <pc:chgData name="Vitoria Vinken" userId="738f2a57-fa41-4d7b-8c72-8f18dfd5e0d3" providerId="ADAL" clId="{D8EA1078-B914-44C2-848A-9DDD04572698}" dt="2026-01-14T12:52:41.014" v="4402" actId="20577"/>
        <pc:sldMkLst>
          <pc:docMk/>
          <pc:sldMk cId="639794855" sldId="282"/>
        </pc:sldMkLst>
        <pc:spChg chg="add mod">
          <ac:chgData name="Vitoria Vinken" userId="738f2a57-fa41-4d7b-8c72-8f18dfd5e0d3" providerId="ADAL" clId="{D8EA1078-B914-44C2-848A-9DDD04572698}" dt="2026-01-14T12:52:41.014" v="4402" actId="20577"/>
          <ac:spMkLst>
            <pc:docMk/>
            <pc:sldMk cId="639794855" sldId="282"/>
            <ac:spMk id="8" creationId="{C3C9105B-59C2-9570-2ED0-684FD8C3D21F}"/>
          </ac:spMkLst>
        </pc:spChg>
        <pc:picChg chg="add mod">
          <ac:chgData name="Vitoria Vinken" userId="738f2a57-fa41-4d7b-8c72-8f18dfd5e0d3" providerId="ADAL" clId="{D8EA1078-B914-44C2-848A-9DDD04572698}" dt="2026-01-14T09:18:59.322" v="3029" actId="1076"/>
          <ac:picMkLst>
            <pc:docMk/>
            <pc:sldMk cId="639794855" sldId="282"/>
            <ac:picMk id="3" creationId="{12BFC330-EC24-A124-6D1E-6823159FB67B}"/>
          </ac:picMkLst>
        </pc:picChg>
      </pc:sldChg>
      <pc:sldChg chg="addSp delSp modSp new mod">
        <pc:chgData name="Vitoria Vinken" userId="738f2a57-fa41-4d7b-8c72-8f18dfd5e0d3" providerId="ADAL" clId="{D8EA1078-B914-44C2-848A-9DDD04572698}" dt="2026-01-14T12:55:24.143" v="4434" actId="20577"/>
        <pc:sldMkLst>
          <pc:docMk/>
          <pc:sldMk cId="2896289725" sldId="283"/>
        </pc:sldMkLst>
        <pc:spChg chg="add del mod">
          <ac:chgData name="Vitoria Vinken" userId="738f2a57-fa41-4d7b-8c72-8f18dfd5e0d3" providerId="ADAL" clId="{D8EA1078-B914-44C2-848A-9DDD04572698}" dt="2026-01-14T12:37:11.452" v="3701" actId="478"/>
          <ac:spMkLst>
            <pc:docMk/>
            <pc:sldMk cId="2896289725" sldId="283"/>
            <ac:spMk id="4" creationId="{3C7E0529-A3DB-FFF0-28AB-757EBA0EF6CF}"/>
          </ac:spMkLst>
        </pc:spChg>
        <pc:spChg chg="add mod">
          <ac:chgData name="Vitoria Vinken" userId="738f2a57-fa41-4d7b-8c72-8f18dfd5e0d3" providerId="ADAL" clId="{D8EA1078-B914-44C2-848A-9DDD04572698}" dt="2026-01-14T12:55:24.143" v="4434" actId="20577"/>
          <ac:spMkLst>
            <pc:docMk/>
            <pc:sldMk cId="2896289725" sldId="283"/>
            <ac:spMk id="8" creationId="{2058396A-32D8-9779-8B1C-2A401BC806E5}"/>
          </ac:spMkLst>
        </pc:spChg>
        <pc:picChg chg="add mod">
          <ac:chgData name="Vitoria Vinken" userId="738f2a57-fa41-4d7b-8c72-8f18dfd5e0d3" providerId="ADAL" clId="{D8EA1078-B914-44C2-848A-9DDD04572698}" dt="2026-01-14T12:35:28.356" v="3607"/>
          <ac:picMkLst>
            <pc:docMk/>
            <pc:sldMk cId="2896289725" sldId="283"/>
            <ac:picMk id="5" creationId="{828DFA37-CD73-C0D8-1702-657BA119982D}"/>
          </ac:picMkLst>
        </pc:picChg>
        <pc:picChg chg="add mod">
          <ac:chgData name="Vitoria Vinken" userId="738f2a57-fa41-4d7b-8c72-8f18dfd5e0d3" providerId="ADAL" clId="{D8EA1078-B914-44C2-848A-9DDD04572698}" dt="2026-01-14T12:35:28.356" v="3607"/>
          <ac:picMkLst>
            <pc:docMk/>
            <pc:sldMk cId="2896289725" sldId="283"/>
            <ac:picMk id="6" creationId="{7A1A9A95-352D-2BA8-07E9-02026C1516B4}"/>
          </ac:picMkLst>
        </pc:picChg>
        <pc:picChg chg="add mod">
          <ac:chgData name="Vitoria Vinken" userId="738f2a57-fa41-4d7b-8c72-8f18dfd5e0d3" providerId="ADAL" clId="{D8EA1078-B914-44C2-848A-9DDD04572698}" dt="2026-01-14T12:35:30.848" v="3608" actId="1076"/>
          <ac:picMkLst>
            <pc:docMk/>
            <pc:sldMk cId="2896289725" sldId="283"/>
            <ac:picMk id="6148" creationId="{D24E83DC-E114-7F4D-3F8D-DB2DB0FC7CF2}"/>
          </ac:picMkLst>
        </pc:picChg>
      </pc:sldChg>
      <pc:sldChg chg="modSp add mod">
        <pc:chgData name="Vitoria Vinken" userId="738f2a57-fa41-4d7b-8c72-8f18dfd5e0d3" providerId="ADAL" clId="{D8EA1078-B914-44C2-848A-9DDD04572698}" dt="2026-01-14T12:39:02.342" v="3861" actId="14100"/>
        <pc:sldMkLst>
          <pc:docMk/>
          <pc:sldMk cId="3008802415" sldId="285"/>
        </pc:sldMkLst>
        <pc:spChg chg="mod">
          <ac:chgData name="Vitoria Vinken" userId="738f2a57-fa41-4d7b-8c72-8f18dfd5e0d3" providerId="ADAL" clId="{D8EA1078-B914-44C2-848A-9DDD04572698}" dt="2026-01-14T12:39:02.342" v="3861" actId="14100"/>
          <ac:spMkLst>
            <pc:docMk/>
            <pc:sldMk cId="3008802415" sldId="285"/>
            <ac:spMk id="2" creationId="{3AEF9EC4-919F-1414-7FAC-CA50F23EED2E}"/>
          </ac:spMkLst>
        </pc:spChg>
        <pc:spChg chg="mod">
          <ac:chgData name="Vitoria Vinken" userId="738f2a57-fa41-4d7b-8c72-8f18dfd5e0d3" providerId="ADAL" clId="{D8EA1078-B914-44C2-848A-9DDD04572698}" dt="2026-01-14T12:38:58.727" v="3860" actId="20577"/>
          <ac:spMkLst>
            <pc:docMk/>
            <pc:sldMk cId="3008802415" sldId="285"/>
            <ac:spMk id="3" creationId="{38150C47-4B3B-2BFB-CB06-CA239BB53C86}"/>
          </ac:spMkLst>
        </pc:spChg>
        <pc:spChg chg="mod">
          <ac:chgData name="Vitoria Vinken" userId="738f2a57-fa41-4d7b-8c72-8f18dfd5e0d3" providerId="ADAL" clId="{D8EA1078-B914-44C2-848A-9DDD04572698}" dt="2026-01-14T12:38:22.201" v="3776" actId="20577"/>
          <ac:spMkLst>
            <pc:docMk/>
            <pc:sldMk cId="3008802415" sldId="285"/>
            <ac:spMk id="10" creationId="{0640626A-125A-F271-5475-3BBB55F01382}"/>
          </ac:spMkLst>
        </pc:spChg>
        <pc:spChg chg="mod">
          <ac:chgData name="Vitoria Vinken" userId="738f2a57-fa41-4d7b-8c72-8f18dfd5e0d3" providerId="ADAL" clId="{D8EA1078-B914-44C2-848A-9DDD04572698}" dt="2026-01-14T12:38:29.629" v="3797" actId="20577"/>
          <ac:spMkLst>
            <pc:docMk/>
            <pc:sldMk cId="3008802415" sldId="285"/>
            <ac:spMk id="11" creationId="{76F65F26-9985-F350-C7D9-C07E30E1431D}"/>
          </ac:spMkLst>
        </pc:spChg>
        <pc:spChg chg="mod">
          <ac:chgData name="Vitoria Vinken" userId="738f2a57-fa41-4d7b-8c72-8f18dfd5e0d3" providerId="ADAL" clId="{D8EA1078-B914-44C2-848A-9DDD04572698}" dt="2026-01-14T12:38:49.787" v="3844" actId="14100"/>
          <ac:spMkLst>
            <pc:docMk/>
            <pc:sldMk cId="3008802415" sldId="285"/>
            <ac:spMk id="12" creationId="{77EBB179-A954-89F6-92B8-AF1D509CE354}"/>
          </ac:spMkLst>
        </pc:spChg>
      </pc:sldChg>
      <pc:sldChg chg="modSp add mod">
        <pc:chgData name="Vitoria Vinken" userId="738f2a57-fa41-4d7b-8c72-8f18dfd5e0d3" providerId="ADAL" clId="{D8EA1078-B914-44C2-848A-9DDD04572698}" dt="2026-01-14T12:39:11.294" v="3863" actId="207"/>
        <pc:sldMkLst>
          <pc:docMk/>
          <pc:sldMk cId="243916117" sldId="286"/>
        </pc:sldMkLst>
        <pc:spChg chg="mod">
          <ac:chgData name="Vitoria Vinken" userId="738f2a57-fa41-4d7b-8c72-8f18dfd5e0d3" providerId="ADAL" clId="{D8EA1078-B914-44C2-848A-9DDD04572698}" dt="2026-01-14T12:39:11.294" v="3863" actId="207"/>
          <ac:spMkLst>
            <pc:docMk/>
            <pc:sldMk cId="243916117" sldId="286"/>
            <ac:spMk id="9" creationId="{16F8FDB5-B3C7-42CA-1050-BCD05C27DCAF}"/>
          </ac:spMkLst>
        </pc:spChg>
      </pc:sldChg>
      <pc:sldChg chg="modSp add mod ord">
        <pc:chgData name="Vitoria Vinken" userId="738f2a57-fa41-4d7b-8c72-8f18dfd5e0d3" providerId="ADAL" clId="{D8EA1078-B914-44C2-848A-9DDD04572698}" dt="2026-01-20T12:27:52.568" v="4461" actId="20577"/>
        <pc:sldMkLst>
          <pc:docMk/>
          <pc:sldMk cId="1522251297" sldId="287"/>
        </pc:sldMkLst>
        <pc:spChg chg="mod">
          <ac:chgData name="Vitoria Vinken" userId="738f2a57-fa41-4d7b-8c72-8f18dfd5e0d3" providerId="ADAL" clId="{D8EA1078-B914-44C2-848A-9DDD04572698}" dt="2026-01-14T12:40:23.565" v="3988" actId="14100"/>
          <ac:spMkLst>
            <pc:docMk/>
            <pc:sldMk cId="1522251297" sldId="287"/>
            <ac:spMk id="2" creationId="{DE08CB89-220F-560F-845A-DF6F96FF0260}"/>
          </ac:spMkLst>
        </pc:spChg>
        <pc:spChg chg="mod">
          <ac:chgData name="Vitoria Vinken" userId="738f2a57-fa41-4d7b-8c72-8f18dfd5e0d3" providerId="ADAL" clId="{D8EA1078-B914-44C2-848A-9DDD04572698}" dt="2026-01-14T12:40:20.313" v="3987" actId="20577"/>
          <ac:spMkLst>
            <pc:docMk/>
            <pc:sldMk cId="1522251297" sldId="287"/>
            <ac:spMk id="3" creationId="{B9AC22BA-6F9A-BE49-C81C-D8C9BDB015A7}"/>
          </ac:spMkLst>
        </pc:spChg>
        <pc:spChg chg="mod">
          <ac:chgData name="Vitoria Vinken" userId="738f2a57-fa41-4d7b-8c72-8f18dfd5e0d3" providerId="ADAL" clId="{D8EA1078-B914-44C2-848A-9DDD04572698}" dt="2026-01-20T12:27:07.961" v="4458" actId="20577"/>
          <ac:spMkLst>
            <pc:docMk/>
            <pc:sldMk cId="1522251297" sldId="287"/>
            <ac:spMk id="10" creationId="{D6F0E455-1FAC-5784-BDD5-5D239665EA71}"/>
          </ac:spMkLst>
        </pc:spChg>
        <pc:spChg chg="mod">
          <ac:chgData name="Vitoria Vinken" userId="738f2a57-fa41-4d7b-8c72-8f18dfd5e0d3" providerId="ADAL" clId="{D8EA1078-B914-44C2-848A-9DDD04572698}" dt="2026-01-14T12:40:31.444" v="4005" actId="14100"/>
          <ac:spMkLst>
            <pc:docMk/>
            <pc:sldMk cId="1522251297" sldId="287"/>
            <ac:spMk id="11" creationId="{F54E4524-A87B-1F9E-F5CB-85E7D85EBC34}"/>
          </ac:spMkLst>
        </pc:spChg>
        <pc:spChg chg="mod">
          <ac:chgData name="Vitoria Vinken" userId="738f2a57-fa41-4d7b-8c72-8f18dfd5e0d3" providerId="ADAL" clId="{D8EA1078-B914-44C2-848A-9DDD04572698}" dt="2026-01-20T12:27:52.568" v="4461" actId="20577"/>
          <ac:spMkLst>
            <pc:docMk/>
            <pc:sldMk cId="1522251297" sldId="287"/>
            <ac:spMk id="12" creationId="{CBED937D-1C3C-A93A-CBEE-959B14E8C6BE}"/>
          </ac:spMkLst>
        </pc:spChg>
      </pc:sldChg>
      <pc:sldChg chg="modSp add mod">
        <pc:chgData name="Vitoria Vinken" userId="738f2a57-fa41-4d7b-8c72-8f18dfd5e0d3" providerId="ADAL" clId="{D8EA1078-B914-44C2-848A-9DDD04572698}" dt="2026-01-14T12:40:49.829" v="4027" actId="207"/>
        <pc:sldMkLst>
          <pc:docMk/>
          <pc:sldMk cId="2986123441" sldId="288"/>
        </pc:sldMkLst>
        <pc:spChg chg="mod">
          <ac:chgData name="Vitoria Vinken" userId="738f2a57-fa41-4d7b-8c72-8f18dfd5e0d3" providerId="ADAL" clId="{D8EA1078-B914-44C2-848A-9DDD04572698}" dt="2026-01-14T12:40:49.829" v="4027" actId="207"/>
          <ac:spMkLst>
            <pc:docMk/>
            <pc:sldMk cId="2986123441" sldId="288"/>
            <ac:spMk id="7" creationId="{ADF33C41-4DF6-C0D3-8B37-5742449D36A3}"/>
          </ac:spMkLst>
        </pc:spChg>
        <pc:spChg chg="mod">
          <ac:chgData name="Vitoria Vinken" userId="738f2a57-fa41-4d7b-8c72-8f18dfd5e0d3" providerId="ADAL" clId="{D8EA1078-B914-44C2-848A-9DDD04572698}" dt="2026-01-14T12:40:49.829" v="4027" actId="207"/>
          <ac:spMkLst>
            <pc:docMk/>
            <pc:sldMk cId="2986123441" sldId="288"/>
            <ac:spMk id="8" creationId="{3EBA0635-1852-45D4-4CBD-6669AD4FB0FC}"/>
          </ac:spMkLst>
        </pc:spChg>
        <pc:spChg chg="mod">
          <ac:chgData name="Vitoria Vinken" userId="738f2a57-fa41-4d7b-8c72-8f18dfd5e0d3" providerId="ADAL" clId="{D8EA1078-B914-44C2-848A-9DDD04572698}" dt="2026-01-14T12:40:49.829" v="4027" actId="207"/>
          <ac:spMkLst>
            <pc:docMk/>
            <pc:sldMk cId="2986123441" sldId="288"/>
            <ac:spMk id="9" creationId="{2483FB33-E5F2-4B41-19AB-87A39160B4C8}"/>
          </ac:spMkLst>
        </pc:spChg>
      </pc:sldChg>
      <pc:sldChg chg="modSp add mod ord">
        <pc:chgData name="Vitoria Vinken" userId="738f2a57-fa41-4d7b-8c72-8f18dfd5e0d3" providerId="ADAL" clId="{D8EA1078-B914-44C2-848A-9DDD04572698}" dt="2026-01-14T12:41:59.410" v="4124" actId="20577"/>
        <pc:sldMkLst>
          <pc:docMk/>
          <pc:sldMk cId="2035574858" sldId="289"/>
        </pc:sldMkLst>
        <pc:spChg chg="mod">
          <ac:chgData name="Vitoria Vinken" userId="738f2a57-fa41-4d7b-8c72-8f18dfd5e0d3" providerId="ADAL" clId="{D8EA1078-B914-44C2-848A-9DDD04572698}" dt="2026-01-14T12:41:45.807" v="4093" actId="14100"/>
          <ac:spMkLst>
            <pc:docMk/>
            <pc:sldMk cId="2035574858" sldId="289"/>
            <ac:spMk id="2" creationId="{4D13A321-9271-6594-E25D-1F2D13D88B4D}"/>
          </ac:spMkLst>
        </pc:spChg>
        <pc:spChg chg="mod">
          <ac:chgData name="Vitoria Vinken" userId="738f2a57-fa41-4d7b-8c72-8f18dfd5e0d3" providerId="ADAL" clId="{D8EA1078-B914-44C2-848A-9DDD04572698}" dt="2026-01-14T12:41:42.140" v="4092" actId="20577"/>
          <ac:spMkLst>
            <pc:docMk/>
            <pc:sldMk cId="2035574858" sldId="289"/>
            <ac:spMk id="3" creationId="{EEC686F8-51E7-F11C-1243-223CB623EC72}"/>
          </ac:spMkLst>
        </pc:spChg>
        <pc:spChg chg="mod">
          <ac:chgData name="Vitoria Vinken" userId="738f2a57-fa41-4d7b-8c72-8f18dfd5e0d3" providerId="ADAL" clId="{D8EA1078-B914-44C2-848A-9DDD04572698}" dt="2026-01-14T12:41:52.980" v="4115" actId="20577"/>
          <ac:spMkLst>
            <pc:docMk/>
            <pc:sldMk cId="2035574858" sldId="289"/>
            <ac:spMk id="10" creationId="{45F5F662-C929-A8D0-A3C5-564E757EE6BE}"/>
          </ac:spMkLst>
        </pc:spChg>
        <pc:spChg chg="mod">
          <ac:chgData name="Vitoria Vinken" userId="738f2a57-fa41-4d7b-8c72-8f18dfd5e0d3" providerId="ADAL" clId="{D8EA1078-B914-44C2-848A-9DDD04572698}" dt="2026-01-14T12:41:56.107" v="4120" actId="20577"/>
          <ac:spMkLst>
            <pc:docMk/>
            <pc:sldMk cId="2035574858" sldId="289"/>
            <ac:spMk id="11" creationId="{30117800-2203-BE17-3B9E-B0E827890DC9}"/>
          </ac:spMkLst>
        </pc:spChg>
        <pc:spChg chg="mod">
          <ac:chgData name="Vitoria Vinken" userId="738f2a57-fa41-4d7b-8c72-8f18dfd5e0d3" providerId="ADAL" clId="{D8EA1078-B914-44C2-848A-9DDD04572698}" dt="2026-01-14T12:41:59.410" v="4124" actId="20577"/>
          <ac:spMkLst>
            <pc:docMk/>
            <pc:sldMk cId="2035574858" sldId="289"/>
            <ac:spMk id="12" creationId="{AA8B985A-1E33-161B-B55F-27802B62DF94}"/>
          </ac:spMkLst>
        </pc:spChg>
      </pc:sldChg>
      <pc:sldChg chg="modSp add mod">
        <pc:chgData name="Vitoria Vinken" userId="738f2a57-fa41-4d7b-8c72-8f18dfd5e0d3" providerId="ADAL" clId="{D8EA1078-B914-44C2-848A-9DDD04572698}" dt="2026-01-14T12:42:08.778" v="4126" actId="207"/>
        <pc:sldMkLst>
          <pc:docMk/>
          <pc:sldMk cId="2596010666" sldId="290"/>
        </pc:sldMkLst>
        <pc:spChg chg="mod">
          <ac:chgData name="Vitoria Vinken" userId="738f2a57-fa41-4d7b-8c72-8f18dfd5e0d3" providerId="ADAL" clId="{D8EA1078-B914-44C2-848A-9DDD04572698}" dt="2026-01-14T12:42:08.778" v="4126" actId="207"/>
          <ac:spMkLst>
            <pc:docMk/>
            <pc:sldMk cId="2596010666" sldId="290"/>
            <ac:spMk id="8" creationId="{3882C0C3-782A-5FAC-9B73-1B3C82CF955E}"/>
          </ac:spMkLst>
        </pc:spChg>
      </pc:sldChg>
      <pc:sldChg chg="modSp add mod ord">
        <pc:chgData name="Vitoria Vinken" userId="738f2a57-fa41-4d7b-8c72-8f18dfd5e0d3" providerId="ADAL" clId="{D8EA1078-B914-44C2-848A-9DDD04572698}" dt="2026-01-14T12:44:56.294" v="4173" actId="14100"/>
        <pc:sldMkLst>
          <pc:docMk/>
          <pc:sldMk cId="2072760593" sldId="291"/>
        </pc:sldMkLst>
        <pc:spChg chg="mod">
          <ac:chgData name="Vitoria Vinken" userId="738f2a57-fa41-4d7b-8c72-8f18dfd5e0d3" providerId="ADAL" clId="{D8EA1078-B914-44C2-848A-9DDD04572698}" dt="2026-01-14T12:42:40.732" v="4149" actId="207"/>
          <ac:spMkLst>
            <pc:docMk/>
            <pc:sldMk cId="2072760593" sldId="291"/>
            <ac:spMk id="3" creationId="{1CF5D161-BEBF-CC67-2142-F8DDCADDBCD5}"/>
          </ac:spMkLst>
        </pc:spChg>
        <pc:spChg chg="mod">
          <ac:chgData name="Vitoria Vinken" userId="738f2a57-fa41-4d7b-8c72-8f18dfd5e0d3" providerId="ADAL" clId="{D8EA1078-B914-44C2-848A-9DDD04572698}" dt="2026-01-14T12:44:29.070" v="4166" actId="1076"/>
          <ac:spMkLst>
            <pc:docMk/>
            <pc:sldMk cId="2072760593" sldId="291"/>
            <ac:spMk id="8" creationId="{1E7F7B26-C1FE-3133-6270-9DB4FA8DF5B0}"/>
          </ac:spMkLst>
        </pc:spChg>
        <pc:spChg chg="mod">
          <ac:chgData name="Vitoria Vinken" userId="738f2a57-fa41-4d7b-8c72-8f18dfd5e0d3" providerId="ADAL" clId="{D8EA1078-B914-44C2-848A-9DDD04572698}" dt="2026-01-14T12:44:29.070" v="4166" actId="1076"/>
          <ac:spMkLst>
            <pc:docMk/>
            <pc:sldMk cId="2072760593" sldId="291"/>
            <ac:spMk id="9" creationId="{70BBAB62-D59B-2EE8-D8AC-C2A9CC30B934}"/>
          </ac:spMkLst>
        </pc:spChg>
        <pc:spChg chg="mod">
          <ac:chgData name="Vitoria Vinken" userId="738f2a57-fa41-4d7b-8c72-8f18dfd5e0d3" providerId="ADAL" clId="{D8EA1078-B914-44C2-848A-9DDD04572698}" dt="2026-01-14T12:44:23.794" v="4165" actId="207"/>
          <ac:spMkLst>
            <pc:docMk/>
            <pc:sldMk cId="2072760593" sldId="291"/>
            <ac:spMk id="10" creationId="{3673249C-A35A-71B2-F5AD-CD04859A2EB0}"/>
          </ac:spMkLst>
        </pc:spChg>
        <pc:spChg chg="mod">
          <ac:chgData name="Vitoria Vinken" userId="738f2a57-fa41-4d7b-8c72-8f18dfd5e0d3" providerId="ADAL" clId="{D8EA1078-B914-44C2-848A-9DDD04572698}" dt="2026-01-14T12:44:41.748" v="4169" actId="113"/>
          <ac:spMkLst>
            <pc:docMk/>
            <pc:sldMk cId="2072760593" sldId="291"/>
            <ac:spMk id="11" creationId="{FDDDB742-3762-9FA2-A879-5456934EF59F}"/>
          </ac:spMkLst>
        </pc:spChg>
        <pc:spChg chg="mod">
          <ac:chgData name="Vitoria Vinken" userId="738f2a57-fa41-4d7b-8c72-8f18dfd5e0d3" providerId="ADAL" clId="{D8EA1078-B914-44C2-848A-9DDD04572698}" dt="2026-01-14T12:44:56.294" v="4173" actId="14100"/>
          <ac:spMkLst>
            <pc:docMk/>
            <pc:sldMk cId="2072760593" sldId="291"/>
            <ac:spMk id="12" creationId="{180A27F6-8F33-34C2-8576-CFC472A4BE25}"/>
          </ac:spMkLst>
        </pc:spChg>
      </pc:sldChg>
      <pc:sldChg chg="modSp add mod">
        <pc:chgData name="Vitoria Vinken" userId="738f2a57-fa41-4d7b-8c72-8f18dfd5e0d3" providerId="ADAL" clId="{D8EA1078-B914-44C2-848A-9DDD04572698}" dt="2026-01-14T12:45:08.444" v="4175" actId="207"/>
        <pc:sldMkLst>
          <pc:docMk/>
          <pc:sldMk cId="3255487693" sldId="292"/>
        </pc:sldMkLst>
        <pc:spChg chg="mod">
          <ac:chgData name="Vitoria Vinken" userId="738f2a57-fa41-4d7b-8c72-8f18dfd5e0d3" providerId="ADAL" clId="{D8EA1078-B914-44C2-848A-9DDD04572698}" dt="2026-01-14T12:45:08.444" v="4175" actId="207"/>
          <ac:spMkLst>
            <pc:docMk/>
            <pc:sldMk cId="3255487693" sldId="292"/>
            <ac:spMk id="7" creationId="{09E7171B-0C4A-5A1C-C747-34B2216D5E20}"/>
          </ac:spMkLst>
        </pc:spChg>
      </pc:sldChg>
      <pc:sldChg chg="delSp modSp add mod ord">
        <pc:chgData name="Vitoria Vinken" userId="738f2a57-fa41-4d7b-8c72-8f18dfd5e0d3" providerId="ADAL" clId="{D8EA1078-B914-44C2-848A-9DDD04572698}" dt="2026-01-20T12:26:15.491" v="4455" actId="20577"/>
        <pc:sldMkLst>
          <pc:docMk/>
          <pc:sldMk cId="1976228823" sldId="293"/>
        </pc:sldMkLst>
        <pc:spChg chg="mod">
          <ac:chgData name="Vitoria Vinken" userId="738f2a57-fa41-4d7b-8c72-8f18dfd5e0d3" providerId="ADAL" clId="{D8EA1078-B914-44C2-848A-9DDD04572698}" dt="2026-01-14T12:49:04.917" v="4275" actId="20577"/>
          <ac:spMkLst>
            <pc:docMk/>
            <pc:sldMk cId="1976228823" sldId="293"/>
            <ac:spMk id="3" creationId="{8767F956-4583-FF8D-C9E7-E4A421F76278}"/>
          </ac:spMkLst>
        </pc:spChg>
        <pc:spChg chg="mod">
          <ac:chgData name="Vitoria Vinken" userId="738f2a57-fa41-4d7b-8c72-8f18dfd5e0d3" providerId="ADAL" clId="{D8EA1078-B914-44C2-848A-9DDD04572698}" dt="2026-01-20T12:26:15.491" v="4455" actId="20577"/>
          <ac:spMkLst>
            <pc:docMk/>
            <pc:sldMk cId="1976228823" sldId="293"/>
            <ac:spMk id="10" creationId="{CF2151B5-B0C0-C89A-9ABC-FAF97B4ABEBE}"/>
          </ac:spMkLst>
        </pc:spChg>
        <pc:spChg chg="mod">
          <ac:chgData name="Vitoria Vinken" userId="738f2a57-fa41-4d7b-8c72-8f18dfd5e0d3" providerId="ADAL" clId="{D8EA1078-B914-44C2-848A-9DDD04572698}" dt="2026-01-14T12:48:50.781" v="4272" actId="207"/>
          <ac:spMkLst>
            <pc:docMk/>
            <pc:sldMk cId="1976228823" sldId="293"/>
            <ac:spMk id="11" creationId="{EDE5F621-64B6-0B0E-5766-14B43C2466D1}"/>
          </ac:spMkLst>
        </pc:spChg>
      </pc:sldChg>
      <pc:sldChg chg="modSp add mod">
        <pc:chgData name="Vitoria Vinken" userId="738f2a57-fa41-4d7b-8c72-8f18dfd5e0d3" providerId="ADAL" clId="{D8EA1078-B914-44C2-848A-9DDD04572698}" dt="2026-01-20T12:26:39.375" v="4457" actId="20577"/>
        <pc:sldMkLst>
          <pc:docMk/>
          <pc:sldMk cId="419062838" sldId="294"/>
        </pc:sldMkLst>
        <pc:spChg chg="mod">
          <ac:chgData name="Vitoria Vinken" userId="738f2a57-fa41-4d7b-8c72-8f18dfd5e0d3" providerId="ADAL" clId="{D8EA1078-B914-44C2-848A-9DDD04572698}" dt="2026-01-14T12:49:07.821" v="4276" actId="20577"/>
          <ac:spMkLst>
            <pc:docMk/>
            <pc:sldMk cId="419062838" sldId="294"/>
            <ac:spMk id="3" creationId="{34AC79F9-9014-E12B-C1ED-A46950342EBA}"/>
          </ac:spMkLst>
        </pc:spChg>
        <pc:spChg chg="mod">
          <ac:chgData name="Vitoria Vinken" userId="738f2a57-fa41-4d7b-8c72-8f18dfd5e0d3" providerId="ADAL" clId="{D8EA1078-B914-44C2-848A-9DDD04572698}" dt="2026-01-14T12:49:00.652" v="4274" actId="207"/>
          <ac:spMkLst>
            <pc:docMk/>
            <pc:sldMk cId="419062838" sldId="294"/>
            <ac:spMk id="8" creationId="{303803BE-C058-6955-32FC-5C146F41AC49}"/>
          </ac:spMkLst>
        </pc:spChg>
        <pc:spChg chg="mod">
          <ac:chgData name="Vitoria Vinken" userId="738f2a57-fa41-4d7b-8c72-8f18dfd5e0d3" providerId="ADAL" clId="{D8EA1078-B914-44C2-848A-9DDD04572698}" dt="2026-01-20T12:26:39.375" v="4457" actId="20577"/>
          <ac:spMkLst>
            <pc:docMk/>
            <pc:sldMk cId="419062838" sldId="294"/>
            <ac:spMk id="10" creationId="{D11D9E0C-87BB-EF32-E80D-F0A74CBF7393}"/>
          </ac:spMkLst>
        </pc:spChg>
      </pc:sldChg>
      <pc:sldChg chg="addSp delSp modSp new mod">
        <pc:chgData name="Vitoria Vinken" userId="738f2a57-fa41-4d7b-8c72-8f18dfd5e0d3" providerId="ADAL" clId="{D8EA1078-B914-44C2-848A-9DDD04572698}" dt="2026-01-14T12:50:13.175" v="4387" actId="207"/>
        <pc:sldMkLst>
          <pc:docMk/>
          <pc:sldMk cId="3983610386" sldId="295"/>
        </pc:sldMkLst>
        <pc:spChg chg="add mod">
          <ac:chgData name="Vitoria Vinken" userId="738f2a57-fa41-4d7b-8c72-8f18dfd5e0d3" providerId="ADAL" clId="{D8EA1078-B914-44C2-848A-9DDD04572698}" dt="2026-01-14T12:50:13.175" v="4387" actId="207"/>
          <ac:spMkLst>
            <pc:docMk/>
            <pc:sldMk cId="3983610386" sldId="295"/>
            <ac:spMk id="5" creationId="{E2F6BC2F-CBFE-7606-6E91-181A3A376EA5}"/>
          </ac:spMkLst>
        </pc:spChg>
        <pc:spChg chg="add mod">
          <ac:chgData name="Vitoria Vinken" userId="738f2a57-fa41-4d7b-8c72-8f18dfd5e0d3" providerId="ADAL" clId="{D8EA1078-B914-44C2-848A-9DDD04572698}" dt="2026-01-14T12:49:29.969" v="4279"/>
          <ac:spMkLst>
            <pc:docMk/>
            <pc:sldMk cId="3983610386" sldId="295"/>
            <ac:spMk id="6" creationId="{C79507D5-EBEF-C170-D861-CBEF42651823}"/>
          </ac:spMkLst>
        </pc:spChg>
        <pc:picChg chg="add mod">
          <ac:chgData name="Vitoria Vinken" userId="738f2a57-fa41-4d7b-8c72-8f18dfd5e0d3" providerId="ADAL" clId="{D8EA1078-B914-44C2-848A-9DDD04572698}" dt="2026-01-14T12:49:23.850" v="4278"/>
          <ac:picMkLst>
            <pc:docMk/>
            <pc:sldMk cId="3983610386" sldId="295"/>
            <ac:picMk id="4" creationId="{0A31A1C6-B704-6565-72FC-3E117A38841F}"/>
          </ac:picMkLst>
        </pc:picChg>
        <pc:picChg chg="add mod">
          <ac:chgData name="Vitoria Vinken" userId="738f2a57-fa41-4d7b-8c72-8f18dfd5e0d3" providerId="ADAL" clId="{D8EA1078-B914-44C2-848A-9DDD04572698}" dt="2026-01-14T12:49:29.969" v="4279"/>
          <ac:picMkLst>
            <pc:docMk/>
            <pc:sldMk cId="3983610386" sldId="295"/>
            <ac:picMk id="7" creationId="{B30476DE-AB5B-20AD-2AEC-43CD64C4CB0D}"/>
          </ac:picMkLst>
        </pc:picChg>
        <pc:picChg chg="add mod">
          <ac:chgData name="Vitoria Vinken" userId="738f2a57-fa41-4d7b-8c72-8f18dfd5e0d3" providerId="ADAL" clId="{D8EA1078-B914-44C2-848A-9DDD04572698}" dt="2026-01-14T12:49:29.969" v="4279"/>
          <ac:picMkLst>
            <pc:docMk/>
            <pc:sldMk cId="3983610386" sldId="295"/>
            <ac:picMk id="8" creationId="{10179C52-F0DC-12B3-B414-58B22C5FE99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9C0429-F1ED-464B-ACC2-3B4A1804422E}" type="datetimeFigureOut">
              <a:rPr lang="nl-NL" smtClean="0"/>
              <a:t>20-1-2026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5CFFC9-6216-4B13-AFD9-97ED0E7B3EAE}" type="slidenum">
              <a:rPr lang="nl-NL" smtClean="0"/>
              <a:t>‹nr.›</a:t>
            </a:fld>
            <a:endParaRPr lang="nl-NL"/>
          </a:p>
        </p:txBody>
      </p:sp>
    </p:spTree>
    <p:extLst>
      <p:ext uri="{BB962C8B-B14F-4D97-AF65-F5344CB8AC3E}">
        <p14:creationId xmlns:p14="http://schemas.microsoft.com/office/powerpoint/2010/main" val="2710656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0511DEE-3D5B-48D9-BC94-B02CA6214AA1}" type="slidenum">
              <a:rPr lang="nl-NL" smtClean="0"/>
              <a:t>1</a:t>
            </a:fld>
            <a:endParaRPr lang="nl-NL"/>
          </a:p>
        </p:txBody>
      </p:sp>
    </p:spTree>
    <p:extLst>
      <p:ext uri="{BB962C8B-B14F-4D97-AF65-F5344CB8AC3E}">
        <p14:creationId xmlns:p14="http://schemas.microsoft.com/office/powerpoint/2010/main" val="2364228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EC5EC-8BA4-D88B-B7CA-226D3F236C8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C9A61FC-0F89-51A4-411C-796D840E7B6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26BD553-7D1F-6F37-FBC6-4E8D99C54ACA}"/>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1207A328-A731-FABC-9EAA-554C079EDDE6}"/>
              </a:ext>
            </a:extLst>
          </p:cNvPr>
          <p:cNvSpPr>
            <a:spLocks noGrp="1"/>
          </p:cNvSpPr>
          <p:nvPr>
            <p:ph type="sldNum" sz="quarter" idx="5"/>
          </p:nvPr>
        </p:nvSpPr>
        <p:spPr/>
        <p:txBody>
          <a:bodyPr/>
          <a:lstStyle/>
          <a:p>
            <a:fld id="{F45CFFC9-6216-4B13-AFD9-97ED0E7B3EAE}" type="slidenum">
              <a:rPr lang="nl-NL" smtClean="0"/>
              <a:t>5</a:t>
            </a:fld>
            <a:endParaRPr lang="nl-NL"/>
          </a:p>
        </p:txBody>
      </p:sp>
    </p:spTree>
    <p:extLst>
      <p:ext uri="{BB962C8B-B14F-4D97-AF65-F5344CB8AC3E}">
        <p14:creationId xmlns:p14="http://schemas.microsoft.com/office/powerpoint/2010/main" val="3046040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69771-5658-1728-5A98-7A358BA9228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CE04646-915D-F6BF-2A2E-04FF9E81C1A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F2C9E60-51A2-7C98-F4DF-EF4698E1761D}"/>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B31E7007-AF8A-82D0-90C6-119A01E6743E}"/>
              </a:ext>
            </a:extLst>
          </p:cNvPr>
          <p:cNvSpPr>
            <a:spLocks noGrp="1"/>
          </p:cNvSpPr>
          <p:nvPr>
            <p:ph type="sldNum" sz="quarter" idx="5"/>
          </p:nvPr>
        </p:nvSpPr>
        <p:spPr/>
        <p:txBody>
          <a:bodyPr/>
          <a:lstStyle/>
          <a:p>
            <a:fld id="{F45CFFC9-6216-4B13-AFD9-97ED0E7B3EAE}" type="slidenum">
              <a:rPr lang="nl-NL" smtClean="0"/>
              <a:t>6</a:t>
            </a:fld>
            <a:endParaRPr lang="nl-NL"/>
          </a:p>
        </p:txBody>
      </p:sp>
    </p:spTree>
    <p:extLst>
      <p:ext uri="{BB962C8B-B14F-4D97-AF65-F5344CB8AC3E}">
        <p14:creationId xmlns:p14="http://schemas.microsoft.com/office/powerpoint/2010/main" val="4277842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4444A-E889-6A27-7A69-62EA5E2948F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B4D1FD6-B4F1-7986-7832-B7442F27559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6815A32-8CB2-855B-8D9C-182A31B07754}"/>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2A4D7DCC-A30F-B086-A086-9C7A51B63D13}"/>
              </a:ext>
            </a:extLst>
          </p:cNvPr>
          <p:cNvSpPr>
            <a:spLocks noGrp="1"/>
          </p:cNvSpPr>
          <p:nvPr>
            <p:ph type="sldNum" sz="quarter" idx="5"/>
          </p:nvPr>
        </p:nvSpPr>
        <p:spPr/>
        <p:txBody>
          <a:bodyPr/>
          <a:lstStyle/>
          <a:p>
            <a:fld id="{F45CFFC9-6216-4B13-AFD9-97ED0E7B3EAE}" type="slidenum">
              <a:rPr lang="nl-NL" smtClean="0"/>
              <a:t>7</a:t>
            </a:fld>
            <a:endParaRPr lang="nl-NL"/>
          </a:p>
        </p:txBody>
      </p:sp>
    </p:spTree>
    <p:extLst>
      <p:ext uri="{BB962C8B-B14F-4D97-AF65-F5344CB8AC3E}">
        <p14:creationId xmlns:p14="http://schemas.microsoft.com/office/powerpoint/2010/main" val="4202296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69D3B7-9838-6048-0F7F-B08A14BF5E01}"/>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2AB3C548-F81B-AF12-7C84-DD71923FDA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997E994C-75C8-6B84-265E-6327CA7FBE59}"/>
              </a:ext>
            </a:extLst>
          </p:cNvPr>
          <p:cNvSpPr>
            <a:spLocks noGrp="1"/>
          </p:cNvSpPr>
          <p:nvPr>
            <p:ph type="dt" sz="half" idx="10"/>
          </p:nvPr>
        </p:nvSpPr>
        <p:spPr/>
        <p:txBody>
          <a:bodyPr/>
          <a:lstStyle/>
          <a:p>
            <a:fld id="{C714619C-493F-47D5-9F53-7BF21F86436B}" type="datetimeFigureOut">
              <a:rPr lang="nl-NL" smtClean="0"/>
              <a:t>20-1-2026</a:t>
            </a:fld>
            <a:endParaRPr lang="nl-NL"/>
          </a:p>
        </p:txBody>
      </p:sp>
      <p:sp>
        <p:nvSpPr>
          <p:cNvPr id="5" name="Tijdelijke aanduiding voor voettekst 4">
            <a:extLst>
              <a:ext uri="{FF2B5EF4-FFF2-40B4-BE49-F238E27FC236}">
                <a16:creationId xmlns:a16="http://schemas.microsoft.com/office/drawing/2014/main" id="{A6E4F6C9-8D1E-0654-2B8F-2D10F6BADF5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1729825-9862-350C-02EE-10C9FB0A3C43}"/>
              </a:ext>
            </a:extLst>
          </p:cNvPr>
          <p:cNvSpPr>
            <a:spLocks noGrp="1"/>
          </p:cNvSpPr>
          <p:nvPr>
            <p:ph type="sldNum" sz="quarter" idx="12"/>
          </p:nvPr>
        </p:nvSpPr>
        <p:spPr/>
        <p:txBody>
          <a:bodyPr/>
          <a:lstStyle/>
          <a:p>
            <a:fld id="{CF42C58C-162F-412A-801A-07169856DB04}" type="slidenum">
              <a:rPr lang="nl-NL" smtClean="0"/>
              <a:t>‹nr.›</a:t>
            </a:fld>
            <a:endParaRPr lang="nl-NL"/>
          </a:p>
        </p:txBody>
      </p:sp>
    </p:spTree>
    <p:extLst>
      <p:ext uri="{BB962C8B-B14F-4D97-AF65-F5344CB8AC3E}">
        <p14:creationId xmlns:p14="http://schemas.microsoft.com/office/powerpoint/2010/main" val="3556070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1BD553-5125-5EAB-9E62-783665A3DA2B}"/>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5EF2D69E-A3AC-D046-773D-ECC93A8A4C7F}"/>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A94822C-9045-D300-6EA8-CBF5CC81E49E}"/>
              </a:ext>
            </a:extLst>
          </p:cNvPr>
          <p:cNvSpPr>
            <a:spLocks noGrp="1"/>
          </p:cNvSpPr>
          <p:nvPr>
            <p:ph type="dt" sz="half" idx="10"/>
          </p:nvPr>
        </p:nvSpPr>
        <p:spPr/>
        <p:txBody>
          <a:bodyPr/>
          <a:lstStyle/>
          <a:p>
            <a:fld id="{C714619C-493F-47D5-9F53-7BF21F86436B}" type="datetimeFigureOut">
              <a:rPr lang="nl-NL" smtClean="0"/>
              <a:t>20-1-2026</a:t>
            </a:fld>
            <a:endParaRPr lang="nl-NL"/>
          </a:p>
        </p:txBody>
      </p:sp>
      <p:sp>
        <p:nvSpPr>
          <p:cNvPr id="5" name="Tijdelijke aanduiding voor voettekst 4">
            <a:extLst>
              <a:ext uri="{FF2B5EF4-FFF2-40B4-BE49-F238E27FC236}">
                <a16:creationId xmlns:a16="http://schemas.microsoft.com/office/drawing/2014/main" id="{28A3B0D1-E51C-ABAF-F658-9A6CFB7023C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75A3DB7-5A53-3705-624E-3E348114E105}"/>
              </a:ext>
            </a:extLst>
          </p:cNvPr>
          <p:cNvSpPr>
            <a:spLocks noGrp="1"/>
          </p:cNvSpPr>
          <p:nvPr>
            <p:ph type="sldNum" sz="quarter" idx="12"/>
          </p:nvPr>
        </p:nvSpPr>
        <p:spPr/>
        <p:txBody>
          <a:bodyPr/>
          <a:lstStyle/>
          <a:p>
            <a:fld id="{CF42C58C-162F-412A-801A-07169856DB04}" type="slidenum">
              <a:rPr lang="nl-NL" smtClean="0"/>
              <a:t>‹nr.›</a:t>
            </a:fld>
            <a:endParaRPr lang="nl-NL"/>
          </a:p>
        </p:txBody>
      </p:sp>
    </p:spTree>
    <p:extLst>
      <p:ext uri="{BB962C8B-B14F-4D97-AF65-F5344CB8AC3E}">
        <p14:creationId xmlns:p14="http://schemas.microsoft.com/office/powerpoint/2010/main" val="3139652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1A4BFA35-49B8-4C88-DC5B-6150448A7E2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28B8740-6699-E52B-ECA0-3032B3DBD857}"/>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59E77F6-5893-7021-CB1C-FEB451449E44}"/>
              </a:ext>
            </a:extLst>
          </p:cNvPr>
          <p:cNvSpPr>
            <a:spLocks noGrp="1"/>
          </p:cNvSpPr>
          <p:nvPr>
            <p:ph type="dt" sz="half" idx="10"/>
          </p:nvPr>
        </p:nvSpPr>
        <p:spPr/>
        <p:txBody>
          <a:bodyPr/>
          <a:lstStyle/>
          <a:p>
            <a:fld id="{C714619C-493F-47D5-9F53-7BF21F86436B}" type="datetimeFigureOut">
              <a:rPr lang="nl-NL" smtClean="0"/>
              <a:t>20-1-2026</a:t>
            </a:fld>
            <a:endParaRPr lang="nl-NL"/>
          </a:p>
        </p:txBody>
      </p:sp>
      <p:sp>
        <p:nvSpPr>
          <p:cNvPr id="5" name="Tijdelijke aanduiding voor voettekst 4">
            <a:extLst>
              <a:ext uri="{FF2B5EF4-FFF2-40B4-BE49-F238E27FC236}">
                <a16:creationId xmlns:a16="http://schemas.microsoft.com/office/drawing/2014/main" id="{174D2DC7-ED48-EC78-5717-8821AC7807D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63A8167-9791-3CEB-7C78-98495002F5C9}"/>
              </a:ext>
            </a:extLst>
          </p:cNvPr>
          <p:cNvSpPr>
            <a:spLocks noGrp="1"/>
          </p:cNvSpPr>
          <p:nvPr>
            <p:ph type="sldNum" sz="quarter" idx="12"/>
          </p:nvPr>
        </p:nvSpPr>
        <p:spPr/>
        <p:txBody>
          <a:bodyPr/>
          <a:lstStyle/>
          <a:p>
            <a:fld id="{CF42C58C-162F-412A-801A-07169856DB04}" type="slidenum">
              <a:rPr lang="nl-NL" smtClean="0"/>
              <a:t>‹nr.›</a:t>
            </a:fld>
            <a:endParaRPr lang="nl-NL"/>
          </a:p>
        </p:txBody>
      </p:sp>
    </p:spTree>
    <p:extLst>
      <p:ext uri="{BB962C8B-B14F-4D97-AF65-F5344CB8AC3E}">
        <p14:creationId xmlns:p14="http://schemas.microsoft.com/office/powerpoint/2010/main" val="919198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C0102E-7C88-9DF2-7064-B92C57C115A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0B2EB61-AB10-CD68-37ED-F24C7F9CF12D}"/>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24F345E-4024-ADFC-E2BA-C66296B0B826}"/>
              </a:ext>
            </a:extLst>
          </p:cNvPr>
          <p:cNvSpPr>
            <a:spLocks noGrp="1"/>
          </p:cNvSpPr>
          <p:nvPr>
            <p:ph type="dt" sz="half" idx="10"/>
          </p:nvPr>
        </p:nvSpPr>
        <p:spPr/>
        <p:txBody>
          <a:bodyPr/>
          <a:lstStyle/>
          <a:p>
            <a:fld id="{C714619C-493F-47D5-9F53-7BF21F86436B}" type="datetimeFigureOut">
              <a:rPr lang="nl-NL" smtClean="0"/>
              <a:t>20-1-2026</a:t>
            </a:fld>
            <a:endParaRPr lang="nl-NL"/>
          </a:p>
        </p:txBody>
      </p:sp>
      <p:sp>
        <p:nvSpPr>
          <p:cNvPr id="5" name="Tijdelijke aanduiding voor voettekst 4">
            <a:extLst>
              <a:ext uri="{FF2B5EF4-FFF2-40B4-BE49-F238E27FC236}">
                <a16:creationId xmlns:a16="http://schemas.microsoft.com/office/drawing/2014/main" id="{D6E2C823-9764-8AD1-23AB-7E62B9067CD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A15CE0C-44FA-0537-8236-6D428E7D9F1E}"/>
              </a:ext>
            </a:extLst>
          </p:cNvPr>
          <p:cNvSpPr>
            <a:spLocks noGrp="1"/>
          </p:cNvSpPr>
          <p:nvPr>
            <p:ph type="sldNum" sz="quarter" idx="12"/>
          </p:nvPr>
        </p:nvSpPr>
        <p:spPr/>
        <p:txBody>
          <a:bodyPr/>
          <a:lstStyle/>
          <a:p>
            <a:fld id="{CF42C58C-162F-412A-801A-07169856DB04}" type="slidenum">
              <a:rPr lang="nl-NL" smtClean="0"/>
              <a:t>‹nr.›</a:t>
            </a:fld>
            <a:endParaRPr lang="nl-NL"/>
          </a:p>
        </p:txBody>
      </p:sp>
    </p:spTree>
    <p:extLst>
      <p:ext uri="{BB962C8B-B14F-4D97-AF65-F5344CB8AC3E}">
        <p14:creationId xmlns:p14="http://schemas.microsoft.com/office/powerpoint/2010/main" val="1788738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1CAF96-2EFB-00B3-A1FC-E36DDC248A76}"/>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A6B72A4C-4CA1-E394-E123-2ED59AFF6C1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A530867-2AFB-EB10-84E0-B18E1E4F1AD8}"/>
              </a:ext>
            </a:extLst>
          </p:cNvPr>
          <p:cNvSpPr>
            <a:spLocks noGrp="1"/>
          </p:cNvSpPr>
          <p:nvPr>
            <p:ph type="dt" sz="half" idx="10"/>
          </p:nvPr>
        </p:nvSpPr>
        <p:spPr/>
        <p:txBody>
          <a:bodyPr/>
          <a:lstStyle/>
          <a:p>
            <a:fld id="{C714619C-493F-47D5-9F53-7BF21F86436B}" type="datetimeFigureOut">
              <a:rPr lang="nl-NL" smtClean="0"/>
              <a:t>20-1-2026</a:t>
            </a:fld>
            <a:endParaRPr lang="nl-NL"/>
          </a:p>
        </p:txBody>
      </p:sp>
      <p:sp>
        <p:nvSpPr>
          <p:cNvPr id="5" name="Tijdelijke aanduiding voor voettekst 4">
            <a:extLst>
              <a:ext uri="{FF2B5EF4-FFF2-40B4-BE49-F238E27FC236}">
                <a16:creationId xmlns:a16="http://schemas.microsoft.com/office/drawing/2014/main" id="{D8599D25-CC9B-F4A8-7779-2A37E668432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72787C8-9DCD-DB84-F56A-F9D9F458FD1B}"/>
              </a:ext>
            </a:extLst>
          </p:cNvPr>
          <p:cNvSpPr>
            <a:spLocks noGrp="1"/>
          </p:cNvSpPr>
          <p:nvPr>
            <p:ph type="sldNum" sz="quarter" idx="12"/>
          </p:nvPr>
        </p:nvSpPr>
        <p:spPr/>
        <p:txBody>
          <a:bodyPr/>
          <a:lstStyle/>
          <a:p>
            <a:fld id="{CF42C58C-162F-412A-801A-07169856DB04}" type="slidenum">
              <a:rPr lang="nl-NL" smtClean="0"/>
              <a:t>‹nr.›</a:t>
            </a:fld>
            <a:endParaRPr lang="nl-NL"/>
          </a:p>
        </p:txBody>
      </p:sp>
    </p:spTree>
    <p:extLst>
      <p:ext uri="{BB962C8B-B14F-4D97-AF65-F5344CB8AC3E}">
        <p14:creationId xmlns:p14="http://schemas.microsoft.com/office/powerpoint/2010/main" val="2349907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521249-CAF1-0D26-376E-6260DB56DD6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F2F97DF-C617-A78F-4E50-8C81373A9B00}"/>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FBC42C55-A729-5F04-7006-8D8E169FBFA4}"/>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D440CC75-50CF-F1A0-6B05-20E9CFE051B7}"/>
              </a:ext>
            </a:extLst>
          </p:cNvPr>
          <p:cNvSpPr>
            <a:spLocks noGrp="1"/>
          </p:cNvSpPr>
          <p:nvPr>
            <p:ph type="dt" sz="half" idx="10"/>
          </p:nvPr>
        </p:nvSpPr>
        <p:spPr/>
        <p:txBody>
          <a:bodyPr/>
          <a:lstStyle/>
          <a:p>
            <a:fld id="{C714619C-493F-47D5-9F53-7BF21F86436B}" type="datetimeFigureOut">
              <a:rPr lang="nl-NL" smtClean="0"/>
              <a:t>20-1-2026</a:t>
            </a:fld>
            <a:endParaRPr lang="nl-NL"/>
          </a:p>
        </p:txBody>
      </p:sp>
      <p:sp>
        <p:nvSpPr>
          <p:cNvPr id="6" name="Tijdelijke aanduiding voor voettekst 5">
            <a:extLst>
              <a:ext uri="{FF2B5EF4-FFF2-40B4-BE49-F238E27FC236}">
                <a16:creationId xmlns:a16="http://schemas.microsoft.com/office/drawing/2014/main" id="{8DC77227-EC34-5BC4-684B-D1AD694AE13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354CABE-5FBD-6D61-9D75-2ACD4FE5F891}"/>
              </a:ext>
            </a:extLst>
          </p:cNvPr>
          <p:cNvSpPr>
            <a:spLocks noGrp="1"/>
          </p:cNvSpPr>
          <p:nvPr>
            <p:ph type="sldNum" sz="quarter" idx="12"/>
          </p:nvPr>
        </p:nvSpPr>
        <p:spPr/>
        <p:txBody>
          <a:bodyPr/>
          <a:lstStyle/>
          <a:p>
            <a:fld id="{CF42C58C-162F-412A-801A-07169856DB04}" type="slidenum">
              <a:rPr lang="nl-NL" smtClean="0"/>
              <a:t>‹nr.›</a:t>
            </a:fld>
            <a:endParaRPr lang="nl-NL"/>
          </a:p>
        </p:txBody>
      </p:sp>
    </p:spTree>
    <p:extLst>
      <p:ext uri="{BB962C8B-B14F-4D97-AF65-F5344CB8AC3E}">
        <p14:creationId xmlns:p14="http://schemas.microsoft.com/office/powerpoint/2010/main" val="2913515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395141-D1D7-EFB9-A07B-96A76DDD7641}"/>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A52F8DCB-4BF2-A7C6-DE78-73E14811D5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9A7AFF1E-B817-61B1-25DF-02F15CE267A7}"/>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7CB06E8-F92E-F393-1D80-14BB6C6F5D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939EFA0-7F15-F94A-0821-BAF2C0E22592}"/>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43021780-4433-0170-610A-6D911F5B7863}"/>
              </a:ext>
            </a:extLst>
          </p:cNvPr>
          <p:cNvSpPr>
            <a:spLocks noGrp="1"/>
          </p:cNvSpPr>
          <p:nvPr>
            <p:ph type="dt" sz="half" idx="10"/>
          </p:nvPr>
        </p:nvSpPr>
        <p:spPr/>
        <p:txBody>
          <a:bodyPr/>
          <a:lstStyle/>
          <a:p>
            <a:fld id="{C714619C-493F-47D5-9F53-7BF21F86436B}" type="datetimeFigureOut">
              <a:rPr lang="nl-NL" smtClean="0"/>
              <a:t>20-1-2026</a:t>
            </a:fld>
            <a:endParaRPr lang="nl-NL"/>
          </a:p>
        </p:txBody>
      </p:sp>
      <p:sp>
        <p:nvSpPr>
          <p:cNvPr id="8" name="Tijdelijke aanduiding voor voettekst 7">
            <a:extLst>
              <a:ext uri="{FF2B5EF4-FFF2-40B4-BE49-F238E27FC236}">
                <a16:creationId xmlns:a16="http://schemas.microsoft.com/office/drawing/2014/main" id="{3DF29C8A-2CEE-EF47-6700-B0CA648C9C6E}"/>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982CDA3C-B39C-6A04-F626-638475DAA802}"/>
              </a:ext>
            </a:extLst>
          </p:cNvPr>
          <p:cNvSpPr>
            <a:spLocks noGrp="1"/>
          </p:cNvSpPr>
          <p:nvPr>
            <p:ph type="sldNum" sz="quarter" idx="12"/>
          </p:nvPr>
        </p:nvSpPr>
        <p:spPr/>
        <p:txBody>
          <a:bodyPr/>
          <a:lstStyle/>
          <a:p>
            <a:fld id="{CF42C58C-162F-412A-801A-07169856DB04}" type="slidenum">
              <a:rPr lang="nl-NL" smtClean="0"/>
              <a:t>‹nr.›</a:t>
            </a:fld>
            <a:endParaRPr lang="nl-NL"/>
          </a:p>
        </p:txBody>
      </p:sp>
    </p:spTree>
    <p:extLst>
      <p:ext uri="{BB962C8B-B14F-4D97-AF65-F5344CB8AC3E}">
        <p14:creationId xmlns:p14="http://schemas.microsoft.com/office/powerpoint/2010/main" val="3659582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DAAE87-FA0B-5DBA-47A3-1A343A5E3FB5}"/>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FB798C54-FAC6-0A57-7015-963B9E5FE2D4}"/>
              </a:ext>
            </a:extLst>
          </p:cNvPr>
          <p:cNvSpPr>
            <a:spLocks noGrp="1"/>
          </p:cNvSpPr>
          <p:nvPr>
            <p:ph type="dt" sz="half" idx="10"/>
          </p:nvPr>
        </p:nvSpPr>
        <p:spPr/>
        <p:txBody>
          <a:bodyPr/>
          <a:lstStyle/>
          <a:p>
            <a:fld id="{C714619C-493F-47D5-9F53-7BF21F86436B}" type="datetimeFigureOut">
              <a:rPr lang="nl-NL" smtClean="0"/>
              <a:t>20-1-2026</a:t>
            </a:fld>
            <a:endParaRPr lang="nl-NL"/>
          </a:p>
        </p:txBody>
      </p:sp>
      <p:sp>
        <p:nvSpPr>
          <p:cNvPr id="4" name="Tijdelijke aanduiding voor voettekst 3">
            <a:extLst>
              <a:ext uri="{FF2B5EF4-FFF2-40B4-BE49-F238E27FC236}">
                <a16:creationId xmlns:a16="http://schemas.microsoft.com/office/drawing/2014/main" id="{FBE7BC07-9651-324E-1C8A-4645465EF35B}"/>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2822CF44-498A-43ED-DE23-55A76124AEFD}"/>
              </a:ext>
            </a:extLst>
          </p:cNvPr>
          <p:cNvSpPr>
            <a:spLocks noGrp="1"/>
          </p:cNvSpPr>
          <p:nvPr>
            <p:ph type="sldNum" sz="quarter" idx="12"/>
          </p:nvPr>
        </p:nvSpPr>
        <p:spPr/>
        <p:txBody>
          <a:bodyPr/>
          <a:lstStyle/>
          <a:p>
            <a:fld id="{CF42C58C-162F-412A-801A-07169856DB04}" type="slidenum">
              <a:rPr lang="nl-NL" smtClean="0"/>
              <a:t>‹nr.›</a:t>
            </a:fld>
            <a:endParaRPr lang="nl-NL"/>
          </a:p>
        </p:txBody>
      </p:sp>
    </p:spTree>
    <p:extLst>
      <p:ext uri="{BB962C8B-B14F-4D97-AF65-F5344CB8AC3E}">
        <p14:creationId xmlns:p14="http://schemas.microsoft.com/office/powerpoint/2010/main" val="1525727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86C2481-42DA-3D36-546A-C7835ABD3496}"/>
              </a:ext>
            </a:extLst>
          </p:cNvPr>
          <p:cNvSpPr>
            <a:spLocks noGrp="1"/>
          </p:cNvSpPr>
          <p:nvPr>
            <p:ph type="dt" sz="half" idx="10"/>
          </p:nvPr>
        </p:nvSpPr>
        <p:spPr/>
        <p:txBody>
          <a:bodyPr/>
          <a:lstStyle/>
          <a:p>
            <a:fld id="{C714619C-493F-47D5-9F53-7BF21F86436B}" type="datetimeFigureOut">
              <a:rPr lang="nl-NL" smtClean="0"/>
              <a:t>20-1-2026</a:t>
            </a:fld>
            <a:endParaRPr lang="nl-NL"/>
          </a:p>
        </p:txBody>
      </p:sp>
      <p:sp>
        <p:nvSpPr>
          <p:cNvPr id="3" name="Tijdelijke aanduiding voor voettekst 2">
            <a:extLst>
              <a:ext uri="{FF2B5EF4-FFF2-40B4-BE49-F238E27FC236}">
                <a16:creationId xmlns:a16="http://schemas.microsoft.com/office/drawing/2014/main" id="{03849E49-45F8-5ABD-74A5-92F8563B4FC2}"/>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224BEF47-C543-B4DB-EA15-3BFAE1E2A454}"/>
              </a:ext>
            </a:extLst>
          </p:cNvPr>
          <p:cNvSpPr>
            <a:spLocks noGrp="1"/>
          </p:cNvSpPr>
          <p:nvPr>
            <p:ph type="sldNum" sz="quarter" idx="12"/>
          </p:nvPr>
        </p:nvSpPr>
        <p:spPr/>
        <p:txBody>
          <a:bodyPr/>
          <a:lstStyle/>
          <a:p>
            <a:fld id="{CF42C58C-162F-412A-801A-07169856DB04}" type="slidenum">
              <a:rPr lang="nl-NL" smtClean="0"/>
              <a:t>‹nr.›</a:t>
            </a:fld>
            <a:endParaRPr lang="nl-NL"/>
          </a:p>
        </p:txBody>
      </p:sp>
    </p:spTree>
    <p:extLst>
      <p:ext uri="{BB962C8B-B14F-4D97-AF65-F5344CB8AC3E}">
        <p14:creationId xmlns:p14="http://schemas.microsoft.com/office/powerpoint/2010/main" val="4063353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D23F35-A85D-DBE8-E3DC-6458FD43721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04437F77-2B8D-AA42-3C04-A068EF306D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A30C8ECB-00D1-5CF8-6C4D-E45D7F1A06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76A9A0C-EE4B-961D-45DB-DAD55A3D4BC9}"/>
              </a:ext>
            </a:extLst>
          </p:cNvPr>
          <p:cNvSpPr>
            <a:spLocks noGrp="1"/>
          </p:cNvSpPr>
          <p:nvPr>
            <p:ph type="dt" sz="half" idx="10"/>
          </p:nvPr>
        </p:nvSpPr>
        <p:spPr/>
        <p:txBody>
          <a:bodyPr/>
          <a:lstStyle/>
          <a:p>
            <a:fld id="{C714619C-493F-47D5-9F53-7BF21F86436B}" type="datetimeFigureOut">
              <a:rPr lang="nl-NL" smtClean="0"/>
              <a:t>20-1-2026</a:t>
            </a:fld>
            <a:endParaRPr lang="nl-NL"/>
          </a:p>
        </p:txBody>
      </p:sp>
      <p:sp>
        <p:nvSpPr>
          <p:cNvPr id="6" name="Tijdelijke aanduiding voor voettekst 5">
            <a:extLst>
              <a:ext uri="{FF2B5EF4-FFF2-40B4-BE49-F238E27FC236}">
                <a16:creationId xmlns:a16="http://schemas.microsoft.com/office/drawing/2014/main" id="{E3232412-7699-FFE0-55DC-CF318F4B5DE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AAF33E4-859A-E5F2-5307-A0AAD1188697}"/>
              </a:ext>
            </a:extLst>
          </p:cNvPr>
          <p:cNvSpPr>
            <a:spLocks noGrp="1"/>
          </p:cNvSpPr>
          <p:nvPr>
            <p:ph type="sldNum" sz="quarter" idx="12"/>
          </p:nvPr>
        </p:nvSpPr>
        <p:spPr/>
        <p:txBody>
          <a:bodyPr/>
          <a:lstStyle/>
          <a:p>
            <a:fld id="{CF42C58C-162F-412A-801A-07169856DB04}" type="slidenum">
              <a:rPr lang="nl-NL" smtClean="0"/>
              <a:t>‹nr.›</a:t>
            </a:fld>
            <a:endParaRPr lang="nl-NL"/>
          </a:p>
        </p:txBody>
      </p:sp>
    </p:spTree>
    <p:extLst>
      <p:ext uri="{BB962C8B-B14F-4D97-AF65-F5344CB8AC3E}">
        <p14:creationId xmlns:p14="http://schemas.microsoft.com/office/powerpoint/2010/main" val="4041434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261FE9-BD38-737B-62BE-4592556549D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80EC807D-6973-424B-0759-CE9DB7F5E4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18BA07FA-BE01-E01C-1656-27728EAFB9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9A65DA9-6A4B-260A-7ADD-E79282516C87}"/>
              </a:ext>
            </a:extLst>
          </p:cNvPr>
          <p:cNvSpPr>
            <a:spLocks noGrp="1"/>
          </p:cNvSpPr>
          <p:nvPr>
            <p:ph type="dt" sz="half" idx="10"/>
          </p:nvPr>
        </p:nvSpPr>
        <p:spPr/>
        <p:txBody>
          <a:bodyPr/>
          <a:lstStyle/>
          <a:p>
            <a:fld id="{C714619C-493F-47D5-9F53-7BF21F86436B}" type="datetimeFigureOut">
              <a:rPr lang="nl-NL" smtClean="0"/>
              <a:t>20-1-2026</a:t>
            </a:fld>
            <a:endParaRPr lang="nl-NL"/>
          </a:p>
        </p:txBody>
      </p:sp>
      <p:sp>
        <p:nvSpPr>
          <p:cNvPr id="6" name="Tijdelijke aanduiding voor voettekst 5">
            <a:extLst>
              <a:ext uri="{FF2B5EF4-FFF2-40B4-BE49-F238E27FC236}">
                <a16:creationId xmlns:a16="http://schemas.microsoft.com/office/drawing/2014/main" id="{BB72B3CE-7B28-6299-699C-2C689A28E25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AB70BD4-530A-B232-CD9E-BC9440AB782A}"/>
              </a:ext>
            </a:extLst>
          </p:cNvPr>
          <p:cNvSpPr>
            <a:spLocks noGrp="1"/>
          </p:cNvSpPr>
          <p:nvPr>
            <p:ph type="sldNum" sz="quarter" idx="12"/>
          </p:nvPr>
        </p:nvSpPr>
        <p:spPr/>
        <p:txBody>
          <a:bodyPr/>
          <a:lstStyle/>
          <a:p>
            <a:fld id="{CF42C58C-162F-412A-801A-07169856DB04}" type="slidenum">
              <a:rPr lang="nl-NL" smtClean="0"/>
              <a:t>‹nr.›</a:t>
            </a:fld>
            <a:endParaRPr lang="nl-NL"/>
          </a:p>
        </p:txBody>
      </p:sp>
    </p:spTree>
    <p:extLst>
      <p:ext uri="{BB962C8B-B14F-4D97-AF65-F5344CB8AC3E}">
        <p14:creationId xmlns:p14="http://schemas.microsoft.com/office/powerpoint/2010/main" val="3019386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E7C27D17-51A8-CA12-5913-D038EC7A93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525861AE-2E02-3973-A966-BCA3BD9BC8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7BBC313-D18D-B443-BD16-00BCFFEFD0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14619C-493F-47D5-9F53-7BF21F86436B}" type="datetimeFigureOut">
              <a:rPr lang="nl-NL" smtClean="0"/>
              <a:t>20-1-2026</a:t>
            </a:fld>
            <a:endParaRPr lang="nl-NL"/>
          </a:p>
        </p:txBody>
      </p:sp>
      <p:sp>
        <p:nvSpPr>
          <p:cNvPr id="5" name="Tijdelijke aanduiding voor voettekst 4">
            <a:extLst>
              <a:ext uri="{FF2B5EF4-FFF2-40B4-BE49-F238E27FC236}">
                <a16:creationId xmlns:a16="http://schemas.microsoft.com/office/drawing/2014/main" id="{F8A21AF6-E673-B83F-268E-CBAE7ED5A9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84AF1621-AAC5-FB25-0657-078C3226CA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F42C58C-162F-412A-801A-07169856DB04}" type="slidenum">
              <a:rPr lang="nl-NL" smtClean="0"/>
              <a:t>‹nr.›</a:t>
            </a:fld>
            <a:endParaRPr lang="nl-NL"/>
          </a:p>
        </p:txBody>
      </p:sp>
    </p:spTree>
    <p:extLst>
      <p:ext uri="{BB962C8B-B14F-4D97-AF65-F5344CB8AC3E}">
        <p14:creationId xmlns:p14="http://schemas.microsoft.com/office/powerpoint/2010/main" val="1364929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Afbeelding met vlag, tekenfilm, schermopname, Animatie&#10;&#10;Door AI gegenereerde inhoud is mogelijk onjuist.">
            <a:extLst>
              <a:ext uri="{FF2B5EF4-FFF2-40B4-BE49-F238E27FC236}">
                <a16:creationId xmlns:a16="http://schemas.microsoft.com/office/drawing/2014/main" id="{53600946-36B4-7003-A085-563F7606111B}"/>
              </a:ext>
            </a:extLst>
          </p:cNvPr>
          <p:cNvPicPr>
            <a:picLocks noChangeAspect="1"/>
          </p:cNvPicPr>
          <p:nvPr/>
        </p:nvPicPr>
        <p:blipFill>
          <a:blip r:embed="rId3"/>
          <a:srcRect l="28217" t="1920"/>
          <a:stretch>
            <a:fillRect/>
          </a:stretch>
        </p:blipFill>
        <p:spPr>
          <a:xfrm>
            <a:off x="4278408" y="3054254"/>
            <a:ext cx="6605614" cy="3020116"/>
          </a:xfrm>
          <a:prstGeom prst="rect">
            <a:avLst/>
          </a:prstGeom>
          <a:ln w="57150">
            <a:solidFill>
              <a:srgbClr val="EDA05B"/>
            </a:solidFill>
          </a:ln>
        </p:spPr>
      </p:pic>
      <p:sp>
        <p:nvSpPr>
          <p:cNvPr id="10" name="Rechthoek 9">
            <a:extLst>
              <a:ext uri="{FF2B5EF4-FFF2-40B4-BE49-F238E27FC236}">
                <a16:creationId xmlns:a16="http://schemas.microsoft.com/office/drawing/2014/main" id="{B14039A0-1FAF-337A-06C8-CE176C8C7B9B}"/>
              </a:ext>
            </a:extLst>
          </p:cNvPr>
          <p:cNvSpPr/>
          <p:nvPr/>
        </p:nvSpPr>
        <p:spPr>
          <a:xfrm>
            <a:off x="10884022" y="-316871"/>
            <a:ext cx="1307977" cy="7174871"/>
          </a:xfrm>
          <a:prstGeom prst="rect">
            <a:avLst/>
          </a:prstGeom>
          <a:solidFill>
            <a:srgbClr val="4D82A5"/>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ndParaRPr>
          </a:p>
        </p:txBody>
      </p:sp>
      <p:pic>
        <p:nvPicPr>
          <p:cNvPr id="11" name="Afbeelding 10" descr="Afbeelding met tekst, Lettertype, Graphics, grafische vormgeving&#10;&#10;Automatisch gegenereerde beschrijving">
            <a:extLst>
              <a:ext uri="{FF2B5EF4-FFF2-40B4-BE49-F238E27FC236}">
                <a16:creationId xmlns:a16="http://schemas.microsoft.com/office/drawing/2014/main" id="{CFF45544-8522-9389-EC69-A6C042B216F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10477" y="221252"/>
            <a:ext cx="1055068" cy="475122"/>
          </a:xfrm>
          <a:prstGeom prst="rect">
            <a:avLst/>
          </a:prstGeom>
        </p:spPr>
      </p:pic>
      <p:pic>
        <p:nvPicPr>
          <p:cNvPr id="15" name="Afbeelding 14" descr="Afbeelding met tekst, Lettertype, Graphics, grafische vormgeving&#10;&#10;Door AI gegenereerde inhoud is mogelijk onjuist.">
            <a:extLst>
              <a:ext uri="{FF2B5EF4-FFF2-40B4-BE49-F238E27FC236}">
                <a16:creationId xmlns:a16="http://schemas.microsoft.com/office/drawing/2014/main" id="{F3067194-EE05-B4FC-D0C0-14AC54D3ED88}"/>
              </a:ext>
            </a:extLst>
          </p:cNvPr>
          <p:cNvPicPr>
            <a:picLocks noChangeAspect="1"/>
          </p:cNvPicPr>
          <p:nvPr/>
        </p:nvPicPr>
        <p:blipFill>
          <a:blip r:embed="rId5"/>
          <a:stretch>
            <a:fillRect/>
          </a:stretch>
        </p:blipFill>
        <p:spPr>
          <a:xfrm>
            <a:off x="385542" y="3372151"/>
            <a:ext cx="3469706" cy="2501797"/>
          </a:xfrm>
          <a:prstGeom prst="rect">
            <a:avLst/>
          </a:prstGeom>
        </p:spPr>
      </p:pic>
      <p:pic>
        <p:nvPicPr>
          <p:cNvPr id="7" name="Afbeelding 6" descr="Afbeelding met Menselijk gezicht, persoon, kleding, portret&#10;&#10;Door AI gegenereerde inhoud is mogelijk onjuist.">
            <a:extLst>
              <a:ext uri="{FF2B5EF4-FFF2-40B4-BE49-F238E27FC236}">
                <a16:creationId xmlns:a16="http://schemas.microsoft.com/office/drawing/2014/main" id="{5AA78A38-EA0A-C1A6-8C6D-37039BF731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13593" y="0"/>
            <a:ext cx="2970429" cy="3956612"/>
          </a:xfrm>
          <a:prstGeom prst="rect">
            <a:avLst/>
          </a:prstGeom>
        </p:spPr>
      </p:pic>
      <p:sp>
        <p:nvSpPr>
          <p:cNvPr id="13" name="Tekstvak 12">
            <a:extLst>
              <a:ext uri="{FF2B5EF4-FFF2-40B4-BE49-F238E27FC236}">
                <a16:creationId xmlns:a16="http://schemas.microsoft.com/office/drawing/2014/main" id="{3E82209D-EA21-0655-681B-7A8F65994EE0}"/>
              </a:ext>
            </a:extLst>
          </p:cNvPr>
          <p:cNvSpPr txBox="1"/>
          <p:nvPr/>
        </p:nvSpPr>
        <p:spPr>
          <a:xfrm rot="21035148">
            <a:off x="5437624" y="655934"/>
            <a:ext cx="2448232" cy="461665"/>
          </a:xfrm>
          <a:prstGeom prst="rect">
            <a:avLst/>
          </a:prstGeom>
          <a:noFill/>
        </p:spPr>
        <p:txBody>
          <a:bodyPr wrap="square" rtlCol="0">
            <a:spAutoFit/>
          </a:bodyPr>
          <a:lstStyle/>
          <a:p>
            <a:r>
              <a:rPr lang="nl-NL" sz="2400" b="1" dirty="0">
                <a:solidFill>
                  <a:srgbClr val="AD372F"/>
                </a:solidFill>
              </a:rPr>
              <a:t>David</a:t>
            </a:r>
            <a:r>
              <a:rPr lang="nl-NL" sz="2400" b="1" dirty="0">
                <a:solidFill>
                  <a:srgbClr val="A82A21"/>
                </a:solidFill>
              </a:rPr>
              <a:t> Levinthal</a:t>
            </a:r>
          </a:p>
        </p:txBody>
      </p:sp>
      <p:sp>
        <p:nvSpPr>
          <p:cNvPr id="14" name="Boog 13">
            <a:extLst>
              <a:ext uri="{FF2B5EF4-FFF2-40B4-BE49-F238E27FC236}">
                <a16:creationId xmlns:a16="http://schemas.microsoft.com/office/drawing/2014/main" id="{570CC418-9CD6-F67E-BC2C-00250C560D1F}"/>
              </a:ext>
            </a:extLst>
          </p:cNvPr>
          <p:cNvSpPr/>
          <p:nvPr/>
        </p:nvSpPr>
        <p:spPr>
          <a:xfrm rot="16200000" flipH="1">
            <a:off x="7002878" y="-445758"/>
            <a:ext cx="1694975" cy="2250796"/>
          </a:xfrm>
          <a:prstGeom prst="arc">
            <a:avLst>
              <a:gd name="adj1" fmla="val 17697695"/>
              <a:gd name="adj2" fmla="val 1129705"/>
            </a:avLst>
          </a:prstGeom>
          <a:ln w="38100">
            <a:solidFill>
              <a:srgbClr val="A82A2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solidFill>
                <a:srgbClr val="D0683E"/>
              </a:solidFill>
            </a:endParaRPr>
          </a:p>
        </p:txBody>
      </p:sp>
      <p:pic>
        <p:nvPicPr>
          <p:cNvPr id="17" name="Afbeelding 16" descr="Afbeelding met tekst, Lettertype, Graphics, grafische vormgeving&#10;&#10;Door AI gegenereerde inhoud is mogelijk onjuist.">
            <a:extLst>
              <a:ext uri="{FF2B5EF4-FFF2-40B4-BE49-F238E27FC236}">
                <a16:creationId xmlns:a16="http://schemas.microsoft.com/office/drawing/2014/main" id="{39B0DD1B-328D-830B-FB1F-419D374127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36639" y="5976047"/>
            <a:ext cx="1055068" cy="744754"/>
          </a:xfrm>
          <a:prstGeom prst="rect">
            <a:avLst/>
          </a:prstGeom>
        </p:spPr>
      </p:pic>
      <p:sp>
        <p:nvSpPr>
          <p:cNvPr id="18" name="Rechthoek 17">
            <a:extLst>
              <a:ext uri="{FF2B5EF4-FFF2-40B4-BE49-F238E27FC236}">
                <a16:creationId xmlns:a16="http://schemas.microsoft.com/office/drawing/2014/main" id="{DC56B4F8-B9D4-4C16-76A9-3230BEF954BE}"/>
              </a:ext>
            </a:extLst>
          </p:cNvPr>
          <p:cNvSpPr/>
          <p:nvPr/>
        </p:nvSpPr>
        <p:spPr>
          <a:xfrm rot="21382859">
            <a:off x="578635" y="454952"/>
            <a:ext cx="3212138" cy="2144353"/>
          </a:xfrm>
          <a:prstGeom prst="rect">
            <a:avLst/>
          </a:prstGeom>
          <a:solidFill>
            <a:srgbClr val="F4F1EC"/>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07A4004F-3C46-CACB-FDE1-2E6E600D1A31}"/>
              </a:ext>
            </a:extLst>
          </p:cNvPr>
          <p:cNvSpPr txBox="1"/>
          <p:nvPr/>
        </p:nvSpPr>
        <p:spPr>
          <a:xfrm rot="21375443">
            <a:off x="882039" y="726910"/>
            <a:ext cx="2679958" cy="1600438"/>
          </a:xfrm>
          <a:prstGeom prst="rect">
            <a:avLst/>
          </a:prstGeom>
          <a:noFill/>
        </p:spPr>
        <p:txBody>
          <a:bodyPr wrap="square" rtlCol="0">
            <a:spAutoFit/>
          </a:bodyPr>
          <a:lstStyle/>
          <a:p>
            <a:pPr algn="ctr"/>
            <a:r>
              <a:rPr lang="nl-NL" sz="1400" b="1" dirty="0">
                <a:solidFill>
                  <a:srgbClr val="EDA05B"/>
                </a:solidFill>
              </a:rPr>
              <a:t>Jullie komen binnenkort met de hele klas naar H’ART Museum. In deze les bereiden jullie je alvast voor op dit bezoek, en krijgen jullie aan het einde een quizje. Goed opletten dus!​</a:t>
            </a:r>
          </a:p>
        </p:txBody>
      </p:sp>
      <p:pic>
        <p:nvPicPr>
          <p:cNvPr id="1028" name="Picture 4" descr="Paperclip Png Download - Paper Clip Png Transparent - (281x500) Png Clipart  Download">
            <a:extLst>
              <a:ext uri="{FF2B5EF4-FFF2-40B4-BE49-F238E27FC236}">
                <a16:creationId xmlns:a16="http://schemas.microsoft.com/office/drawing/2014/main" id="{6E8487A2-BCAB-535D-2D97-A8AA55F8F0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135086">
            <a:off x="3346254" y="230217"/>
            <a:ext cx="343417" cy="627274"/>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a:extLst>
              <a:ext uri="{FF2B5EF4-FFF2-40B4-BE49-F238E27FC236}">
                <a16:creationId xmlns:a16="http://schemas.microsoft.com/office/drawing/2014/main" id="{44FB307A-6670-457C-9368-11F0887BD4AF}"/>
              </a:ext>
            </a:extLst>
          </p:cNvPr>
          <p:cNvSpPr/>
          <p:nvPr/>
        </p:nvSpPr>
        <p:spPr>
          <a:xfrm rot="20912255">
            <a:off x="9446054" y="2587946"/>
            <a:ext cx="1752703" cy="461665"/>
          </a:xfrm>
          <a:prstGeom prst="rect">
            <a:avLst/>
          </a:prstGeom>
          <a:solidFill>
            <a:srgbClr val="EDA05B"/>
          </a:solidFill>
          <a:ln>
            <a:solidFill>
              <a:srgbClr val="EDA0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9F6E0F4B-8C39-F944-3228-28FD44684737}"/>
              </a:ext>
            </a:extLst>
          </p:cNvPr>
          <p:cNvSpPr txBox="1"/>
          <p:nvPr/>
        </p:nvSpPr>
        <p:spPr>
          <a:xfrm rot="20912255">
            <a:off x="9818827" y="2534988"/>
            <a:ext cx="1576459" cy="461665"/>
          </a:xfrm>
          <a:prstGeom prst="rect">
            <a:avLst/>
          </a:prstGeom>
          <a:noFill/>
        </p:spPr>
        <p:txBody>
          <a:bodyPr wrap="square" rtlCol="0">
            <a:spAutoFit/>
          </a:bodyPr>
          <a:lstStyle/>
          <a:p>
            <a:r>
              <a:rPr lang="nl-NL" sz="2400" b="1" dirty="0">
                <a:solidFill>
                  <a:schemeClr val="bg1"/>
                </a:solidFill>
              </a:rPr>
              <a:t>LES 2</a:t>
            </a:r>
          </a:p>
        </p:txBody>
      </p:sp>
    </p:spTree>
    <p:extLst>
      <p:ext uri="{BB962C8B-B14F-4D97-AF65-F5344CB8AC3E}">
        <p14:creationId xmlns:p14="http://schemas.microsoft.com/office/powerpoint/2010/main" val="2638824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FB3A0763-D951-AD39-9BFC-BF2B0E6BA10C}"/>
              </a:ext>
            </a:extLst>
          </p:cNvPr>
          <p:cNvSpPr txBox="1"/>
          <p:nvPr/>
        </p:nvSpPr>
        <p:spPr>
          <a:xfrm>
            <a:off x="801952" y="696374"/>
            <a:ext cx="6096000" cy="3139321"/>
          </a:xfrm>
          <a:prstGeom prst="rect">
            <a:avLst/>
          </a:prstGeom>
          <a:noFill/>
        </p:spPr>
        <p:txBody>
          <a:bodyPr wrap="square">
            <a:spAutoFit/>
          </a:bodyPr>
          <a:lstStyle/>
          <a:p>
            <a:r>
              <a:rPr lang="nl-NL" b="1" dirty="0">
                <a:solidFill>
                  <a:srgbClr val="4D82A5"/>
                </a:solidFill>
              </a:rPr>
              <a:t>Framing</a:t>
            </a:r>
            <a:r>
              <a:rPr lang="nl-NL" b="1" dirty="0">
                <a:solidFill>
                  <a:srgbClr val="AD372F"/>
                </a:solidFill>
              </a:rPr>
              <a:t> betekent: </a:t>
            </a:r>
            <a:r>
              <a:rPr lang="nl-NL" b="1" i="1" dirty="0">
                <a:solidFill>
                  <a:srgbClr val="4D82A5"/>
                </a:solidFill>
              </a:rPr>
              <a:t>laten zien wat jij wilt dat anderen zien</a:t>
            </a:r>
            <a:r>
              <a:rPr lang="nl-NL" b="1" dirty="0">
                <a:solidFill>
                  <a:srgbClr val="4D82A5"/>
                </a:solidFill>
              </a:rPr>
              <a:t>.</a:t>
            </a:r>
          </a:p>
          <a:p>
            <a:endParaRPr lang="nl-NL" b="1" dirty="0">
              <a:solidFill>
                <a:srgbClr val="AD372F"/>
              </a:solidFill>
            </a:endParaRPr>
          </a:p>
          <a:p>
            <a:r>
              <a:rPr lang="nl-NL" b="1" dirty="0">
                <a:solidFill>
                  <a:srgbClr val="AD372F"/>
                </a:solidFill>
              </a:rPr>
              <a:t>Als je iets laat zien, maak je altijd keuzes. Die keuzes zorgen ervoor dat mensen een bepaald idee krijgen. Dat gebeurt vaak zonder dat ze het doorhebben.</a:t>
            </a:r>
          </a:p>
          <a:p>
            <a:endParaRPr lang="nl-NL" b="1" dirty="0">
              <a:solidFill>
                <a:srgbClr val="AD372F"/>
              </a:solidFill>
            </a:endParaRPr>
          </a:p>
          <a:p>
            <a:r>
              <a:rPr lang="nl-NL" b="1" dirty="0">
                <a:solidFill>
                  <a:srgbClr val="AD372F"/>
                </a:solidFill>
              </a:rPr>
              <a:t>Framing is dus </a:t>
            </a:r>
            <a:r>
              <a:rPr lang="nl-NL" b="1" dirty="0">
                <a:solidFill>
                  <a:srgbClr val="4D82A5"/>
                </a:solidFill>
              </a:rPr>
              <a:t>niet liegen</a:t>
            </a:r>
            <a:r>
              <a:rPr lang="nl-NL" b="1" dirty="0">
                <a:solidFill>
                  <a:srgbClr val="AD372F"/>
                </a:solidFill>
              </a:rPr>
              <a:t>, maar </a:t>
            </a:r>
            <a:r>
              <a:rPr lang="nl-NL" b="1" dirty="0">
                <a:solidFill>
                  <a:srgbClr val="4D82A5"/>
                </a:solidFill>
              </a:rPr>
              <a:t>kiezen</a:t>
            </a:r>
            <a:r>
              <a:rPr lang="nl-NL" b="1" dirty="0">
                <a:solidFill>
                  <a:srgbClr val="AD372F"/>
                </a:solidFill>
              </a:rPr>
              <a:t> hoe je iets laat zien.</a:t>
            </a:r>
            <a:br>
              <a:rPr lang="nl-NL" b="1" dirty="0">
                <a:solidFill>
                  <a:srgbClr val="AD372F"/>
                </a:solidFill>
              </a:rPr>
            </a:br>
            <a:r>
              <a:rPr lang="nl-NL" b="1" dirty="0">
                <a:solidFill>
                  <a:srgbClr val="AD372F"/>
                </a:solidFill>
              </a:rPr>
              <a:t>Door die keuze gaan mensen anders denken over wat ze zien.</a:t>
            </a:r>
          </a:p>
          <a:p>
            <a:endParaRPr lang="nl-NL" dirty="0"/>
          </a:p>
        </p:txBody>
      </p:sp>
      <p:sp>
        <p:nvSpPr>
          <p:cNvPr id="6" name="Rechthoek 5">
            <a:extLst>
              <a:ext uri="{FF2B5EF4-FFF2-40B4-BE49-F238E27FC236}">
                <a16:creationId xmlns:a16="http://schemas.microsoft.com/office/drawing/2014/main" id="{5166E06E-5860-75CB-9341-8D5ABED8CA99}"/>
              </a:ext>
            </a:extLst>
          </p:cNvPr>
          <p:cNvSpPr/>
          <p:nvPr/>
        </p:nvSpPr>
        <p:spPr>
          <a:xfrm>
            <a:off x="10884022" y="-316871"/>
            <a:ext cx="1307977" cy="7174871"/>
          </a:xfrm>
          <a:prstGeom prst="rect">
            <a:avLst/>
          </a:prstGeom>
          <a:solidFill>
            <a:srgbClr val="4D82A5"/>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ndParaRPr>
          </a:p>
        </p:txBody>
      </p:sp>
      <p:pic>
        <p:nvPicPr>
          <p:cNvPr id="7" name="Afbeelding 6" descr="Afbeelding met tekst, Lettertype, Graphics, grafische vormgeving&#10;&#10;Automatisch gegenereerde beschrijving">
            <a:extLst>
              <a:ext uri="{FF2B5EF4-FFF2-40B4-BE49-F238E27FC236}">
                <a16:creationId xmlns:a16="http://schemas.microsoft.com/office/drawing/2014/main" id="{4C33B042-29CD-CA65-8DA2-D1B18C6DA99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10477" y="221252"/>
            <a:ext cx="1055068" cy="475122"/>
          </a:xfrm>
          <a:prstGeom prst="rect">
            <a:avLst/>
          </a:prstGeom>
        </p:spPr>
      </p:pic>
      <p:pic>
        <p:nvPicPr>
          <p:cNvPr id="8" name="Afbeelding 7" descr="Afbeelding met tekst, Lettertype, Graphics, grafische vormgeving&#10;&#10;Door AI gegenereerde inhoud is mogelijk onjuist.">
            <a:extLst>
              <a:ext uri="{FF2B5EF4-FFF2-40B4-BE49-F238E27FC236}">
                <a16:creationId xmlns:a16="http://schemas.microsoft.com/office/drawing/2014/main" id="{7638924B-D40D-36E4-4EE2-A49DDD8EBE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6639" y="5976047"/>
            <a:ext cx="1055068" cy="744754"/>
          </a:xfrm>
          <a:prstGeom prst="rect">
            <a:avLst/>
          </a:prstGeom>
        </p:spPr>
      </p:pic>
      <p:pic>
        <p:nvPicPr>
          <p:cNvPr id="4098" name="Picture 2" descr="Compositional Framing: Tips on Using Frames Within a Photo">
            <a:extLst>
              <a:ext uri="{FF2B5EF4-FFF2-40B4-BE49-F238E27FC236}">
                <a16:creationId xmlns:a16="http://schemas.microsoft.com/office/drawing/2014/main" id="{F2416F9F-CF55-B4CC-18B5-E506E7A955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4442" y="3352800"/>
            <a:ext cx="3276600" cy="3276600"/>
          </a:xfrm>
          <a:prstGeom prst="rect">
            <a:avLst/>
          </a:prstGeom>
          <a:noFill/>
          <a:extLst>
            <a:ext uri="{909E8E84-426E-40DD-AFC4-6F175D3DCCD1}">
              <a14:hiddenFill xmlns:a14="http://schemas.microsoft.com/office/drawing/2010/main">
                <a:solidFill>
                  <a:srgbClr val="FFFFFF"/>
                </a:solidFill>
              </a14:hiddenFill>
            </a:ext>
          </a:extLst>
        </p:spPr>
      </p:pic>
      <p:sp>
        <p:nvSpPr>
          <p:cNvPr id="11" name="Rechthoek 10">
            <a:extLst>
              <a:ext uri="{FF2B5EF4-FFF2-40B4-BE49-F238E27FC236}">
                <a16:creationId xmlns:a16="http://schemas.microsoft.com/office/drawing/2014/main" id="{2B8176C4-9030-5C83-A64D-2313D501CD65}"/>
              </a:ext>
            </a:extLst>
          </p:cNvPr>
          <p:cNvSpPr/>
          <p:nvPr/>
        </p:nvSpPr>
        <p:spPr>
          <a:xfrm rot="21382859">
            <a:off x="4281934" y="4198640"/>
            <a:ext cx="3212138" cy="1781526"/>
          </a:xfrm>
          <a:prstGeom prst="rect">
            <a:avLst/>
          </a:prstGeom>
          <a:solidFill>
            <a:srgbClr val="F4F1EC"/>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0BDD48D0-042F-3A5A-4A14-B76E0A3DA2B5}"/>
              </a:ext>
            </a:extLst>
          </p:cNvPr>
          <p:cNvSpPr txBox="1"/>
          <p:nvPr/>
        </p:nvSpPr>
        <p:spPr>
          <a:xfrm rot="21375443">
            <a:off x="4548023" y="4285848"/>
            <a:ext cx="2679958" cy="1815882"/>
          </a:xfrm>
          <a:prstGeom prst="rect">
            <a:avLst/>
          </a:prstGeom>
          <a:noFill/>
        </p:spPr>
        <p:txBody>
          <a:bodyPr wrap="square" rtlCol="0">
            <a:spAutoFit/>
          </a:bodyPr>
          <a:lstStyle/>
          <a:p>
            <a:pPr algn="ctr"/>
            <a:r>
              <a:rPr lang="nl-NL" sz="1400" b="1" i="1" dirty="0">
                <a:solidFill>
                  <a:srgbClr val="4D82A5"/>
                </a:solidFill>
              </a:rPr>
              <a:t>Frame</a:t>
            </a:r>
            <a:r>
              <a:rPr lang="nl-NL" sz="1400" b="1" dirty="0">
                <a:solidFill>
                  <a:srgbClr val="EDA05B"/>
                </a:solidFill>
              </a:rPr>
              <a:t> is Engels voor </a:t>
            </a:r>
            <a:r>
              <a:rPr lang="nl-NL" sz="1400" b="1" dirty="0">
                <a:solidFill>
                  <a:srgbClr val="4D82A5"/>
                </a:solidFill>
              </a:rPr>
              <a:t>lijst.</a:t>
            </a:r>
            <a:br>
              <a:rPr lang="nl-NL" sz="1400" b="1" dirty="0">
                <a:solidFill>
                  <a:srgbClr val="EDA05B"/>
                </a:solidFill>
              </a:rPr>
            </a:br>
            <a:endParaRPr lang="nl-NL" sz="1400" b="1" dirty="0">
              <a:solidFill>
                <a:srgbClr val="EDA05B"/>
              </a:solidFill>
            </a:endParaRPr>
          </a:p>
          <a:p>
            <a:pPr algn="ctr"/>
            <a:r>
              <a:rPr lang="nl-NL" sz="1400" b="1" dirty="0">
                <a:solidFill>
                  <a:srgbClr val="EDA05B"/>
                </a:solidFill>
              </a:rPr>
              <a:t>Alles wat in de lijst zit, zie je.</a:t>
            </a:r>
            <a:br>
              <a:rPr lang="nl-NL" sz="1400" b="1" dirty="0">
                <a:solidFill>
                  <a:srgbClr val="EDA05B"/>
                </a:solidFill>
              </a:rPr>
            </a:br>
            <a:r>
              <a:rPr lang="nl-NL" sz="1400" b="1" dirty="0">
                <a:solidFill>
                  <a:srgbClr val="EDA05B"/>
                </a:solidFill>
              </a:rPr>
              <a:t>Wat erbuiten valt, zie je niet!</a:t>
            </a:r>
          </a:p>
          <a:p>
            <a:pPr algn="ctr"/>
            <a:endParaRPr lang="nl-NL" sz="1400" b="1" dirty="0">
              <a:solidFill>
                <a:srgbClr val="EDA05B"/>
              </a:solidFill>
            </a:endParaRPr>
          </a:p>
          <a:p>
            <a:pPr algn="ctr"/>
            <a:r>
              <a:rPr lang="nl-NL" sz="1400" b="1" dirty="0">
                <a:solidFill>
                  <a:srgbClr val="EDA05B"/>
                </a:solidFill>
              </a:rPr>
              <a:t>Je kiest dus precies wat je laat zien</a:t>
            </a:r>
          </a:p>
          <a:p>
            <a:pPr algn="ctr"/>
            <a:endParaRPr lang="nl-NL" sz="1400" b="1" dirty="0">
              <a:solidFill>
                <a:srgbClr val="EDA05B"/>
              </a:solidFill>
            </a:endParaRPr>
          </a:p>
        </p:txBody>
      </p:sp>
    </p:spTree>
    <p:extLst>
      <p:ext uri="{BB962C8B-B14F-4D97-AF65-F5344CB8AC3E}">
        <p14:creationId xmlns:p14="http://schemas.microsoft.com/office/powerpoint/2010/main" val="4149519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F450F-568F-0CE9-909B-B9AB12E91BC6}"/>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71E580A9-2DC3-2620-C967-96D7E8AA1D99}"/>
              </a:ext>
            </a:extLst>
          </p:cNvPr>
          <p:cNvSpPr/>
          <p:nvPr/>
        </p:nvSpPr>
        <p:spPr>
          <a:xfrm>
            <a:off x="157717" y="3270563"/>
            <a:ext cx="3266850" cy="2807507"/>
          </a:xfrm>
          <a:prstGeom prst="rect">
            <a:avLst/>
          </a:prstGeom>
          <a:solidFill>
            <a:srgbClr val="EDA0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C0C41572-6AA1-5D87-BF43-0DB2E7E4190F}"/>
              </a:ext>
            </a:extLst>
          </p:cNvPr>
          <p:cNvSpPr/>
          <p:nvPr/>
        </p:nvSpPr>
        <p:spPr>
          <a:xfrm>
            <a:off x="10884022" y="-316871"/>
            <a:ext cx="1307977" cy="7174871"/>
          </a:xfrm>
          <a:prstGeom prst="rect">
            <a:avLst/>
          </a:prstGeom>
          <a:solidFill>
            <a:srgbClr val="4D82A5"/>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ndParaRPr>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A9174F61-0B8C-7C88-BE3F-1F74FEF8E1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10477" y="221252"/>
            <a:ext cx="1055068" cy="475122"/>
          </a:xfrm>
          <a:prstGeom prst="rect">
            <a:avLst/>
          </a:prstGeom>
        </p:spPr>
      </p:pic>
      <p:pic>
        <p:nvPicPr>
          <p:cNvPr id="6" name="Afbeelding 5" descr="Afbeelding met tekst, Lettertype, Graphics, grafische vormgeving&#10;&#10;Door AI gegenereerde inhoud is mogelijk onjuist.">
            <a:extLst>
              <a:ext uri="{FF2B5EF4-FFF2-40B4-BE49-F238E27FC236}">
                <a16:creationId xmlns:a16="http://schemas.microsoft.com/office/drawing/2014/main" id="{A452BDCB-5510-6939-91F3-1B3A9CB304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6639" y="5976047"/>
            <a:ext cx="1055068" cy="744754"/>
          </a:xfrm>
          <a:prstGeom prst="rect">
            <a:avLst/>
          </a:prstGeom>
        </p:spPr>
      </p:pic>
      <p:sp>
        <p:nvSpPr>
          <p:cNvPr id="7" name="Tekstvak 6">
            <a:extLst>
              <a:ext uri="{FF2B5EF4-FFF2-40B4-BE49-F238E27FC236}">
                <a16:creationId xmlns:a16="http://schemas.microsoft.com/office/drawing/2014/main" id="{CBA68FEB-BF6F-05E9-5B1A-742113E19D5C}"/>
              </a:ext>
            </a:extLst>
          </p:cNvPr>
          <p:cNvSpPr txBox="1"/>
          <p:nvPr/>
        </p:nvSpPr>
        <p:spPr>
          <a:xfrm>
            <a:off x="301202" y="1270111"/>
            <a:ext cx="3123365" cy="5078313"/>
          </a:xfrm>
          <a:prstGeom prst="rect">
            <a:avLst/>
          </a:prstGeom>
          <a:noFill/>
        </p:spPr>
        <p:txBody>
          <a:bodyPr wrap="square" rtlCol="0">
            <a:spAutoFit/>
          </a:bodyPr>
          <a:lstStyle/>
          <a:p>
            <a:r>
              <a:rPr lang="nl-NL" b="1" dirty="0">
                <a:solidFill>
                  <a:srgbClr val="4D82A5"/>
                </a:solidFill>
              </a:rPr>
              <a:t>Ook David </a:t>
            </a:r>
            <a:r>
              <a:rPr lang="nl-NL" b="1" dirty="0" err="1">
                <a:solidFill>
                  <a:srgbClr val="4D82A5"/>
                </a:solidFill>
              </a:rPr>
              <a:t>Levinthal</a:t>
            </a:r>
            <a:r>
              <a:rPr lang="nl-NL" b="1" dirty="0">
                <a:solidFill>
                  <a:srgbClr val="4D82A5"/>
                </a:solidFill>
              </a:rPr>
              <a:t> denkt in zijn foto’s steeds na over </a:t>
            </a:r>
            <a:r>
              <a:rPr lang="nl-NL" b="1" dirty="0">
                <a:solidFill>
                  <a:srgbClr val="EDA05B"/>
                </a:solidFill>
              </a:rPr>
              <a:t>framing</a:t>
            </a:r>
            <a:r>
              <a:rPr lang="nl-NL" b="1" dirty="0">
                <a:solidFill>
                  <a:srgbClr val="4D82A5"/>
                </a:solidFill>
              </a:rPr>
              <a:t>.</a:t>
            </a:r>
          </a:p>
          <a:p>
            <a:endParaRPr lang="nl-NL" b="1" dirty="0">
              <a:solidFill>
                <a:srgbClr val="4D82A5"/>
              </a:solidFill>
            </a:endParaRPr>
          </a:p>
          <a:p>
            <a:r>
              <a:rPr lang="nl-NL" b="1" dirty="0">
                <a:solidFill>
                  <a:srgbClr val="4D82A5"/>
                </a:solidFill>
              </a:rPr>
              <a:t>Kijk bijvoorbeeld eens naar deze foto.</a:t>
            </a:r>
          </a:p>
          <a:p>
            <a:endParaRPr lang="nl-NL" b="1" dirty="0">
              <a:solidFill>
                <a:srgbClr val="4D82A5"/>
              </a:solidFill>
            </a:endParaRPr>
          </a:p>
          <a:p>
            <a:endParaRPr lang="nl-NL" b="1" dirty="0">
              <a:solidFill>
                <a:srgbClr val="4D82A5"/>
              </a:solidFill>
            </a:endParaRPr>
          </a:p>
          <a:p>
            <a:r>
              <a:rPr lang="nl-NL" b="1" dirty="0">
                <a:solidFill>
                  <a:schemeClr val="bg1"/>
                </a:solidFill>
              </a:rPr>
              <a:t>Wat zie je aan:</a:t>
            </a:r>
          </a:p>
          <a:p>
            <a:endParaRPr lang="nl-NL" b="1" dirty="0">
              <a:solidFill>
                <a:schemeClr val="bg1"/>
              </a:solidFill>
            </a:endParaRPr>
          </a:p>
          <a:p>
            <a:r>
              <a:rPr lang="nl-NL" b="1" dirty="0">
                <a:solidFill>
                  <a:schemeClr val="bg1"/>
                </a:solidFill>
              </a:rPr>
              <a:t>De houding, kleding en de spullen?</a:t>
            </a:r>
          </a:p>
          <a:p>
            <a:pPr marL="285750" indent="-285750">
              <a:buFontTx/>
              <a:buChar char="-"/>
            </a:pPr>
            <a:endParaRPr lang="nl-NL" b="1" dirty="0">
              <a:solidFill>
                <a:schemeClr val="bg1"/>
              </a:solidFill>
            </a:endParaRPr>
          </a:p>
          <a:p>
            <a:r>
              <a:rPr lang="nl-NL" b="1" dirty="0">
                <a:solidFill>
                  <a:schemeClr val="bg1"/>
                </a:solidFill>
              </a:rPr>
              <a:t>Het licht?</a:t>
            </a:r>
          </a:p>
          <a:p>
            <a:endParaRPr lang="nl-NL" b="1" dirty="0">
              <a:solidFill>
                <a:schemeClr val="bg1"/>
              </a:solidFill>
            </a:endParaRPr>
          </a:p>
          <a:p>
            <a:r>
              <a:rPr lang="nl-NL" b="1" dirty="0">
                <a:solidFill>
                  <a:schemeClr val="bg1"/>
                </a:solidFill>
              </a:rPr>
              <a:t>En wat zie je wel/niet op de foto?</a:t>
            </a:r>
          </a:p>
          <a:p>
            <a:endParaRPr lang="nl-NL" b="1" dirty="0">
              <a:solidFill>
                <a:srgbClr val="4D82A5"/>
              </a:solidFill>
            </a:endParaRPr>
          </a:p>
        </p:txBody>
      </p:sp>
      <p:pic>
        <p:nvPicPr>
          <p:cNvPr id="2050" name="Picture 2" descr="Washington Crossing the Delaware, 2013. From the series, History.">
            <a:extLst>
              <a:ext uri="{FF2B5EF4-FFF2-40B4-BE49-F238E27FC236}">
                <a16:creationId xmlns:a16="http://schemas.microsoft.com/office/drawing/2014/main" id="{A93D359B-0498-6143-B6C2-E02492D442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8052" y="918439"/>
            <a:ext cx="6861592" cy="5159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939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FA9D5-2FBB-DB73-4FC3-47A2683BDD6A}"/>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762EBE9E-5C72-A0AB-0F4B-8AEF796DE567}"/>
              </a:ext>
            </a:extLst>
          </p:cNvPr>
          <p:cNvSpPr/>
          <p:nvPr/>
        </p:nvSpPr>
        <p:spPr>
          <a:xfrm>
            <a:off x="10884022" y="-316871"/>
            <a:ext cx="1307977" cy="7174871"/>
          </a:xfrm>
          <a:prstGeom prst="rect">
            <a:avLst/>
          </a:prstGeom>
          <a:solidFill>
            <a:srgbClr val="4D82A5"/>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ndParaRPr>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4D34D406-999B-EE0A-C995-D8D83F42AD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10477" y="221252"/>
            <a:ext cx="1055068" cy="475122"/>
          </a:xfrm>
          <a:prstGeom prst="rect">
            <a:avLst/>
          </a:prstGeom>
        </p:spPr>
      </p:pic>
      <p:pic>
        <p:nvPicPr>
          <p:cNvPr id="6" name="Afbeelding 5" descr="Afbeelding met tekst, Lettertype, Graphics, grafische vormgeving&#10;&#10;Door AI gegenereerde inhoud is mogelijk onjuist.">
            <a:extLst>
              <a:ext uri="{FF2B5EF4-FFF2-40B4-BE49-F238E27FC236}">
                <a16:creationId xmlns:a16="http://schemas.microsoft.com/office/drawing/2014/main" id="{6BE3444D-8925-0DDB-0CE7-3B1DE4F015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6639" y="5976047"/>
            <a:ext cx="1055068" cy="744754"/>
          </a:xfrm>
          <a:prstGeom prst="rect">
            <a:avLst/>
          </a:prstGeom>
        </p:spPr>
      </p:pic>
      <p:pic>
        <p:nvPicPr>
          <p:cNvPr id="3" name="Afbeelding 2" descr="Afbeelding met kleding, persoon, bruid, Formele kleding&#10;&#10;Door AI gegenereerde inhoud is mogelijk onjuist.">
            <a:extLst>
              <a:ext uri="{FF2B5EF4-FFF2-40B4-BE49-F238E27FC236}">
                <a16:creationId xmlns:a16="http://schemas.microsoft.com/office/drawing/2014/main" id="{12BFC330-EC24-A124-6D1E-6823159FB67B}"/>
              </a:ext>
            </a:extLst>
          </p:cNvPr>
          <p:cNvPicPr>
            <a:picLocks noChangeAspect="1"/>
          </p:cNvPicPr>
          <p:nvPr/>
        </p:nvPicPr>
        <p:blipFill>
          <a:blip r:embed="rId4"/>
          <a:stretch>
            <a:fillRect/>
          </a:stretch>
        </p:blipFill>
        <p:spPr>
          <a:xfrm>
            <a:off x="945399" y="0"/>
            <a:ext cx="5062451" cy="6858000"/>
          </a:xfrm>
          <a:prstGeom prst="rect">
            <a:avLst/>
          </a:prstGeom>
        </p:spPr>
      </p:pic>
      <p:sp>
        <p:nvSpPr>
          <p:cNvPr id="8" name="Tekstvak 7">
            <a:extLst>
              <a:ext uri="{FF2B5EF4-FFF2-40B4-BE49-F238E27FC236}">
                <a16:creationId xmlns:a16="http://schemas.microsoft.com/office/drawing/2014/main" id="{C3C9105B-59C2-9570-2ED0-684FD8C3D21F}"/>
              </a:ext>
            </a:extLst>
          </p:cNvPr>
          <p:cNvSpPr txBox="1"/>
          <p:nvPr/>
        </p:nvSpPr>
        <p:spPr>
          <a:xfrm>
            <a:off x="6594537" y="2165511"/>
            <a:ext cx="3702798" cy="3139321"/>
          </a:xfrm>
          <a:prstGeom prst="rect">
            <a:avLst/>
          </a:prstGeom>
          <a:noFill/>
        </p:spPr>
        <p:txBody>
          <a:bodyPr wrap="square" rtlCol="0">
            <a:spAutoFit/>
          </a:bodyPr>
          <a:lstStyle/>
          <a:p>
            <a:r>
              <a:rPr lang="nl-NL" b="1" dirty="0">
                <a:solidFill>
                  <a:srgbClr val="EDA05B"/>
                </a:solidFill>
              </a:rPr>
              <a:t>Of kijk eens naar deze:</a:t>
            </a:r>
          </a:p>
          <a:p>
            <a:endParaRPr lang="nl-NL" b="1" dirty="0">
              <a:solidFill>
                <a:srgbClr val="EDA05B"/>
              </a:solidFill>
            </a:endParaRPr>
          </a:p>
          <a:p>
            <a:r>
              <a:rPr lang="nl-NL" b="1" dirty="0">
                <a:solidFill>
                  <a:srgbClr val="EDA05B"/>
                </a:solidFill>
              </a:rPr>
              <a:t>Wat valt jou op? </a:t>
            </a:r>
          </a:p>
          <a:p>
            <a:endParaRPr lang="nl-NL" b="1" dirty="0">
              <a:solidFill>
                <a:srgbClr val="EDA05B"/>
              </a:solidFill>
            </a:endParaRPr>
          </a:p>
          <a:p>
            <a:r>
              <a:rPr lang="nl-NL" b="1" dirty="0">
                <a:solidFill>
                  <a:srgbClr val="EDA05B"/>
                </a:solidFill>
              </a:rPr>
              <a:t>Wie denk je dat de hoofdpersoon is? </a:t>
            </a:r>
          </a:p>
          <a:p>
            <a:endParaRPr lang="nl-NL" b="1" dirty="0">
              <a:solidFill>
                <a:srgbClr val="EDA05B"/>
              </a:solidFill>
            </a:endParaRPr>
          </a:p>
          <a:p>
            <a:r>
              <a:rPr lang="nl-NL" b="1" dirty="0">
                <a:solidFill>
                  <a:srgbClr val="EDA05B"/>
                </a:solidFill>
              </a:rPr>
              <a:t>En hoe zou het anders zijn als ze r allebei helemaal op de foto zouden staan?</a:t>
            </a:r>
          </a:p>
          <a:p>
            <a:endParaRPr lang="nl-NL" b="1" dirty="0">
              <a:solidFill>
                <a:srgbClr val="EDA05B"/>
              </a:solidFill>
            </a:endParaRPr>
          </a:p>
        </p:txBody>
      </p:sp>
    </p:spTree>
    <p:extLst>
      <p:ext uri="{BB962C8B-B14F-4D97-AF65-F5344CB8AC3E}">
        <p14:creationId xmlns:p14="http://schemas.microsoft.com/office/powerpoint/2010/main" val="639794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AB0B6-194E-08D2-4891-E46ED2E24E42}"/>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11279D5A-764A-193F-4FF9-EB689D1FE40D}"/>
              </a:ext>
            </a:extLst>
          </p:cNvPr>
          <p:cNvSpPr/>
          <p:nvPr/>
        </p:nvSpPr>
        <p:spPr>
          <a:xfrm>
            <a:off x="10884022" y="-316871"/>
            <a:ext cx="1307977" cy="7174871"/>
          </a:xfrm>
          <a:prstGeom prst="rect">
            <a:avLst/>
          </a:prstGeom>
          <a:solidFill>
            <a:srgbClr val="4D82A5"/>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ndParaRPr>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E0E385B1-68DA-A6F3-D8E6-D3A33823A9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10477" y="221252"/>
            <a:ext cx="1055068" cy="475122"/>
          </a:xfrm>
          <a:prstGeom prst="rect">
            <a:avLst/>
          </a:prstGeom>
        </p:spPr>
      </p:pic>
      <p:pic>
        <p:nvPicPr>
          <p:cNvPr id="6" name="Afbeelding 5" descr="Afbeelding met tekst, Lettertype, Graphics, grafische vormgeving&#10;&#10;Door AI gegenereerde inhoud is mogelijk onjuist.">
            <a:extLst>
              <a:ext uri="{FF2B5EF4-FFF2-40B4-BE49-F238E27FC236}">
                <a16:creationId xmlns:a16="http://schemas.microsoft.com/office/drawing/2014/main" id="{ED95BD66-7248-4308-FAC4-2D830F0AA5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6639" y="5976047"/>
            <a:ext cx="1055068" cy="744754"/>
          </a:xfrm>
          <a:prstGeom prst="rect">
            <a:avLst/>
          </a:prstGeom>
        </p:spPr>
      </p:pic>
      <p:sp>
        <p:nvSpPr>
          <p:cNvPr id="7" name="Tekstvak 6">
            <a:extLst>
              <a:ext uri="{FF2B5EF4-FFF2-40B4-BE49-F238E27FC236}">
                <a16:creationId xmlns:a16="http://schemas.microsoft.com/office/drawing/2014/main" id="{0B3ED4AD-0843-BDED-6BCF-ABFC36EF1246}"/>
              </a:ext>
            </a:extLst>
          </p:cNvPr>
          <p:cNvSpPr txBox="1"/>
          <p:nvPr/>
        </p:nvSpPr>
        <p:spPr>
          <a:xfrm>
            <a:off x="581290" y="1240137"/>
            <a:ext cx="4404851" cy="1200329"/>
          </a:xfrm>
          <a:prstGeom prst="rect">
            <a:avLst/>
          </a:prstGeom>
          <a:noFill/>
        </p:spPr>
        <p:txBody>
          <a:bodyPr wrap="square" rtlCol="0">
            <a:spAutoFit/>
          </a:bodyPr>
          <a:lstStyle/>
          <a:p>
            <a:r>
              <a:rPr lang="nl-NL" b="1" dirty="0">
                <a:solidFill>
                  <a:srgbClr val="4D82A5"/>
                </a:solidFill>
              </a:rPr>
              <a:t>Framing is niet alleen positief. Soms kan je iets of iemand ook minder goed neerzetten.</a:t>
            </a:r>
          </a:p>
          <a:p>
            <a:endParaRPr lang="nl-NL" dirty="0"/>
          </a:p>
        </p:txBody>
      </p:sp>
      <p:sp>
        <p:nvSpPr>
          <p:cNvPr id="2" name="Tekstvak 1">
            <a:extLst>
              <a:ext uri="{FF2B5EF4-FFF2-40B4-BE49-F238E27FC236}">
                <a16:creationId xmlns:a16="http://schemas.microsoft.com/office/drawing/2014/main" id="{8F194EF9-2BAB-EFC9-99A6-0F06E14ACFA7}"/>
              </a:ext>
            </a:extLst>
          </p:cNvPr>
          <p:cNvSpPr txBox="1"/>
          <p:nvPr/>
        </p:nvSpPr>
        <p:spPr>
          <a:xfrm>
            <a:off x="581289" y="2309469"/>
            <a:ext cx="4404851" cy="1200329"/>
          </a:xfrm>
          <a:prstGeom prst="rect">
            <a:avLst/>
          </a:prstGeom>
          <a:noFill/>
        </p:spPr>
        <p:txBody>
          <a:bodyPr wrap="square" rtlCol="0">
            <a:spAutoFit/>
          </a:bodyPr>
          <a:lstStyle/>
          <a:p>
            <a:r>
              <a:rPr lang="nl-NL" b="1" dirty="0">
                <a:solidFill>
                  <a:srgbClr val="4D82A5"/>
                </a:solidFill>
              </a:rPr>
              <a:t>Het is goed om jezelf aan te leren om altijd na te denken over welke keuzes de fotograaf heeft gemaakt.</a:t>
            </a:r>
          </a:p>
          <a:p>
            <a:endParaRPr lang="nl-NL" dirty="0"/>
          </a:p>
        </p:txBody>
      </p:sp>
      <p:sp>
        <p:nvSpPr>
          <p:cNvPr id="3" name="Tekstvak 2">
            <a:extLst>
              <a:ext uri="{FF2B5EF4-FFF2-40B4-BE49-F238E27FC236}">
                <a16:creationId xmlns:a16="http://schemas.microsoft.com/office/drawing/2014/main" id="{C549986B-6569-F3D4-AE3A-2127E7A21636}"/>
              </a:ext>
            </a:extLst>
          </p:cNvPr>
          <p:cNvSpPr txBox="1"/>
          <p:nvPr/>
        </p:nvSpPr>
        <p:spPr>
          <a:xfrm>
            <a:off x="1791763" y="4720814"/>
            <a:ext cx="2202426" cy="1200329"/>
          </a:xfrm>
          <a:prstGeom prst="rect">
            <a:avLst/>
          </a:prstGeom>
          <a:noFill/>
        </p:spPr>
        <p:txBody>
          <a:bodyPr wrap="square" rtlCol="0">
            <a:spAutoFit/>
          </a:bodyPr>
          <a:lstStyle/>
          <a:p>
            <a:r>
              <a:rPr lang="nl-NL" b="1" dirty="0">
                <a:solidFill>
                  <a:srgbClr val="4D82A5"/>
                </a:solidFill>
              </a:rPr>
              <a:t>Soms </a:t>
            </a:r>
            <a:r>
              <a:rPr lang="nl-NL" b="1" dirty="0">
                <a:solidFill>
                  <a:srgbClr val="AD372F"/>
                </a:solidFill>
              </a:rPr>
              <a:t>lijkt</a:t>
            </a:r>
            <a:r>
              <a:rPr lang="nl-NL" b="1" dirty="0">
                <a:solidFill>
                  <a:srgbClr val="4D82A5"/>
                </a:solidFill>
              </a:rPr>
              <a:t> iets heel anders dan het </a:t>
            </a:r>
            <a:r>
              <a:rPr lang="nl-NL" b="1" dirty="0">
                <a:solidFill>
                  <a:srgbClr val="AD372F"/>
                </a:solidFill>
              </a:rPr>
              <a:t>echt</a:t>
            </a:r>
            <a:r>
              <a:rPr lang="nl-NL" b="1" dirty="0">
                <a:solidFill>
                  <a:srgbClr val="4D82A5"/>
                </a:solidFill>
              </a:rPr>
              <a:t> is…</a:t>
            </a:r>
          </a:p>
          <a:p>
            <a:endParaRPr lang="nl-NL" dirty="0"/>
          </a:p>
        </p:txBody>
      </p:sp>
      <p:pic>
        <p:nvPicPr>
          <p:cNvPr id="5124" name="Picture 4" descr="Prince William. It's all about point of view. : r/funny">
            <a:extLst>
              <a:ext uri="{FF2B5EF4-FFF2-40B4-BE49-F238E27FC236}">
                <a16:creationId xmlns:a16="http://schemas.microsoft.com/office/drawing/2014/main" id="{1DEB03B3-81AA-D9BD-DF2E-903671BE5E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3301" y="1481837"/>
            <a:ext cx="5107221" cy="5107221"/>
          </a:xfrm>
          <a:prstGeom prst="rect">
            <a:avLst/>
          </a:prstGeom>
          <a:noFill/>
          <a:extLst>
            <a:ext uri="{909E8E84-426E-40DD-AFC4-6F175D3DCCD1}">
              <a14:hiddenFill xmlns:a14="http://schemas.microsoft.com/office/drawing/2010/main">
                <a:solidFill>
                  <a:srgbClr val="FFFFFF"/>
                </a:solidFill>
              </a14:hiddenFill>
            </a:ext>
          </a:extLst>
        </p:spPr>
      </p:pic>
      <p:sp>
        <p:nvSpPr>
          <p:cNvPr id="11" name="Boog 10">
            <a:extLst>
              <a:ext uri="{FF2B5EF4-FFF2-40B4-BE49-F238E27FC236}">
                <a16:creationId xmlns:a16="http://schemas.microsoft.com/office/drawing/2014/main" id="{DA9D4326-22E8-AFB9-AB7F-8FB5E4C685F0}"/>
              </a:ext>
            </a:extLst>
          </p:cNvPr>
          <p:cNvSpPr/>
          <p:nvPr/>
        </p:nvSpPr>
        <p:spPr>
          <a:xfrm rot="16200000" flipH="1">
            <a:off x="3622314" y="3757537"/>
            <a:ext cx="1694975" cy="2250796"/>
          </a:xfrm>
          <a:prstGeom prst="arc">
            <a:avLst>
              <a:gd name="adj1" fmla="val 17697695"/>
              <a:gd name="adj2" fmla="val 1129705"/>
            </a:avLst>
          </a:prstGeom>
          <a:ln w="38100">
            <a:solidFill>
              <a:srgbClr val="A82A2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solidFill>
                <a:srgbClr val="D0683E"/>
              </a:solidFill>
            </a:endParaRPr>
          </a:p>
        </p:txBody>
      </p:sp>
    </p:spTree>
    <p:extLst>
      <p:ext uri="{BB962C8B-B14F-4D97-AF65-F5344CB8AC3E}">
        <p14:creationId xmlns:p14="http://schemas.microsoft.com/office/powerpoint/2010/main" val="2804508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Kan een afbeelding zijn van de tekst 'H ART MUSEUM FROM FROMTHE THE SMITHSONIAN AMERICAN ART MUSEUM AMERICAN MYTH &amp; MEMORY David Levinthal Photographs'">
            <a:extLst>
              <a:ext uri="{FF2B5EF4-FFF2-40B4-BE49-F238E27FC236}">
                <a16:creationId xmlns:a16="http://schemas.microsoft.com/office/drawing/2014/main" id="{D24E83DC-E114-7F4D-3F8D-DB2DB0FC7C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04" y="0"/>
            <a:ext cx="548481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3">
            <a:extLst>
              <a:ext uri="{FF2B5EF4-FFF2-40B4-BE49-F238E27FC236}">
                <a16:creationId xmlns:a16="http://schemas.microsoft.com/office/drawing/2014/main" id="{3C7E0529-A3DB-FFF0-28AB-757EBA0EF6CF}"/>
              </a:ext>
            </a:extLst>
          </p:cNvPr>
          <p:cNvSpPr/>
          <p:nvPr/>
        </p:nvSpPr>
        <p:spPr>
          <a:xfrm>
            <a:off x="10884022" y="-316871"/>
            <a:ext cx="1307977" cy="7174871"/>
          </a:xfrm>
          <a:prstGeom prst="rect">
            <a:avLst/>
          </a:prstGeom>
          <a:solidFill>
            <a:srgbClr val="4D82A5"/>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ndParaRPr>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828DFA37-CD73-C0D8-1702-657BA11998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10477" y="221252"/>
            <a:ext cx="1055068" cy="475122"/>
          </a:xfrm>
          <a:prstGeom prst="rect">
            <a:avLst/>
          </a:prstGeom>
        </p:spPr>
      </p:pic>
      <p:pic>
        <p:nvPicPr>
          <p:cNvPr id="6" name="Afbeelding 5" descr="Afbeelding met tekst, Lettertype, Graphics, grafische vormgeving&#10;&#10;Door AI gegenereerde inhoud is mogelijk onjuist.">
            <a:extLst>
              <a:ext uri="{FF2B5EF4-FFF2-40B4-BE49-F238E27FC236}">
                <a16:creationId xmlns:a16="http://schemas.microsoft.com/office/drawing/2014/main" id="{7A1A9A95-352D-2BA8-07E9-02026C1516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36639" y="5976047"/>
            <a:ext cx="1055068" cy="744754"/>
          </a:xfrm>
          <a:prstGeom prst="rect">
            <a:avLst/>
          </a:prstGeom>
        </p:spPr>
      </p:pic>
      <p:sp>
        <p:nvSpPr>
          <p:cNvPr id="8" name="Tekstvak 7">
            <a:extLst>
              <a:ext uri="{FF2B5EF4-FFF2-40B4-BE49-F238E27FC236}">
                <a16:creationId xmlns:a16="http://schemas.microsoft.com/office/drawing/2014/main" id="{2058396A-32D8-9779-8B1C-2A401BC806E5}"/>
              </a:ext>
            </a:extLst>
          </p:cNvPr>
          <p:cNvSpPr txBox="1"/>
          <p:nvPr/>
        </p:nvSpPr>
        <p:spPr>
          <a:xfrm>
            <a:off x="6807593" y="2828835"/>
            <a:ext cx="3051047" cy="1200329"/>
          </a:xfrm>
          <a:prstGeom prst="rect">
            <a:avLst/>
          </a:prstGeom>
          <a:noFill/>
        </p:spPr>
        <p:txBody>
          <a:bodyPr wrap="square">
            <a:spAutoFit/>
          </a:bodyPr>
          <a:lstStyle/>
          <a:p>
            <a:r>
              <a:rPr lang="nl-NL" b="1" dirty="0">
                <a:solidFill>
                  <a:srgbClr val="AD372F"/>
                </a:solidFill>
              </a:rPr>
              <a:t>Dit was </a:t>
            </a:r>
            <a:r>
              <a:rPr lang="nl-NL" b="1">
                <a:solidFill>
                  <a:srgbClr val="AD372F"/>
                </a:solidFill>
              </a:rPr>
              <a:t>les 2. </a:t>
            </a:r>
            <a:r>
              <a:rPr lang="nl-NL" b="1" dirty="0">
                <a:solidFill>
                  <a:srgbClr val="AD372F"/>
                </a:solidFill>
              </a:rPr>
              <a:t>Heb je goed opgelet? </a:t>
            </a:r>
          </a:p>
          <a:p>
            <a:endParaRPr lang="nl-NL" b="1" dirty="0">
              <a:solidFill>
                <a:srgbClr val="AD372F"/>
              </a:solidFill>
            </a:endParaRPr>
          </a:p>
          <a:p>
            <a:r>
              <a:rPr lang="nl-NL" b="1" dirty="0">
                <a:solidFill>
                  <a:srgbClr val="AD372F"/>
                </a:solidFill>
              </a:rPr>
              <a:t>Het is tijd voor de quiz!</a:t>
            </a:r>
          </a:p>
        </p:txBody>
      </p:sp>
    </p:spTree>
    <p:extLst>
      <p:ext uri="{BB962C8B-B14F-4D97-AF65-F5344CB8AC3E}">
        <p14:creationId xmlns:p14="http://schemas.microsoft.com/office/powerpoint/2010/main" val="2896289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190BE-4AF7-FE60-39C5-88767A53D5C8}"/>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467C173E-F9BC-F665-4D63-9FDBB209E6D9}"/>
              </a:ext>
            </a:extLst>
          </p:cNvPr>
          <p:cNvSpPr/>
          <p:nvPr/>
        </p:nvSpPr>
        <p:spPr>
          <a:xfrm>
            <a:off x="10910185" y="-316871"/>
            <a:ext cx="1307977" cy="7174871"/>
          </a:xfrm>
          <a:prstGeom prst="rect">
            <a:avLst/>
          </a:prstGeom>
          <a:solidFill>
            <a:srgbClr val="A82A2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ndParaRPr>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371B253B-B1D5-8718-A2F5-7126A79B5C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36639" y="221252"/>
            <a:ext cx="1055068" cy="475122"/>
          </a:xfrm>
          <a:prstGeom prst="rect">
            <a:avLst/>
          </a:prstGeom>
        </p:spPr>
      </p:pic>
      <p:pic>
        <p:nvPicPr>
          <p:cNvPr id="6" name="Afbeelding 5" descr="Afbeelding met tekst, Lettertype, Graphics, grafische vormgeving&#10;&#10;Door AI gegenereerde inhoud is mogelijk onjuist.">
            <a:extLst>
              <a:ext uri="{FF2B5EF4-FFF2-40B4-BE49-F238E27FC236}">
                <a16:creationId xmlns:a16="http://schemas.microsoft.com/office/drawing/2014/main" id="{51F02064-AF5A-B804-3A32-6C5F146CFD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6639" y="5976047"/>
            <a:ext cx="1055068" cy="744754"/>
          </a:xfrm>
          <a:prstGeom prst="rect">
            <a:avLst/>
          </a:prstGeom>
        </p:spPr>
      </p:pic>
      <p:sp>
        <p:nvSpPr>
          <p:cNvPr id="2" name="Rechthoek 1">
            <a:extLst>
              <a:ext uri="{FF2B5EF4-FFF2-40B4-BE49-F238E27FC236}">
                <a16:creationId xmlns:a16="http://schemas.microsoft.com/office/drawing/2014/main" id="{3AEF9EC4-919F-1414-7FAC-CA50F23EED2E}"/>
              </a:ext>
            </a:extLst>
          </p:cNvPr>
          <p:cNvSpPr/>
          <p:nvPr/>
        </p:nvSpPr>
        <p:spPr>
          <a:xfrm>
            <a:off x="576072" y="815245"/>
            <a:ext cx="7739589" cy="942349"/>
          </a:xfrm>
          <a:prstGeom prst="rect">
            <a:avLst/>
          </a:prstGeom>
          <a:solidFill>
            <a:srgbClr val="4D82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38150C47-4B3B-2BFB-CB06-CA239BB53C86}"/>
              </a:ext>
            </a:extLst>
          </p:cNvPr>
          <p:cNvSpPr txBox="1"/>
          <p:nvPr/>
        </p:nvSpPr>
        <p:spPr>
          <a:xfrm>
            <a:off x="576072" y="926598"/>
            <a:ext cx="7911712" cy="830997"/>
          </a:xfrm>
          <a:prstGeom prst="rect">
            <a:avLst/>
          </a:prstGeom>
          <a:noFill/>
        </p:spPr>
        <p:txBody>
          <a:bodyPr wrap="square" rtlCol="0">
            <a:spAutoFit/>
          </a:bodyPr>
          <a:lstStyle/>
          <a:p>
            <a:r>
              <a:rPr lang="nl-NL" sz="2400" b="1" dirty="0">
                <a:solidFill>
                  <a:schemeClr val="bg1"/>
                </a:solidFill>
              </a:rPr>
              <a:t>Vraag 1: Waardoor kan je op een foto zien dat iemand een held is?</a:t>
            </a:r>
          </a:p>
        </p:txBody>
      </p:sp>
      <p:sp>
        <p:nvSpPr>
          <p:cNvPr id="7" name="Ster: 5 punten 6">
            <a:extLst>
              <a:ext uri="{FF2B5EF4-FFF2-40B4-BE49-F238E27FC236}">
                <a16:creationId xmlns:a16="http://schemas.microsoft.com/office/drawing/2014/main" id="{94089672-27C0-4BF2-490E-93B4F5C55835}"/>
              </a:ext>
            </a:extLst>
          </p:cNvPr>
          <p:cNvSpPr/>
          <p:nvPr/>
        </p:nvSpPr>
        <p:spPr>
          <a:xfrm>
            <a:off x="1362456" y="2244852"/>
            <a:ext cx="448056" cy="393192"/>
          </a:xfrm>
          <a:prstGeom prst="star5">
            <a:avLst/>
          </a:prstGeom>
          <a:solidFill>
            <a:srgbClr val="F4F1EC"/>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Ster: 5 punten 7">
            <a:extLst>
              <a:ext uri="{FF2B5EF4-FFF2-40B4-BE49-F238E27FC236}">
                <a16:creationId xmlns:a16="http://schemas.microsoft.com/office/drawing/2014/main" id="{F01F22D2-1E93-C067-8102-1317096EFBC2}"/>
              </a:ext>
            </a:extLst>
          </p:cNvPr>
          <p:cNvSpPr/>
          <p:nvPr/>
        </p:nvSpPr>
        <p:spPr>
          <a:xfrm>
            <a:off x="1362456" y="2990088"/>
            <a:ext cx="448056" cy="393192"/>
          </a:xfrm>
          <a:prstGeom prst="star5">
            <a:avLst/>
          </a:prstGeom>
          <a:solidFill>
            <a:srgbClr val="F4F1EC"/>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Ster: 5 punten 8">
            <a:extLst>
              <a:ext uri="{FF2B5EF4-FFF2-40B4-BE49-F238E27FC236}">
                <a16:creationId xmlns:a16="http://schemas.microsoft.com/office/drawing/2014/main" id="{DA20B3C7-65CE-8764-B3E9-CC8163F35924}"/>
              </a:ext>
            </a:extLst>
          </p:cNvPr>
          <p:cNvSpPr/>
          <p:nvPr/>
        </p:nvSpPr>
        <p:spPr>
          <a:xfrm>
            <a:off x="1362456" y="3735324"/>
            <a:ext cx="448056" cy="393192"/>
          </a:xfrm>
          <a:prstGeom prst="star5">
            <a:avLst/>
          </a:prstGeom>
          <a:solidFill>
            <a:srgbClr val="F4F1EC"/>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0640626A-125A-F271-5475-3BBB55F01382}"/>
              </a:ext>
            </a:extLst>
          </p:cNvPr>
          <p:cNvSpPr txBox="1"/>
          <p:nvPr/>
        </p:nvSpPr>
        <p:spPr>
          <a:xfrm>
            <a:off x="1998661" y="2253889"/>
            <a:ext cx="2907792" cy="461665"/>
          </a:xfrm>
          <a:prstGeom prst="rect">
            <a:avLst/>
          </a:prstGeom>
          <a:noFill/>
        </p:spPr>
        <p:txBody>
          <a:bodyPr wrap="square" rtlCol="0">
            <a:spAutoFit/>
          </a:bodyPr>
          <a:lstStyle/>
          <a:p>
            <a:r>
              <a:rPr lang="nl-NL" sz="2400" b="1" dirty="0">
                <a:solidFill>
                  <a:srgbClr val="A82A21"/>
                </a:solidFill>
              </a:rPr>
              <a:t>Door wat hij denkt</a:t>
            </a:r>
          </a:p>
        </p:txBody>
      </p:sp>
      <p:sp>
        <p:nvSpPr>
          <p:cNvPr id="11" name="Tekstvak 10">
            <a:extLst>
              <a:ext uri="{FF2B5EF4-FFF2-40B4-BE49-F238E27FC236}">
                <a16:creationId xmlns:a16="http://schemas.microsoft.com/office/drawing/2014/main" id="{76F65F26-9985-F350-C7D9-C07E30E1431D}"/>
              </a:ext>
            </a:extLst>
          </p:cNvPr>
          <p:cNvSpPr txBox="1"/>
          <p:nvPr/>
        </p:nvSpPr>
        <p:spPr>
          <a:xfrm>
            <a:off x="1998660" y="2990088"/>
            <a:ext cx="2907792" cy="461665"/>
          </a:xfrm>
          <a:prstGeom prst="rect">
            <a:avLst/>
          </a:prstGeom>
          <a:noFill/>
        </p:spPr>
        <p:txBody>
          <a:bodyPr wrap="square" rtlCol="0">
            <a:spAutoFit/>
          </a:bodyPr>
          <a:lstStyle/>
          <a:p>
            <a:r>
              <a:rPr lang="nl-NL" sz="2400" b="1" dirty="0">
                <a:solidFill>
                  <a:srgbClr val="A82A21"/>
                </a:solidFill>
              </a:rPr>
              <a:t>Door wat hij zegt</a:t>
            </a:r>
          </a:p>
        </p:txBody>
      </p:sp>
      <p:sp>
        <p:nvSpPr>
          <p:cNvPr id="12" name="Tekstvak 11">
            <a:extLst>
              <a:ext uri="{FF2B5EF4-FFF2-40B4-BE49-F238E27FC236}">
                <a16:creationId xmlns:a16="http://schemas.microsoft.com/office/drawing/2014/main" id="{77EBB179-A954-89F6-92B8-AF1D509CE354}"/>
              </a:ext>
            </a:extLst>
          </p:cNvPr>
          <p:cNvSpPr txBox="1"/>
          <p:nvPr/>
        </p:nvSpPr>
        <p:spPr>
          <a:xfrm>
            <a:off x="1998660" y="3701087"/>
            <a:ext cx="3433952" cy="461665"/>
          </a:xfrm>
          <a:prstGeom prst="rect">
            <a:avLst/>
          </a:prstGeom>
          <a:noFill/>
        </p:spPr>
        <p:txBody>
          <a:bodyPr wrap="square" rtlCol="0">
            <a:spAutoFit/>
          </a:bodyPr>
          <a:lstStyle/>
          <a:p>
            <a:r>
              <a:rPr lang="nl-NL" sz="2400" b="1" dirty="0">
                <a:solidFill>
                  <a:srgbClr val="A82A21"/>
                </a:solidFill>
              </a:rPr>
              <a:t>Door hoe hij eruitziet</a:t>
            </a:r>
          </a:p>
        </p:txBody>
      </p:sp>
    </p:spTree>
    <p:extLst>
      <p:ext uri="{BB962C8B-B14F-4D97-AF65-F5344CB8AC3E}">
        <p14:creationId xmlns:p14="http://schemas.microsoft.com/office/powerpoint/2010/main" val="3008802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19FCF-9409-AA74-E2C2-15384F80625C}"/>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2D34B15B-ECD6-3CC7-E5F7-CB76F1098A47}"/>
              </a:ext>
            </a:extLst>
          </p:cNvPr>
          <p:cNvSpPr/>
          <p:nvPr/>
        </p:nvSpPr>
        <p:spPr>
          <a:xfrm>
            <a:off x="10910185" y="-316871"/>
            <a:ext cx="1307977" cy="7174871"/>
          </a:xfrm>
          <a:prstGeom prst="rect">
            <a:avLst/>
          </a:prstGeom>
          <a:solidFill>
            <a:srgbClr val="A82A2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ndParaRPr>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C2B90685-C268-8DD1-5E79-7338DC5C266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36639" y="221252"/>
            <a:ext cx="1055068" cy="475122"/>
          </a:xfrm>
          <a:prstGeom prst="rect">
            <a:avLst/>
          </a:prstGeom>
        </p:spPr>
      </p:pic>
      <p:pic>
        <p:nvPicPr>
          <p:cNvPr id="6" name="Afbeelding 5" descr="Afbeelding met tekst, Lettertype, Graphics, grafische vormgeving&#10;&#10;Door AI gegenereerde inhoud is mogelijk onjuist.">
            <a:extLst>
              <a:ext uri="{FF2B5EF4-FFF2-40B4-BE49-F238E27FC236}">
                <a16:creationId xmlns:a16="http://schemas.microsoft.com/office/drawing/2014/main" id="{234AF879-548D-EB83-6F5D-C286AB4298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6639" y="5976047"/>
            <a:ext cx="1055068" cy="744754"/>
          </a:xfrm>
          <a:prstGeom prst="rect">
            <a:avLst/>
          </a:prstGeom>
        </p:spPr>
      </p:pic>
      <p:sp>
        <p:nvSpPr>
          <p:cNvPr id="2" name="Rechthoek 1">
            <a:extLst>
              <a:ext uri="{FF2B5EF4-FFF2-40B4-BE49-F238E27FC236}">
                <a16:creationId xmlns:a16="http://schemas.microsoft.com/office/drawing/2014/main" id="{64F5C775-C1D3-13FD-5581-A242D4A771EE}"/>
              </a:ext>
            </a:extLst>
          </p:cNvPr>
          <p:cNvSpPr/>
          <p:nvPr/>
        </p:nvSpPr>
        <p:spPr>
          <a:xfrm>
            <a:off x="576072" y="815245"/>
            <a:ext cx="7739589" cy="942349"/>
          </a:xfrm>
          <a:prstGeom prst="rect">
            <a:avLst/>
          </a:prstGeom>
          <a:solidFill>
            <a:srgbClr val="4D82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D933D373-4D2F-89BC-AC2C-B37F2D7E3C4A}"/>
              </a:ext>
            </a:extLst>
          </p:cNvPr>
          <p:cNvSpPr txBox="1"/>
          <p:nvPr/>
        </p:nvSpPr>
        <p:spPr>
          <a:xfrm>
            <a:off x="576072" y="926598"/>
            <a:ext cx="7911712" cy="830997"/>
          </a:xfrm>
          <a:prstGeom prst="rect">
            <a:avLst/>
          </a:prstGeom>
          <a:noFill/>
        </p:spPr>
        <p:txBody>
          <a:bodyPr wrap="square" rtlCol="0">
            <a:spAutoFit/>
          </a:bodyPr>
          <a:lstStyle/>
          <a:p>
            <a:r>
              <a:rPr lang="nl-NL" sz="2400" b="1" dirty="0">
                <a:solidFill>
                  <a:schemeClr val="bg1"/>
                </a:solidFill>
              </a:rPr>
              <a:t>Vraag 1: Waardoor kan je op een foto zien dat iemand een held is?</a:t>
            </a:r>
          </a:p>
        </p:txBody>
      </p:sp>
      <p:sp>
        <p:nvSpPr>
          <p:cNvPr id="7" name="Ster: 5 punten 6">
            <a:extLst>
              <a:ext uri="{FF2B5EF4-FFF2-40B4-BE49-F238E27FC236}">
                <a16:creationId xmlns:a16="http://schemas.microsoft.com/office/drawing/2014/main" id="{31830F30-9907-59E5-8535-1E34FDA3756F}"/>
              </a:ext>
            </a:extLst>
          </p:cNvPr>
          <p:cNvSpPr/>
          <p:nvPr/>
        </p:nvSpPr>
        <p:spPr>
          <a:xfrm>
            <a:off x="1362456" y="2244852"/>
            <a:ext cx="448056" cy="393192"/>
          </a:xfrm>
          <a:prstGeom prst="star5">
            <a:avLst/>
          </a:prstGeom>
          <a:solidFill>
            <a:srgbClr val="F4F1EC"/>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Ster: 5 punten 7">
            <a:extLst>
              <a:ext uri="{FF2B5EF4-FFF2-40B4-BE49-F238E27FC236}">
                <a16:creationId xmlns:a16="http://schemas.microsoft.com/office/drawing/2014/main" id="{3E53D52B-995E-E962-0628-2D2EABCD2A41}"/>
              </a:ext>
            </a:extLst>
          </p:cNvPr>
          <p:cNvSpPr/>
          <p:nvPr/>
        </p:nvSpPr>
        <p:spPr>
          <a:xfrm>
            <a:off x="1362456" y="2990088"/>
            <a:ext cx="448056" cy="393192"/>
          </a:xfrm>
          <a:prstGeom prst="star5">
            <a:avLst/>
          </a:prstGeom>
          <a:solidFill>
            <a:srgbClr val="F4F1EC"/>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Ster: 5 punten 8">
            <a:extLst>
              <a:ext uri="{FF2B5EF4-FFF2-40B4-BE49-F238E27FC236}">
                <a16:creationId xmlns:a16="http://schemas.microsoft.com/office/drawing/2014/main" id="{16F8FDB5-B3C7-42CA-1050-BCD05C27DCAF}"/>
              </a:ext>
            </a:extLst>
          </p:cNvPr>
          <p:cNvSpPr/>
          <p:nvPr/>
        </p:nvSpPr>
        <p:spPr>
          <a:xfrm>
            <a:off x="1362456" y="3735324"/>
            <a:ext cx="448056" cy="393192"/>
          </a:xfrm>
          <a:prstGeom prst="star5">
            <a:avLst/>
          </a:prstGeom>
          <a:solidFill>
            <a:srgbClr val="AD372F"/>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E2E69F2B-1B4A-07B4-32E3-6061257D3ABD}"/>
              </a:ext>
            </a:extLst>
          </p:cNvPr>
          <p:cNvSpPr txBox="1"/>
          <p:nvPr/>
        </p:nvSpPr>
        <p:spPr>
          <a:xfrm>
            <a:off x="1998661" y="2253889"/>
            <a:ext cx="2907792" cy="461665"/>
          </a:xfrm>
          <a:prstGeom prst="rect">
            <a:avLst/>
          </a:prstGeom>
          <a:noFill/>
        </p:spPr>
        <p:txBody>
          <a:bodyPr wrap="square" rtlCol="0">
            <a:spAutoFit/>
          </a:bodyPr>
          <a:lstStyle/>
          <a:p>
            <a:r>
              <a:rPr lang="nl-NL" sz="2400" b="1" dirty="0">
                <a:solidFill>
                  <a:srgbClr val="A82A21"/>
                </a:solidFill>
              </a:rPr>
              <a:t>Door wat hij denkt</a:t>
            </a:r>
          </a:p>
        </p:txBody>
      </p:sp>
      <p:sp>
        <p:nvSpPr>
          <p:cNvPr id="11" name="Tekstvak 10">
            <a:extLst>
              <a:ext uri="{FF2B5EF4-FFF2-40B4-BE49-F238E27FC236}">
                <a16:creationId xmlns:a16="http://schemas.microsoft.com/office/drawing/2014/main" id="{9CA12746-F65E-7522-079E-15259284881C}"/>
              </a:ext>
            </a:extLst>
          </p:cNvPr>
          <p:cNvSpPr txBox="1"/>
          <p:nvPr/>
        </p:nvSpPr>
        <p:spPr>
          <a:xfrm>
            <a:off x="1998660" y="2990088"/>
            <a:ext cx="2907792" cy="461665"/>
          </a:xfrm>
          <a:prstGeom prst="rect">
            <a:avLst/>
          </a:prstGeom>
          <a:noFill/>
        </p:spPr>
        <p:txBody>
          <a:bodyPr wrap="square" rtlCol="0">
            <a:spAutoFit/>
          </a:bodyPr>
          <a:lstStyle/>
          <a:p>
            <a:r>
              <a:rPr lang="nl-NL" sz="2400" b="1" dirty="0">
                <a:solidFill>
                  <a:srgbClr val="A82A21"/>
                </a:solidFill>
              </a:rPr>
              <a:t>Door wat hij zegt</a:t>
            </a:r>
          </a:p>
        </p:txBody>
      </p:sp>
      <p:sp>
        <p:nvSpPr>
          <p:cNvPr id="12" name="Tekstvak 11">
            <a:extLst>
              <a:ext uri="{FF2B5EF4-FFF2-40B4-BE49-F238E27FC236}">
                <a16:creationId xmlns:a16="http://schemas.microsoft.com/office/drawing/2014/main" id="{72A62E7A-8714-DFA8-F874-211E678B8692}"/>
              </a:ext>
            </a:extLst>
          </p:cNvPr>
          <p:cNvSpPr txBox="1"/>
          <p:nvPr/>
        </p:nvSpPr>
        <p:spPr>
          <a:xfrm>
            <a:off x="1998660" y="3701087"/>
            <a:ext cx="3433952" cy="461665"/>
          </a:xfrm>
          <a:prstGeom prst="rect">
            <a:avLst/>
          </a:prstGeom>
          <a:noFill/>
        </p:spPr>
        <p:txBody>
          <a:bodyPr wrap="square" rtlCol="0">
            <a:spAutoFit/>
          </a:bodyPr>
          <a:lstStyle/>
          <a:p>
            <a:r>
              <a:rPr lang="nl-NL" sz="2400" b="1" dirty="0">
                <a:solidFill>
                  <a:srgbClr val="A82A21"/>
                </a:solidFill>
              </a:rPr>
              <a:t>Door hoe hij eruitziet</a:t>
            </a:r>
          </a:p>
        </p:txBody>
      </p:sp>
    </p:spTree>
    <p:extLst>
      <p:ext uri="{BB962C8B-B14F-4D97-AF65-F5344CB8AC3E}">
        <p14:creationId xmlns:p14="http://schemas.microsoft.com/office/powerpoint/2010/main" val="243916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8C98C-AF31-0F77-8286-4D4244EB8CCF}"/>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788AB365-E05E-5759-66D4-E408FB2FB69E}"/>
              </a:ext>
            </a:extLst>
          </p:cNvPr>
          <p:cNvSpPr/>
          <p:nvPr/>
        </p:nvSpPr>
        <p:spPr>
          <a:xfrm>
            <a:off x="10910185" y="-316871"/>
            <a:ext cx="1307977" cy="7174871"/>
          </a:xfrm>
          <a:prstGeom prst="rect">
            <a:avLst/>
          </a:prstGeom>
          <a:solidFill>
            <a:srgbClr val="A82A2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ndParaRPr>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DEB4C984-4BDA-65BB-7B35-1394E16958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36639" y="221252"/>
            <a:ext cx="1055068" cy="475122"/>
          </a:xfrm>
          <a:prstGeom prst="rect">
            <a:avLst/>
          </a:prstGeom>
        </p:spPr>
      </p:pic>
      <p:pic>
        <p:nvPicPr>
          <p:cNvPr id="6" name="Afbeelding 5" descr="Afbeelding met tekst, Lettertype, Graphics, grafische vormgeving&#10;&#10;Door AI gegenereerde inhoud is mogelijk onjuist.">
            <a:extLst>
              <a:ext uri="{FF2B5EF4-FFF2-40B4-BE49-F238E27FC236}">
                <a16:creationId xmlns:a16="http://schemas.microsoft.com/office/drawing/2014/main" id="{5D7A9F2D-51E2-0573-B1BB-D225C5DEC2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6639" y="5976047"/>
            <a:ext cx="1055068" cy="744754"/>
          </a:xfrm>
          <a:prstGeom prst="rect">
            <a:avLst/>
          </a:prstGeom>
        </p:spPr>
      </p:pic>
      <p:sp>
        <p:nvSpPr>
          <p:cNvPr id="2" name="Rechthoek 1">
            <a:extLst>
              <a:ext uri="{FF2B5EF4-FFF2-40B4-BE49-F238E27FC236}">
                <a16:creationId xmlns:a16="http://schemas.microsoft.com/office/drawing/2014/main" id="{DE08CB89-220F-560F-845A-DF6F96FF0260}"/>
              </a:ext>
            </a:extLst>
          </p:cNvPr>
          <p:cNvSpPr/>
          <p:nvPr/>
        </p:nvSpPr>
        <p:spPr>
          <a:xfrm>
            <a:off x="576072" y="815245"/>
            <a:ext cx="7911712" cy="942349"/>
          </a:xfrm>
          <a:prstGeom prst="rect">
            <a:avLst/>
          </a:prstGeom>
          <a:solidFill>
            <a:srgbClr val="4D82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B9AC22BA-6F9A-BE49-C81C-D8C9BDB015A7}"/>
              </a:ext>
            </a:extLst>
          </p:cNvPr>
          <p:cNvSpPr txBox="1"/>
          <p:nvPr/>
        </p:nvSpPr>
        <p:spPr>
          <a:xfrm>
            <a:off x="576072" y="926598"/>
            <a:ext cx="7911712" cy="830997"/>
          </a:xfrm>
          <a:prstGeom prst="rect">
            <a:avLst/>
          </a:prstGeom>
          <a:noFill/>
        </p:spPr>
        <p:txBody>
          <a:bodyPr wrap="square" rtlCol="0">
            <a:spAutoFit/>
          </a:bodyPr>
          <a:lstStyle/>
          <a:p>
            <a:r>
              <a:rPr lang="nl-NL" sz="2400" b="1" dirty="0">
                <a:solidFill>
                  <a:schemeClr val="bg1"/>
                </a:solidFill>
              </a:rPr>
              <a:t>Vraag 2. Hoe kan je iemand op een foto eruit laten zien als een held?</a:t>
            </a:r>
          </a:p>
        </p:txBody>
      </p:sp>
      <p:sp>
        <p:nvSpPr>
          <p:cNvPr id="7" name="Ster: 5 punten 6">
            <a:extLst>
              <a:ext uri="{FF2B5EF4-FFF2-40B4-BE49-F238E27FC236}">
                <a16:creationId xmlns:a16="http://schemas.microsoft.com/office/drawing/2014/main" id="{2CF905A0-D684-F04B-427F-C93757709688}"/>
              </a:ext>
            </a:extLst>
          </p:cNvPr>
          <p:cNvSpPr/>
          <p:nvPr/>
        </p:nvSpPr>
        <p:spPr>
          <a:xfrm>
            <a:off x="1362456" y="2244852"/>
            <a:ext cx="448056" cy="393192"/>
          </a:xfrm>
          <a:prstGeom prst="star5">
            <a:avLst/>
          </a:prstGeom>
          <a:solidFill>
            <a:srgbClr val="F4F1EC"/>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Ster: 5 punten 7">
            <a:extLst>
              <a:ext uri="{FF2B5EF4-FFF2-40B4-BE49-F238E27FC236}">
                <a16:creationId xmlns:a16="http://schemas.microsoft.com/office/drawing/2014/main" id="{C3A728DE-99C7-65FA-17FE-59BA6030B69E}"/>
              </a:ext>
            </a:extLst>
          </p:cNvPr>
          <p:cNvSpPr/>
          <p:nvPr/>
        </p:nvSpPr>
        <p:spPr>
          <a:xfrm>
            <a:off x="1362456" y="2990088"/>
            <a:ext cx="448056" cy="393192"/>
          </a:xfrm>
          <a:prstGeom prst="star5">
            <a:avLst/>
          </a:prstGeom>
          <a:solidFill>
            <a:srgbClr val="F4F1EC"/>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Ster: 5 punten 8">
            <a:extLst>
              <a:ext uri="{FF2B5EF4-FFF2-40B4-BE49-F238E27FC236}">
                <a16:creationId xmlns:a16="http://schemas.microsoft.com/office/drawing/2014/main" id="{4A8EEC5A-E70F-D91C-434E-31D05CA0407C}"/>
              </a:ext>
            </a:extLst>
          </p:cNvPr>
          <p:cNvSpPr/>
          <p:nvPr/>
        </p:nvSpPr>
        <p:spPr>
          <a:xfrm>
            <a:off x="1362456" y="3735324"/>
            <a:ext cx="448056" cy="393192"/>
          </a:xfrm>
          <a:prstGeom prst="star5">
            <a:avLst/>
          </a:prstGeom>
          <a:solidFill>
            <a:srgbClr val="F4F1EC"/>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D6F0E455-1FAC-5784-BDD5-5D239665EA71}"/>
              </a:ext>
            </a:extLst>
          </p:cNvPr>
          <p:cNvSpPr txBox="1"/>
          <p:nvPr/>
        </p:nvSpPr>
        <p:spPr>
          <a:xfrm>
            <a:off x="1998660" y="2253889"/>
            <a:ext cx="4886233" cy="461665"/>
          </a:xfrm>
          <a:prstGeom prst="rect">
            <a:avLst/>
          </a:prstGeom>
          <a:noFill/>
        </p:spPr>
        <p:txBody>
          <a:bodyPr wrap="square" rtlCol="0">
            <a:spAutoFit/>
          </a:bodyPr>
          <a:lstStyle/>
          <a:p>
            <a:r>
              <a:rPr lang="nl-NL" sz="2400" b="1" dirty="0">
                <a:solidFill>
                  <a:srgbClr val="A82A21"/>
                </a:solidFill>
              </a:rPr>
              <a:t>Door kleren, spullen en houding </a:t>
            </a:r>
          </a:p>
        </p:txBody>
      </p:sp>
      <p:sp>
        <p:nvSpPr>
          <p:cNvPr id="11" name="Tekstvak 10">
            <a:extLst>
              <a:ext uri="{FF2B5EF4-FFF2-40B4-BE49-F238E27FC236}">
                <a16:creationId xmlns:a16="http://schemas.microsoft.com/office/drawing/2014/main" id="{F54E4524-A87B-1F9E-F5CB-85E7D85EBC34}"/>
              </a:ext>
            </a:extLst>
          </p:cNvPr>
          <p:cNvSpPr txBox="1"/>
          <p:nvPr/>
        </p:nvSpPr>
        <p:spPr>
          <a:xfrm>
            <a:off x="1998659" y="2990088"/>
            <a:ext cx="5617755" cy="461665"/>
          </a:xfrm>
          <a:prstGeom prst="rect">
            <a:avLst/>
          </a:prstGeom>
          <a:noFill/>
        </p:spPr>
        <p:txBody>
          <a:bodyPr wrap="square" rtlCol="0">
            <a:spAutoFit/>
          </a:bodyPr>
          <a:lstStyle/>
          <a:p>
            <a:r>
              <a:rPr lang="nl-NL" sz="2400" b="1" dirty="0">
                <a:solidFill>
                  <a:srgbClr val="A82A21"/>
                </a:solidFill>
              </a:rPr>
              <a:t>Door een bepaalde hoek te kiezen</a:t>
            </a:r>
          </a:p>
        </p:txBody>
      </p:sp>
      <p:sp>
        <p:nvSpPr>
          <p:cNvPr id="12" name="Tekstvak 11">
            <a:extLst>
              <a:ext uri="{FF2B5EF4-FFF2-40B4-BE49-F238E27FC236}">
                <a16:creationId xmlns:a16="http://schemas.microsoft.com/office/drawing/2014/main" id="{CBED937D-1C3C-A93A-CBEE-959B14E8C6BE}"/>
              </a:ext>
            </a:extLst>
          </p:cNvPr>
          <p:cNvSpPr txBox="1"/>
          <p:nvPr/>
        </p:nvSpPr>
        <p:spPr>
          <a:xfrm>
            <a:off x="1998659" y="3701087"/>
            <a:ext cx="5617755" cy="461665"/>
          </a:xfrm>
          <a:prstGeom prst="rect">
            <a:avLst/>
          </a:prstGeom>
          <a:noFill/>
        </p:spPr>
        <p:txBody>
          <a:bodyPr wrap="square" rtlCol="0">
            <a:spAutoFit/>
          </a:bodyPr>
          <a:lstStyle/>
          <a:p>
            <a:r>
              <a:rPr lang="nl-NL" sz="2400" b="1" dirty="0">
                <a:solidFill>
                  <a:srgbClr val="A82A21"/>
                </a:solidFill>
              </a:rPr>
              <a:t>Door licht en donker</a:t>
            </a:r>
          </a:p>
        </p:txBody>
      </p:sp>
    </p:spTree>
    <p:extLst>
      <p:ext uri="{BB962C8B-B14F-4D97-AF65-F5344CB8AC3E}">
        <p14:creationId xmlns:p14="http://schemas.microsoft.com/office/powerpoint/2010/main" val="15222512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A2168-D454-7C22-6F59-E3AE7554F121}"/>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A40DDDB5-2201-AAC9-4D5E-BF4CD88CBFDA}"/>
              </a:ext>
            </a:extLst>
          </p:cNvPr>
          <p:cNvSpPr/>
          <p:nvPr/>
        </p:nvSpPr>
        <p:spPr>
          <a:xfrm>
            <a:off x="10910185" y="-316871"/>
            <a:ext cx="1307977" cy="7174871"/>
          </a:xfrm>
          <a:prstGeom prst="rect">
            <a:avLst/>
          </a:prstGeom>
          <a:solidFill>
            <a:srgbClr val="A82A2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ndParaRPr>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4140E50D-ACD8-203C-2756-E54811A69D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36639" y="221252"/>
            <a:ext cx="1055068" cy="475122"/>
          </a:xfrm>
          <a:prstGeom prst="rect">
            <a:avLst/>
          </a:prstGeom>
        </p:spPr>
      </p:pic>
      <p:pic>
        <p:nvPicPr>
          <p:cNvPr id="6" name="Afbeelding 5" descr="Afbeelding met tekst, Lettertype, Graphics, grafische vormgeving&#10;&#10;Door AI gegenereerde inhoud is mogelijk onjuist.">
            <a:extLst>
              <a:ext uri="{FF2B5EF4-FFF2-40B4-BE49-F238E27FC236}">
                <a16:creationId xmlns:a16="http://schemas.microsoft.com/office/drawing/2014/main" id="{9A3B0607-60ED-2065-343D-3F4D3E25D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6639" y="5976047"/>
            <a:ext cx="1055068" cy="744754"/>
          </a:xfrm>
          <a:prstGeom prst="rect">
            <a:avLst/>
          </a:prstGeom>
        </p:spPr>
      </p:pic>
      <p:sp>
        <p:nvSpPr>
          <p:cNvPr id="2" name="Rechthoek 1">
            <a:extLst>
              <a:ext uri="{FF2B5EF4-FFF2-40B4-BE49-F238E27FC236}">
                <a16:creationId xmlns:a16="http://schemas.microsoft.com/office/drawing/2014/main" id="{4053CB16-011E-66AB-094D-39A5BF4646A3}"/>
              </a:ext>
            </a:extLst>
          </p:cNvPr>
          <p:cNvSpPr/>
          <p:nvPr/>
        </p:nvSpPr>
        <p:spPr>
          <a:xfrm>
            <a:off x="576072" y="815245"/>
            <a:ext cx="7911712" cy="942349"/>
          </a:xfrm>
          <a:prstGeom prst="rect">
            <a:avLst/>
          </a:prstGeom>
          <a:solidFill>
            <a:srgbClr val="4D82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AAE532E6-5C6C-0E06-A012-015B87F1F5EC}"/>
              </a:ext>
            </a:extLst>
          </p:cNvPr>
          <p:cNvSpPr txBox="1"/>
          <p:nvPr/>
        </p:nvSpPr>
        <p:spPr>
          <a:xfrm>
            <a:off x="576072" y="926598"/>
            <a:ext cx="7911712" cy="830997"/>
          </a:xfrm>
          <a:prstGeom prst="rect">
            <a:avLst/>
          </a:prstGeom>
          <a:noFill/>
        </p:spPr>
        <p:txBody>
          <a:bodyPr wrap="square" rtlCol="0">
            <a:spAutoFit/>
          </a:bodyPr>
          <a:lstStyle/>
          <a:p>
            <a:r>
              <a:rPr lang="nl-NL" sz="2400" b="1" dirty="0">
                <a:solidFill>
                  <a:schemeClr val="bg1"/>
                </a:solidFill>
              </a:rPr>
              <a:t>Vraag 2. Hoe kan je iemand op een foto eruit laten zien als een held?</a:t>
            </a:r>
          </a:p>
        </p:txBody>
      </p:sp>
      <p:sp>
        <p:nvSpPr>
          <p:cNvPr id="7" name="Ster: 5 punten 6">
            <a:extLst>
              <a:ext uri="{FF2B5EF4-FFF2-40B4-BE49-F238E27FC236}">
                <a16:creationId xmlns:a16="http://schemas.microsoft.com/office/drawing/2014/main" id="{ADF33C41-4DF6-C0D3-8B37-5742449D36A3}"/>
              </a:ext>
            </a:extLst>
          </p:cNvPr>
          <p:cNvSpPr/>
          <p:nvPr/>
        </p:nvSpPr>
        <p:spPr>
          <a:xfrm>
            <a:off x="1362456" y="2244852"/>
            <a:ext cx="448056" cy="393192"/>
          </a:xfrm>
          <a:prstGeom prst="star5">
            <a:avLst/>
          </a:prstGeom>
          <a:solidFill>
            <a:srgbClr val="AD372F"/>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Ster: 5 punten 7">
            <a:extLst>
              <a:ext uri="{FF2B5EF4-FFF2-40B4-BE49-F238E27FC236}">
                <a16:creationId xmlns:a16="http://schemas.microsoft.com/office/drawing/2014/main" id="{3EBA0635-1852-45D4-4CBD-6669AD4FB0FC}"/>
              </a:ext>
            </a:extLst>
          </p:cNvPr>
          <p:cNvSpPr/>
          <p:nvPr/>
        </p:nvSpPr>
        <p:spPr>
          <a:xfrm>
            <a:off x="1362456" y="2990088"/>
            <a:ext cx="448056" cy="393192"/>
          </a:xfrm>
          <a:prstGeom prst="star5">
            <a:avLst/>
          </a:prstGeom>
          <a:solidFill>
            <a:srgbClr val="AD372F"/>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Ster: 5 punten 8">
            <a:extLst>
              <a:ext uri="{FF2B5EF4-FFF2-40B4-BE49-F238E27FC236}">
                <a16:creationId xmlns:a16="http://schemas.microsoft.com/office/drawing/2014/main" id="{2483FB33-E5F2-4B41-19AB-87A39160B4C8}"/>
              </a:ext>
            </a:extLst>
          </p:cNvPr>
          <p:cNvSpPr/>
          <p:nvPr/>
        </p:nvSpPr>
        <p:spPr>
          <a:xfrm>
            <a:off x="1362456" y="3735324"/>
            <a:ext cx="448056" cy="393192"/>
          </a:xfrm>
          <a:prstGeom prst="star5">
            <a:avLst/>
          </a:prstGeom>
          <a:solidFill>
            <a:srgbClr val="AD372F"/>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B1E568D9-A3E7-ABB2-8F01-52C028C9FDBA}"/>
              </a:ext>
            </a:extLst>
          </p:cNvPr>
          <p:cNvSpPr txBox="1"/>
          <p:nvPr/>
        </p:nvSpPr>
        <p:spPr>
          <a:xfrm>
            <a:off x="1998660" y="2253889"/>
            <a:ext cx="4886233" cy="461665"/>
          </a:xfrm>
          <a:prstGeom prst="rect">
            <a:avLst/>
          </a:prstGeom>
          <a:noFill/>
        </p:spPr>
        <p:txBody>
          <a:bodyPr wrap="square" rtlCol="0">
            <a:spAutoFit/>
          </a:bodyPr>
          <a:lstStyle/>
          <a:p>
            <a:r>
              <a:rPr lang="nl-NL" sz="2400" b="1" dirty="0">
                <a:solidFill>
                  <a:srgbClr val="A82A21"/>
                </a:solidFill>
              </a:rPr>
              <a:t>Door kleren, spullen en houding</a:t>
            </a:r>
          </a:p>
        </p:txBody>
      </p:sp>
      <p:sp>
        <p:nvSpPr>
          <p:cNvPr id="11" name="Tekstvak 10">
            <a:extLst>
              <a:ext uri="{FF2B5EF4-FFF2-40B4-BE49-F238E27FC236}">
                <a16:creationId xmlns:a16="http://schemas.microsoft.com/office/drawing/2014/main" id="{85AA2967-7D77-0271-D4A0-F62589D5A04D}"/>
              </a:ext>
            </a:extLst>
          </p:cNvPr>
          <p:cNvSpPr txBox="1"/>
          <p:nvPr/>
        </p:nvSpPr>
        <p:spPr>
          <a:xfrm>
            <a:off x="1998659" y="2990088"/>
            <a:ext cx="5617755" cy="461665"/>
          </a:xfrm>
          <a:prstGeom prst="rect">
            <a:avLst/>
          </a:prstGeom>
          <a:noFill/>
        </p:spPr>
        <p:txBody>
          <a:bodyPr wrap="square" rtlCol="0">
            <a:spAutoFit/>
          </a:bodyPr>
          <a:lstStyle/>
          <a:p>
            <a:r>
              <a:rPr lang="nl-NL" sz="2400" b="1" dirty="0">
                <a:solidFill>
                  <a:srgbClr val="A82A21"/>
                </a:solidFill>
              </a:rPr>
              <a:t>Door een bepaalde hoek te kiezen</a:t>
            </a:r>
          </a:p>
        </p:txBody>
      </p:sp>
      <p:sp>
        <p:nvSpPr>
          <p:cNvPr id="12" name="Tekstvak 11">
            <a:extLst>
              <a:ext uri="{FF2B5EF4-FFF2-40B4-BE49-F238E27FC236}">
                <a16:creationId xmlns:a16="http://schemas.microsoft.com/office/drawing/2014/main" id="{92C2574B-8B9F-3FEE-9E16-9C2FAFB8B764}"/>
              </a:ext>
            </a:extLst>
          </p:cNvPr>
          <p:cNvSpPr txBox="1"/>
          <p:nvPr/>
        </p:nvSpPr>
        <p:spPr>
          <a:xfrm>
            <a:off x="1998660" y="3701087"/>
            <a:ext cx="3433952" cy="461665"/>
          </a:xfrm>
          <a:prstGeom prst="rect">
            <a:avLst/>
          </a:prstGeom>
          <a:noFill/>
        </p:spPr>
        <p:txBody>
          <a:bodyPr wrap="square" rtlCol="0">
            <a:spAutoFit/>
          </a:bodyPr>
          <a:lstStyle/>
          <a:p>
            <a:r>
              <a:rPr lang="nl-NL" sz="2400" b="1" dirty="0">
                <a:solidFill>
                  <a:srgbClr val="A82A21"/>
                </a:solidFill>
              </a:rPr>
              <a:t>Door licht en donker</a:t>
            </a:r>
          </a:p>
        </p:txBody>
      </p:sp>
    </p:spTree>
    <p:extLst>
      <p:ext uri="{BB962C8B-B14F-4D97-AF65-F5344CB8AC3E}">
        <p14:creationId xmlns:p14="http://schemas.microsoft.com/office/powerpoint/2010/main" val="29861234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B2CA9-9796-574D-95B8-73C8DE11A6C4}"/>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37DF741D-21C2-6C4E-719A-45D961840066}"/>
              </a:ext>
            </a:extLst>
          </p:cNvPr>
          <p:cNvSpPr/>
          <p:nvPr/>
        </p:nvSpPr>
        <p:spPr>
          <a:xfrm>
            <a:off x="10910185" y="-316871"/>
            <a:ext cx="1307977" cy="7174871"/>
          </a:xfrm>
          <a:prstGeom prst="rect">
            <a:avLst/>
          </a:prstGeom>
          <a:solidFill>
            <a:srgbClr val="A82A2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ndParaRPr>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7E7AE124-98D1-6666-A661-87BD4AB082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36639" y="221252"/>
            <a:ext cx="1055068" cy="475122"/>
          </a:xfrm>
          <a:prstGeom prst="rect">
            <a:avLst/>
          </a:prstGeom>
        </p:spPr>
      </p:pic>
      <p:pic>
        <p:nvPicPr>
          <p:cNvPr id="6" name="Afbeelding 5" descr="Afbeelding met tekst, Lettertype, Graphics, grafische vormgeving&#10;&#10;Door AI gegenereerde inhoud is mogelijk onjuist.">
            <a:extLst>
              <a:ext uri="{FF2B5EF4-FFF2-40B4-BE49-F238E27FC236}">
                <a16:creationId xmlns:a16="http://schemas.microsoft.com/office/drawing/2014/main" id="{70308369-DA7C-2583-F8E7-BB72B4E753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6639" y="5976047"/>
            <a:ext cx="1055068" cy="744754"/>
          </a:xfrm>
          <a:prstGeom prst="rect">
            <a:avLst/>
          </a:prstGeom>
        </p:spPr>
      </p:pic>
      <p:sp>
        <p:nvSpPr>
          <p:cNvPr id="2" name="Rechthoek 1">
            <a:extLst>
              <a:ext uri="{FF2B5EF4-FFF2-40B4-BE49-F238E27FC236}">
                <a16:creationId xmlns:a16="http://schemas.microsoft.com/office/drawing/2014/main" id="{4D13A321-9271-6594-E25D-1F2D13D88B4D}"/>
              </a:ext>
            </a:extLst>
          </p:cNvPr>
          <p:cNvSpPr/>
          <p:nvPr/>
        </p:nvSpPr>
        <p:spPr>
          <a:xfrm>
            <a:off x="576072" y="815245"/>
            <a:ext cx="7911712" cy="712341"/>
          </a:xfrm>
          <a:prstGeom prst="rect">
            <a:avLst/>
          </a:prstGeom>
          <a:solidFill>
            <a:srgbClr val="4D82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EEC686F8-51E7-F11C-1243-223CB623EC72}"/>
              </a:ext>
            </a:extLst>
          </p:cNvPr>
          <p:cNvSpPr txBox="1"/>
          <p:nvPr/>
        </p:nvSpPr>
        <p:spPr>
          <a:xfrm>
            <a:off x="576072" y="926598"/>
            <a:ext cx="7911712" cy="461665"/>
          </a:xfrm>
          <a:prstGeom prst="rect">
            <a:avLst/>
          </a:prstGeom>
          <a:noFill/>
        </p:spPr>
        <p:txBody>
          <a:bodyPr wrap="square" rtlCol="0">
            <a:spAutoFit/>
          </a:bodyPr>
          <a:lstStyle/>
          <a:p>
            <a:r>
              <a:rPr lang="nl-NL" sz="2400" b="1" dirty="0">
                <a:solidFill>
                  <a:schemeClr val="bg1"/>
                </a:solidFill>
              </a:rPr>
              <a:t>Vraag 3. Wat is ‘lijst’ in het Engels?</a:t>
            </a:r>
          </a:p>
        </p:txBody>
      </p:sp>
      <p:sp>
        <p:nvSpPr>
          <p:cNvPr id="7" name="Ster: 5 punten 6">
            <a:extLst>
              <a:ext uri="{FF2B5EF4-FFF2-40B4-BE49-F238E27FC236}">
                <a16:creationId xmlns:a16="http://schemas.microsoft.com/office/drawing/2014/main" id="{4C4164CD-5613-08CF-C424-8A95D86F94CD}"/>
              </a:ext>
            </a:extLst>
          </p:cNvPr>
          <p:cNvSpPr/>
          <p:nvPr/>
        </p:nvSpPr>
        <p:spPr>
          <a:xfrm>
            <a:off x="1362456" y="2244852"/>
            <a:ext cx="448056" cy="393192"/>
          </a:xfrm>
          <a:prstGeom prst="star5">
            <a:avLst/>
          </a:prstGeom>
          <a:solidFill>
            <a:srgbClr val="F4F1EC"/>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Ster: 5 punten 7">
            <a:extLst>
              <a:ext uri="{FF2B5EF4-FFF2-40B4-BE49-F238E27FC236}">
                <a16:creationId xmlns:a16="http://schemas.microsoft.com/office/drawing/2014/main" id="{6AF50E53-DCA6-A6FF-9FB8-C3BC2205C0A4}"/>
              </a:ext>
            </a:extLst>
          </p:cNvPr>
          <p:cNvSpPr/>
          <p:nvPr/>
        </p:nvSpPr>
        <p:spPr>
          <a:xfrm>
            <a:off x="1362456" y="2990088"/>
            <a:ext cx="448056" cy="393192"/>
          </a:xfrm>
          <a:prstGeom prst="star5">
            <a:avLst/>
          </a:prstGeom>
          <a:solidFill>
            <a:srgbClr val="F4F1EC"/>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Ster: 5 punten 8">
            <a:extLst>
              <a:ext uri="{FF2B5EF4-FFF2-40B4-BE49-F238E27FC236}">
                <a16:creationId xmlns:a16="http://schemas.microsoft.com/office/drawing/2014/main" id="{A2D3C700-1AD0-F820-615C-532F2222CB9A}"/>
              </a:ext>
            </a:extLst>
          </p:cNvPr>
          <p:cNvSpPr/>
          <p:nvPr/>
        </p:nvSpPr>
        <p:spPr>
          <a:xfrm>
            <a:off x="1362456" y="3735324"/>
            <a:ext cx="448056" cy="393192"/>
          </a:xfrm>
          <a:prstGeom prst="star5">
            <a:avLst/>
          </a:prstGeom>
          <a:solidFill>
            <a:srgbClr val="F4F1EC"/>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45F5F662-C929-A8D0-A3C5-564E757EE6BE}"/>
              </a:ext>
            </a:extLst>
          </p:cNvPr>
          <p:cNvSpPr txBox="1"/>
          <p:nvPr/>
        </p:nvSpPr>
        <p:spPr>
          <a:xfrm>
            <a:off x="1998660" y="2253889"/>
            <a:ext cx="4886233" cy="461665"/>
          </a:xfrm>
          <a:prstGeom prst="rect">
            <a:avLst/>
          </a:prstGeom>
          <a:noFill/>
        </p:spPr>
        <p:txBody>
          <a:bodyPr wrap="square" rtlCol="0">
            <a:spAutoFit/>
          </a:bodyPr>
          <a:lstStyle/>
          <a:p>
            <a:r>
              <a:rPr lang="nl-NL" sz="2400" b="1" dirty="0" err="1">
                <a:solidFill>
                  <a:srgbClr val="A82A21"/>
                </a:solidFill>
              </a:rPr>
              <a:t>Painting</a:t>
            </a:r>
            <a:endParaRPr lang="nl-NL" sz="2400" b="1" dirty="0">
              <a:solidFill>
                <a:srgbClr val="A82A21"/>
              </a:solidFill>
            </a:endParaRPr>
          </a:p>
        </p:txBody>
      </p:sp>
      <p:sp>
        <p:nvSpPr>
          <p:cNvPr id="11" name="Tekstvak 10">
            <a:extLst>
              <a:ext uri="{FF2B5EF4-FFF2-40B4-BE49-F238E27FC236}">
                <a16:creationId xmlns:a16="http://schemas.microsoft.com/office/drawing/2014/main" id="{30117800-2203-BE17-3B9E-B0E827890DC9}"/>
              </a:ext>
            </a:extLst>
          </p:cNvPr>
          <p:cNvSpPr txBox="1"/>
          <p:nvPr/>
        </p:nvSpPr>
        <p:spPr>
          <a:xfrm>
            <a:off x="1998659" y="2990088"/>
            <a:ext cx="5617755" cy="461665"/>
          </a:xfrm>
          <a:prstGeom prst="rect">
            <a:avLst/>
          </a:prstGeom>
          <a:noFill/>
        </p:spPr>
        <p:txBody>
          <a:bodyPr wrap="square" rtlCol="0">
            <a:spAutoFit/>
          </a:bodyPr>
          <a:lstStyle/>
          <a:p>
            <a:r>
              <a:rPr lang="nl-NL" sz="2400" b="1" dirty="0">
                <a:solidFill>
                  <a:srgbClr val="A82A21"/>
                </a:solidFill>
              </a:rPr>
              <a:t>Frame</a:t>
            </a:r>
          </a:p>
        </p:txBody>
      </p:sp>
      <p:sp>
        <p:nvSpPr>
          <p:cNvPr id="12" name="Tekstvak 11">
            <a:extLst>
              <a:ext uri="{FF2B5EF4-FFF2-40B4-BE49-F238E27FC236}">
                <a16:creationId xmlns:a16="http://schemas.microsoft.com/office/drawing/2014/main" id="{AA8B985A-1E33-161B-B55F-27802B62DF94}"/>
              </a:ext>
            </a:extLst>
          </p:cNvPr>
          <p:cNvSpPr txBox="1"/>
          <p:nvPr/>
        </p:nvSpPr>
        <p:spPr>
          <a:xfrm>
            <a:off x="1998660" y="3701087"/>
            <a:ext cx="3433952" cy="461665"/>
          </a:xfrm>
          <a:prstGeom prst="rect">
            <a:avLst/>
          </a:prstGeom>
          <a:noFill/>
        </p:spPr>
        <p:txBody>
          <a:bodyPr wrap="square" rtlCol="0">
            <a:spAutoFit/>
          </a:bodyPr>
          <a:lstStyle/>
          <a:p>
            <a:r>
              <a:rPr lang="nl-NL" sz="2400" b="1" dirty="0">
                <a:solidFill>
                  <a:srgbClr val="A82A21"/>
                </a:solidFill>
              </a:rPr>
              <a:t>Fame</a:t>
            </a:r>
          </a:p>
        </p:txBody>
      </p:sp>
    </p:spTree>
    <p:extLst>
      <p:ext uri="{BB962C8B-B14F-4D97-AF65-F5344CB8AC3E}">
        <p14:creationId xmlns:p14="http://schemas.microsoft.com/office/powerpoint/2010/main" val="2035574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07017014-3AF2-FC6F-D7CE-93367FB8C04A}"/>
              </a:ext>
            </a:extLst>
          </p:cNvPr>
          <p:cNvSpPr/>
          <p:nvPr/>
        </p:nvSpPr>
        <p:spPr>
          <a:xfrm>
            <a:off x="10884022" y="-316871"/>
            <a:ext cx="1307977" cy="7174871"/>
          </a:xfrm>
          <a:prstGeom prst="rect">
            <a:avLst/>
          </a:prstGeom>
          <a:solidFill>
            <a:srgbClr val="4D82A5"/>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ndParaRPr>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DE9A1557-FF3E-6CC8-015B-254994A14F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10477" y="221252"/>
            <a:ext cx="1055068" cy="475122"/>
          </a:xfrm>
          <a:prstGeom prst="rect">
            <a:avLst/>
          </a:prstGeom>
        </p:spPr>
      </p:pic>
      <p:pic>
        <p:nvPicPr>
          <p:cNvPr id="6" name="Afbeelding 5" descr="Afbeelding met tekst, Lettertype, Graphics, grafische vormgeving&#10;&#10;Door AI gegenereerde inhoud is mogelijk onjuist.">
            <a:extLst>
              <a:ext uri="{FF2B5EF4-FFF2-40B4-BE49-F238E27FC236}">
                <a16:creationId xmlns:a16="http://schemas.microsoft.com/office/drawing/2014/main" id="{A5FD930A-92BB-7E99-CA5D-F23DAF645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6639" y="5976047"/>
            <a:ext cx="1055068" cy="744754"/>
          </a:xfrm>
          <a:prstGeom prst="rect">
            <a:avLst/>
          </a:prstGeom>
        </p:spPr>
      </p:pic>
      <p:pic>
        <p:nvPicPr>
          <p:cNvPr id="2" name="Picture 2" descr="David Levinthal Bio — Julie Nester Gallery">
            <a:extLst>
              <a:ext uri="{FF2B5EF4-FFF2-40B4-BE49-F238E27FC236}">
                <a16:creationId xmlns:a16="http://schemas.microsoft.com/office/drawing/2014/main" id="{D6A38F33-1441-4BAD-ED9A-00738BD425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312" y="2225943"/>
            <a:ext cx="4247536" cy="2389239"/>
          </a:xfrm>
          <a:prstGeom prst="rect">
            <a:avLst/>
          </a:prstGeom>
          <a:noFill/>
          <a:ln w="38100">
            <a:solidFill>
              <a:srgbClr val="EDA05B"/>
            </a:solidFill>
          </a:ln>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0ADC22EF-1091-A6A1-613F-8715D3B29F4E}"/>
              </a:ext>
            </a:extLst>
          </p:cNvPr>
          <p:cNvSpPr/>
          <p:nvPr/>
        </p:nvSpPr>
        <p:spPr>
          <a:xfrm>
            <a:off x="405245" y="916238"/>
            <a:ext cx="3553691" cy="632007"/>
          </a:xfrm>
          <a:prstGeom prst="rect">
            <a:avLst/>
          </a:prstGeom>
          <a:solidFill>
            <a:srgbClr val="EDA0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076B5709-7003-2689-4193-21D9B8FDF032}"/>
              </a:ext>
            </a:extLst>
          </p:cNvPr>
          <p:cNvSpPr txBox="1"/>
          <p:nvPr/>
        </p:nvSpPr>
        <p:spPr>
          <a:xfrm>
            <a:off x="659901" y="2254902"/>
            <a:ext cx="5050877" cy="369332"/>
          </a:xfrm>
          <a:prstGeom prst="rect">
            <a:avLst/>
          </a:prstGeom>
          <a:noFill/>
        </p:spPr>
        <p:txBody>
          <a:bodyPr wrap="square" rtlCol="0">
            <a:spAutoFit/>
          </a:bodyPr>
          <a:lstStyle/>
          <a:p>
            <a:r>
              <a:rPr lang="nl-NL" b="1" dirty="0">
                <a:solidFill>
                  <a:srgbClr val="4D82A5"/>
                </a:solidFill>
              </a:rPr>
              <a:t>We hebben het al gehad over David </a:t>
            </a:r>
            <a:r>
              <a:rPr lang="nl-NL" b="1" dirty="0" err="1">
                <a:solidFill>
                  <a:srgbClr val="4D82A5"/>
                </a:solidFill>
              </a:rPr>
              <a:t>Levinthal</a:t>
            </a:r>
            <a:r>
              <a:rPr lang="nl-NL" b="1" dirty="0">
                <a:solidFill>
                  <a:srgbClr val="4D82A5"/>
                </a:solidFill>
              </a:rPr>
              <a:t>.</a:t>
            </a:r>
            <a:endParaRPr lang="nl-NL" dirty="0">
              <a:solidFill>
                <a:srgbClr val="4D82A5"/>
              </a:solidFill>
            </a:endParaRPr>
          </a:p>
        </p:txBody>
      </p:sp>
      <p:sp>
        <p:nvSpPr>
          <p:cNvPr id="8" name="Tekstvak 7">
            <a:extLst>
              <a:ext uri="{FF2B5EF4-FFF2-40B4-BE49-F238E27FC236}">
                <a16:creationId xmlns:a16="http://schemas.microsoft.com/office/drawing/2014/main" id="{9FC23C1C-B8D3-8B44-7EA7-386B27C15832}"/>
              </a:ext>
            </a:extLst>
          </p:cNvPr>
          <p:cNvSpPr txBox="1"/>
          <p:nvPr/>
        </p:nvSpPr>
        <p:spPr>
          <a:xfrm>
            <a:off x="477982" y="916239"/>
            <a:ext cx="4404851" cy="861774"/>
          </a:xfrm>
          <a:prstGeom prst="rect">
            <a:avLst/>
          </a:prstGeom>
          <a:noFill/>
        </p:spPr>
        <p:txBody>
          <a:bodyPr wrap="square" rtlCol="0">
            <a:spAutoFit/>
          </a:bodyPr>
          <a:lstStyle/>
          <a:p>
            <a:r>
              <a:rPr lang="nl-NL" sz="3200" b="1" dirty="0">
                <a:solidFill>
                  <a:schemeClr val="bg1"/>
                </a:solidFill>
              </a:rPr>
              <a:t>Wat weten we al?</a:t>
            </a:r>
          </a:p>
          <a:p>
            <a:endParaRPr lang="nl-NL" dirty="0"/>
          </a:p>
        </p:txBody>
      </p:sp>
      <p:sp>
        <p:nvSpPr>
          <p:cNvPr id="9" name="Rechthoek 8">
            <a:extLst>
              <a:ext uri="{FF2B5EF4-FFF2-40B4-BE49-F238E27FC236}">
                <a16:creationId xmlns:a16="http://schemas.microsoft.com/office/drawing/2014/main" id="{5C1CCB7F-2565-91A0-9FC7-2147E139F29C}"/>
              </a:ext>
            </a:extLst>
          </p:cNvPr>
          <p:cNvSpPr/>
          <p:nvPr/>
        </p:nvSpPr>
        <p:spPr>
          <a:xfrm>
            <a:off x="850844" y="2907697"/>
            <a:ext cx="4247536" cy="500521"/>
          </a:xfrm>
          <a:prstGeom prst="rect">
            <a:avLst/>
          </a:prstGeom>
          <a:solidFill>
            <a:srgbClr val="4D82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73D691E5-3BA7-5AF5-D423-54C1C0E06AB6}"/>
              </a:ext>
            </a:extLst>
          </p:cNvPr>
          <p:cNvSpPr txBox="1"/>
          <p:nvPr/>
        </p:nvSpPr>
        <p:spPr>
          <a:xfrm>
            <a:off x="959950" y="2932010"/>
            <a:ext cx="4247536" cy="677108"/>
          </a:xfrm>
          <a:prstGeom prst="rect">
            <a:avLst/>
          </a:prstGeom>
          <a:noFill/>
        </p:spPr>
        <p:txBody>
          <a:bodyPr wrap="square" rtlCol="0">
            <a:spAutoFit/>
          </a:bodyPr>
          <a:lstStyle/>
          <a:p>
            <a:r>
              <a:rPr lang="nl-NL" sz="2000" b="1" dirty="0">
                <a:solidFill>
                  <a:schemeClr val="bg1"/>
                </a:solidFill>
              </a:rPr>
              <a:t>David </a:t>
            </a:r>
            <a:r>
              <a:rPr lang="nl-NL" sz="2000" b="1" dirty="0" err="1">
                <a:solidFill>
                  <a:schemeClr val="bg1"/>
                </a:solidFill>
              </a:rPr>
              <a:t>Levinthal</a:t>
            </a:r>
            <a:r>
              <a:rPr lang="nl-NL" sz="2000" b="1" dirty="0">
                <a:solidFill>
                  <a:schemeClr val="bg1"/>
                </a:solidFill>
              </a:rPr>
              <a:t> is een fotograaf</a:t>
            </a:r>
          </a:p>
          <a:p>
            <a:endParaRPr lang="nl-NL" dirty="0"/>
          </a:p>
        </p:txBody>
      </p:sp>
      <p:sp>
        <p:nvSpPr>
          <p:cNvPr id="11" name="Rechthoek 10">
            <a:extLst>
              <a:ext uri="{FF2B5EF4-FFF2-40B4-BE49-F238E27FC236}">
                <a16:creationId xmlns:a16="http://schemas.microsoft.com/office/drawing/2014/main" id="{50307D2C-A4A8-E2B1-2F89-559B5EF661D5}"/>
              </a:ext>
            </a:extLst>
          </p:cNvPr>
          <p:cNvSpPr/>
          <p:nvPr/>
        </p:nvSpPr>
        <p:spPr>
          <a:xfrm>
            <a:off x="850844" y="3570286"/>
            <a:ext cx="4247536" cy="500521"/>
          </a:xfrm>
          <a:prstGeom prst="rect">
            <a:avLst/>
          </a:prstGeom>
          <a:solidFill>
            <a:srgbClr val="4D82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4F8F371F-30CA-68BA-D4F7-FC8EFE9EE88A}"/>
              </a:ext>
            </a:extLst>
          </p:cNvPr>
          <p:cNvSpPr txBox="1"/>
          <p:nvPr/>
        </p:nvSpPr>
        <p:spPr>
          <a:xfrm>
            <a:off x="959950" y="3594599"/>
            <a:ext cx="4247536" cy="677108"/>
          </a:xfrm>
          <a:prstGeom prst="rect">
            <a:avLst/>
          </a:prstGeom>
          <a:noFill/>
        </p:spPr>
        <p:txBody>
          <a:bodyPr wrap="square" rtlCol="0">
            <a:spAutoFit/>
          </a:bodyPr>
          <a:lstStyle/>
          <a:p>
            <a:r>
              <a:rPr lang="nl-NL" sz="2000" b="1" dirty="0">
                <a:solidFill>
                  <a:schemeClr val="bg1"/>
                </a:solidFill>
              </a:rPr>
              <a:t>Hij komt uit De Verenigde Staten</a:t>
            </a:r>
          </a:p>
          <a:p>
            <a:endParaRPr lang="nl-NL" dirty="0"/>
          </a:p>
        </p:txBody>
      </p:sp>
      <p:sp>
        <p:nvSpPr>
          <p:cNvPr id="13" name="Rechthoek 12">
            <a:extLst>
              <a:ext uri="{FF2B5EF4-FFF2-40B4-BE49-F238E27FC236}">
                <a16:creationId xmlns:a16="http://schemas.microsoft.com/office/drawing/2014/main" id="{78387DB1-FA1A-7F3B-99D3-5FEBD40EC910}"/>
              </a:ext>
            </a:extLst>
          </p:cNvPr>
          <p:cNvSpPr/>
          <p:nvPr/>
        </p:nvSpPr>
        <p:spPr>
          <a:xfrm>
            <a:off x="850844" y="4247394"/>
            <a:ext cx="4247536" cy="500521"/>
          </a:xfrm>
          <a:prstGeom prst="rect">
            <a:avLst/>
          </a:prstGeom>
          <a:solidFill>
            <a:srgbClr val="4D82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66FF636C-9399-69F2-AA31-CCD0CBB4C5C0}"/>
              </a:ext>
            </a:extLst>
          </p:cNvPr>
          <p:cNvSpPr txBox="1"/>
          <p:nvPr/>
        </p:nvSpPr>
        <p:spPr>
          <a:xfrm>
            <a:off x="959950" y="4271707"/>
            <a:ext cx="4247536" cy="677108"/>
          </a:xfrm>
          <a:prstGeom prst="rect">
            <a:avLst/>
          </a:prstGeom>
          <a:noFill/>
        </p:spPr>
        <p:txBody>
          <a:bodyPr wrap="square" rtlCol="0">
            <a:spAutoFit/>
          </a:bodyPr>
          <a:lstStyle/>
          <a:p>
            <a:r>
              <a:rPr lang="nl-NL" sz="2000" b="1" dirty="0">
                <a:solidFill>
                  <a:schemeClr val="bg1"/>
                </a:solidFill>
              </a:rPr>
              <a:t>Hij maakt vaak foto’s van helden</a:t>
            </a:r>
          </a:p>
          <a:p>
            <a:endParaRPr lang="nl-NL" dirty="0"/>
          </a:p>
        </p:txBody>
      </p:sp>
      <p:sp>
        <p:nvSpPr>
          <p:cNvPr id="15" name="Tekstvak 14">
            <a:extLst>
              <a:ext uri="{FF2B5EF4-FFF2-40B4-BE49-F238E27FC236}">
                <a16:creationId xmlns:a16="http://schemas.microsoft.com/office/drawing/2014/main" id="{55E060E3-32D4-D8EB-C18F-5D5376322543}"/>
              </a:ext>
            </a:extLst>
          </p:cNvPr>
          <p:cNvSpPr txBox="1"/>
          <p:nvPr/>
        </p:nvSpPr>
        <p:spPr>
          <a:xfrm>
            <a:off x="659900" y="5149715"/>
            <a:ext cx="5050877" cy="646331"/>
          </a:xfrm>
          <a:prstGeom prst="rect">
            <a:avLst/>
          </a:prstGeom>
          <a:noFill/>
        </p:spPr>
        <p:txBody>
          <a:bodyPr wrap="square" rtlCol="0">
            <a:spAutoFit/>
          </a:bodyPr>
          <a:lstStyle/>
          <a:p>
            <a:r>
              <a:rPr lang="nl-NL" b="1" dirty="0">
                <a:solidFill>
                  <a:srgbClr val="4D82A5"/>
                </a:solidFill>
              </a:rPr>
              <a:t>Vandaag gaan we verder met de vraag: hoe maak je van iemand een held?</a:t>
            </a:r>
            <a:endParaRPr lang="nl-NL" dirty="0">
              <a:solidFill>
                <a:srgbClr val="4D82A5"/>
              </a:solidFill>
            </a:endParaRPr>
          </a:p>
        </p:txBody>
      </p:sp>
      <p:sp>
        <p:nvSpPr>
          <p:cNvPr id="16" name="Rechthoek 15">
            <a:extLst>
              <a:ext uri="{FF2B5EF4-FFF2-40B4-BE49-F238E27FC236}">
                <a16:creationId xmlns:a16="http://schemas.microsoft.com/office/drawing/2014/main" id="{1839AAA2-065D-E81E-9D78-AC0C055A6217}"/>
              </a:ext>
            </a:extLst>
          </p:cNvPr>
          <p:cNvSpPr/>
          <p:nvPr/>
        </p:nvSpPr>
        <p:spPr>
          <a:xfrm>
            <a:off x="257175" y="221252"/>
            <a:ext cx="10098565" cy="6398623"/>
          </a:xfrm>
          <a:prstGeom prst="rect">
            <a:avLst/>
          </a:prstGeom>
          <a:noFill/>
          <a:ln w="57150">
            <a:solidFill>
              <a:srgbClr val="EDA0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674066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E118C-38D7-C7F2-68F3-D0EBAA110900}"/>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333B3724-2CC7-C9F2-6A78-B9EF7988C623}"/>
              </a:ext>
            </a:extLst>
          </p:cNvPr>
          <p:cNvSpPr/>
          <p:nvPr/>
        </p:nvSpPr>
        <p:spPr>
          <a:xfrm>
            <a:off x="10910185" y="-316871"/>
            <a:ext cx="1307977" cy="7174871"/>
          </a:xfrm>
          <a:prstGeom prst="rect">
            <a:avLst/>
          </a:prstGeom>
          <a:solidFill>
            <a:srgbClr val="A82A2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ndParaRPr>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8B778795-BACA-B300-4E0E-3F34AC5075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36639" y="221252"/>
            <a:ext cx="1055068" cy="475122"/>
          </a:xfrm>
          <a:prstGeom prst="rect">
            <a:avLst/>
          </a:prstGeom>
        </p:spPr>
      </p:pic>
      <p:pic>
        <p:nvPicPr>
          <p:cNvPr id="6" name="Afbeelding 5" descr="Afbeelding met tekst, Lettertype, Graphics, grafische vormgeving&#10;&#10;Door AI gegenereerde inhoud is mogelijk onjuist.">
            <a:extLst>
              <a:ext uri="{FF2B5EF4-FFF2-40B4-BE49-F238E27FC236}">
                <a16:creationId xmlns:a16="http://schemas.microsoft.com/office/drawing/2014/main" id="{D167F969-BD8B-2B19-E72B-179A6DD180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6639" y="5976047"/>
            <a:ext cx="1055068" cy="744754"/>
          </a:xfrm>
          <a:prstGeom prst="rect">
            <a:avLst/>
          </a:prstGeom>
        </p:spPr>
      </p:pic>
      <p:sp>
        <p:nvSpPr>
          <p:cNvPr id="2" name="Rechthoek 1">
            <a:extLst>
              <a:ext uri="{FF2B5EF4-FFF2-40B4-BE49-F238E27FC236}">
                <a16:creationId xmlns:a16="http://schemas.microsoft.com/office/drawing/2014/main" id="{85676F2F-C80E-F29C-E540-0555987C56BD}"/>
              </a:ext>
            </a:extLst>
          </p:cNvPr>
          <p:cNvSpPr/>
          <p:nvPr/>
        </p:nvSpPr>
        <p:spPr>
          <a:xfrm>
            <a:off x="576072" y="815245"/>
            <a:ext cx="7911712" cy="712341"/>
          </a:xfrm>
          <a:prstGeom prst="rect">
            <a:avLst/>
          </a:prstGeom>
          <a:solidFill>
            <a:srgbClr val="4D82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36E957EA-0BB2-0F6F-8662-97CCB26F4497}"/>
              </a:ext>
            </a:extLst>
          </p:cNvPr>
          <p:cNvSpPr txBox="1"/>
          <p:nvPr/>
        </p:nvSpPr>
        <p:spPr>
          <a:xfrm>
            <a:off x="576072" y="926598"/>
            <a:ext cx="7911712" cy="461665"/>
          </a:xfrm>
          <a:prstGeom prst="rect">
            <a:avLst/>
          </a:prstGeom>
          <a:noFill/>
        </p:spPr>
        <p:txBody>
          <a:bodyPr wrap="square" rtlCol="0">
            <a:spAutoFit/>
          </a:bodyPr>
          <a:lstStyle/>
          <a:p>
            <a:r>
              <a:rPr lang="nl-NL" sz="2400" b="1" dirty="0">
                <a:solidFill>
                  <a:schemeClr val="bg1"/>
                </a:solidFill>
              </a:rPr>
              <a:t>Vraag 3. Wat is ‘lijst’ in het Engels?</a:t>
            </a:r>
          </a:p>
        </p:txBody>
      </p:sp>
      <p:sp>
        <p:nvSpPr>
          <p:cNvPr id="7" name="Ster: 5 punten 6">
            <a:extLst>
              <a:ext uri="{FF2B5EF4-FFF2-40B4-BE49-F238E27FC236}">
                <a16:creationId xmlns:a16="http://schemas.microsoft.com/office/drawing/2014/main" id="{0075F67F-1344-91BC-5D64-9EF521A3A826}"/>
              </a:ext>
            </a:extLst>
          </p:cNvPr>
          <p:cNvSpPr/>
          <p:nvPr/>
        </p:nvSpPr>
        <p:spPr>
          <a:xfrm>
            <a:off x="1362456" y="2244852"/>
            <a:ext cx="448056" cy="393192"/>
          </a:xfrm>
          <a:prstGeom prst="star5">
            <a:avLst/>
          </a:prstGeom>
          <a:solidFill>
            <a:srgbClr val="F4F1EC"/>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Ster: 5 punten 7">
            <a:extLst>
              <a:ext uri="{FF2B5EF4-FFF2-40B4-BE49-F238E27FC236}">
                <a16:creationId xmlns:a16="http://schemas.microsoft.com/office/drawing/2014/main" id="{3882C0C3-782A-5FAC-9B73-1B3C82CF955E}"/>
              </a:ext>
            </a:extLst>
          </p:cNvPr>
          <p:cNvSpPr/>
          <p:nvPr/>
        </p:nvSpPr>
        <p:spPr>
          <a:xfrm>
            <a:off x="1362456" y="2990088"/>
            <a:ext cx="448056" cy="393192"/>
          </a:xfrm>
          <a:prstGeom prst="star5">
            <a:avLst/>
          </a:prstGeom>
          <a:solidFill>
            <a:srgbClr val="AD372F"/>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Ster: 5 punten 8">
            <a:extLst>
              <a:ext uri="{FF2B5EF4-FFF2-40B4-BE49-F238E27FC236}">
                <a16:creationId xmlns:a16="http://schemas.microsoft.com/office/drawing/2014/main" id="{A427B969-7762-3998-DBC6-22351E641541}"/>
              </a:ext>
            </a:extLst>
          </p:cNvPr>
          <p:cNvSpPr/>
          <p:nvPr/>
        </p:nvSpPr>
        <p:spPr>
          <a:xfrm>
            <a:off x="1362456" y="3735324"/>
            <a:ext cx="448056" cy="393192"/>
          </a:xfrm>
          <a:prstGeom prst="star5">
            <a:avLst/>
          </a:prstGeom>
          <a:solidFill>
            <a:srgbClr val="F4F1EC"/>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89229807-E75E-F1A0-EEBB-5EC42F55B245}"/>
              </a:ext>
            </a:extLst>
          </p:cNvPr>
          <p:cNvSpPr txBox="1"/>
          <p:nvPr/>
        </p:nvSpPr>
        <p:spPr>
          <a:xfrm>
            <a:off x="1998660" y="2253889"/>
            <a:ext cx="4886233" cy="461665"/>
          </a:xfrm>
          <a:prstGeom prst="rect">
            <a:avLst/>
          </a:prstGeom>
          <a:noFill/>
        </p:spPr>
        <p:txBody>
          <a:bodyPr wrap="square" rtlCol="0">
            <a:spAutoFit/>
          </a:bodyPr>
          <a:lstStyle/>
          <a:p>
            <a:r>
              <a:rPr lang="nl-NL" sz="2400" b="1" dirty="0" err="1">
                <a:solidFill>
                  <a:srgbClr val="A82A21"/>
                </a:solidFill>
              </a:rPr>
              <a:t>Painting</a:t>
            </a:r>
            <a:endParaRPr lang="nl-NL" sz="2400" b="1" dirty="0">
              <a:solidFill>
                <a:srgbClr val="A82A21"/>
              </a:solidFill>
            </a:endParaRPr>
          </a:p>
        </p:txBody>
      </p:sp>
      <p:sp>
        <p:nvSpPr>
          <p:cNvPr id="11" name="Tekstvak 10">
            <a:extLst>
              <a:ext uri="{FF2B5EF4-FFF2-40B4-BE49-F238E27FC236}">
                <a16:creationId xmlns:a16="http://schemas.microsoft.com/office/drawing/2014/main" id="{C9CF311C-5954-BADC-48F1-04BC4D28BCBF}"/>
              </a:ext>
            </a:extLst>
          </p:cNvPr>
          <p:cNvSpPr txBox="1"/>
          <p:nvPr/>
        </p:nvSpPr>
        <p:spPr>
          <a:xfrm>
            <a:off x="1998659" y="2990088"/>
            <a:ext cx="5617755" cy="461665"/>
          </a:xfrm>
          <a:prstGeom prst="rect">
            <a:avLst/>
          </a:prstGeom>
          <a:noFill/>
        </p:spPr>
        <p:txBody>
          <a:bodyPr wrap="square" rtlCol="0">
            <a:spAutoFit/>
          </a:bodyPr>
          <a:lstStyle/>
          <a:p>
            <a:r>
              <a:rPr lang="nl-NL" sz="2400" b="1" dirty="0">
                <a:solidFill>
                  <a:srgbClr val="A82A21"/>
                </a:solidFill>
              </a:rPr>
              <a:t>Frame</a:t>
            </a:r>
          </a:p>
        </p:txBody>
      </p:sp>
      <p:sp>
        <p:nvSpPr>
          <p:cNvPr id="12" name="Tekstvak 11">
            <a:extLst>
              <a:ext uri="{FF2B5EF4-FFF2-40B4-BE49-F238E27FC236}">
                <a16:creationId xmlns:a16="http://schemas.microsoft.com/office/drawing/2014/main" id="{EB1DD4D6-77D4-0472-7B77-353DC5C83EA8}"/>
              </a:ext>
            </a:extLst>
          </p:cNvPr>
          <p:cNvSpPr txBox="1"/>
          <p:nvPr/>
        </p:nvSpPr>
        <p:spPr>
          <a:xfrm>
            <a:off x="1998660" y="3701087"/>
            <a:ext cx="3433952" cy="461665"/>
          </a:xfrm>
          <a:prstGeom prst="rect">
            <a:avLst/>
          </a:prstGeom>
          <a:noFill/>
        </p:spPr>
        <p:txBody>
          <a:bodyPr wrap="square" rtlCol="0">
            <a:spAutoFit/>
          </a:bodyPr>
          <a:lstStyle/>
          <a:p>
            <a:r>
              <a:rPr lang="nl-NL" sz="2400" b="1" dirty="0">
                <a:solidFill>
                  <a:srgbClr val="A82A21"/>
                </a:solidFill>
              </a:rPr>
              <a:t>Fame</a:t>
            </a:r>
          </a:p>
        </p:txBody>
      </p:sp>
    </p:spTree>
    <p:extLst>
      <p:ext uri="{BB962C8B-B14F-4D97-AF65-F5344CB8AC3E}">
        <p14:creationId xmlns:p14="http://schemas.microsoft.com/office/powerpoint/2010/main" val="2596010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2D288-1E5A-E032-F179-DB6A8016A962}"/>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82893AA3-FB33-6224-FD4C-600E260EB560}"/>
              </a:ext>
            </a:extLst>
          </p:cNvPr>
          <p:cNvSpPr/>
          <p:nvPr/>
        </p:nvSpPr>
        <p:spPr>
          <a:xfrm>
            <a:off x="10910185" y="-316871"/>
            <a:ext cx="1307977" cy="7174871"/>
          </a:xfrm>
          <a:prstGeom prst="rect">
            <a:avLst/>
          </a:prstGeom>
          <a:solidFill>
            <a:srgbClr val="A82A2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ndParaRPr>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C30C8DF9-72E4-78E9-F205-7B4BF9C5FB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36639" y="221252"/>
            <a:ext cx="1055068" cy="475122"/>
          </a:xfrm>
          <a:prstGeom prst="rect">
            <a:avLst/>
          </a:prstGeom>
        </p:spPr>
      </p:pic>
      <p:pic>
        <p:nvPicPr>
          <p:cNvPr id="6" name="Afbeelding 5" descr="Afbeelding met tekst, Lettertype, Graphics, grafische vormgeving&#10;&#10;Door AI gegenereerde inhoud is mogelijk onjuist.">
            <a:extLst>
              <a:ext uri="{FF2B5EF4-FFF2-40B4-BE49-F238E27FC236}">
                <a16:creationId xmlns:a16="http://schemas.microsoft.com/office/drawing/2014/main" id="{679B1AD8-CA3F-CA5B-0F95-4BCB45DE7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6639" y="5976047"/>
            <a:ext cx="1055068" cy="744754"/>
          </a:xfrm>
          <a:prstGeom prst="rect">
            <a:avLst/>
          </a:prstGeom>
        </p:spPr>
      </p:pic>
      <p:sp>
        <p:nvSpPr>
          <p:cNvPr id="2" name="Rechthoek 1">
            <a:extLst>
              <a:ext uri="{FF2B5EF4-FFF2-40B4-BE49-F238E27FC236}">
                <a16:creationId xmlns:a16="http://schemas.microsoft.com/office/drawing/2014/main" id="{CA0F915A-54A8-CD7F-2F73-B524A4C76241}"/>
              </a:ext>
            </a:extLst>
          </p:cNvPr>
          <p:cNvSpPr/>
          <p:nvPr/>
        </p:nvSpPr>
        <p:spPr>
          <a:xfrm>
            <a:off x="576072" y="815245"/>
            <a:ext cx="7911712" cy="712341"/>
          </a:xfrm>
          <a:prstGeom prst="rect">
            <a:avLst/>
          </a:prstGeom>
          <a:solidFill>
            <a:srgbClr val="4D82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1CF5D161-BEBF-CC67-2142-F8DDCADDBCD5}"/>
              </a:ext>
            </a:extLst>
          </p:cNvPr>
          <p:cNvSpPr txBox="1"/>
          <p:nvPr/>
        </p:nvSpPr>
        <p:spPr>
          <a:xfrm>
            <a:off x="576072" y="926598"/>
            <a:ext cx="7911712" cy="461665"/>
          </a:xfrm>
          <a:prstGeom prst="rect">
            <a:avLst/>
          </a:prstGeom>
          <a:noFill/>
        </p:spPr>
        <p:txBody>
          <a:bodyPr wrap="square" rtlCol="0">
            <a:spAutoFit/>
          </a:bodyPr>
          <a:lstStyle/>
          <a:p>
            <a:r>
              <a:rPr lang="nl-NL" sz="2400" b="1" dirty="0">
                <a:solidFill>
                  <a:schemeClr val="bg1"/>
                </a:solidFill>
              </a:rPr>
              <a:t>Vraag 4. Wat is </a:t>
            </a:r>
            <a:r>
              <a:rPr lang="nl-NL" sz="2400" b="1" dirty="0">
                <a:solidFill>
                  <a:srgbClr val="EDA05B"/>
                </a:solidFill>
              </a:rPr>
              <a:t>framing</a:t>
            </a:r>
            <a:r>
              <a:rPr lang="nl-NL" sz="2400" b="1" dirty="0">
                <a:solidFill>
                  <a:schemeClr val="bg1"/>
                </a:solidFill>
              </a:rPr>
              <a:t>?</a:t>
            </a:r>
          </a:p>
        </p:txBody>
      </p:sp>
      <p:sp>
        <p:nvSpPr>
          <p:cNvPr id="7" name="Ster: 5 punten 6">
            <a:extLst>
              <a:ext uri="{FF2B5EF4-FFF2-40B4-BE49-F238E27FC236}">
                <a16:creationId xmlns:a16="http://schemas.microsoft.com/office/drawing/2014/main" id="{AF2EF8B1-172D-8CC3-EA29-A5DBEC157D81}"/>
              </a:ext>
            </a:extLst>
          </p:cNvPr>
          <p:cNvSpPr/>
          <p:nvPr/>
        </p:nvSpPr>
        <p:spPr>
          <a:xfrm>
            <a:off x="1362456" y="2244852"/>
            <a:ext cx="448056" cy="393192"/>
          </a:xfrm>
          <a:prstGeom prst="star5">
            <a:avLst/>
          </a:prstGeom>
          <a:solidFill>
            <a:srgbClr val="F4F1EC"/>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Ster: 5 punten 7">
            <a:extLst>
              <a:ext uri="{FF2B5EF4-FFF2-40B4-BE49-F238E27FC236}">
                <a16:creationId xmlns:a16="http://schemas.microsoft.com/office/drawing/2014/main" id="{1E7F7B26-C1FE-3133-6270-9DB4FA8DF5B0}"/>
              </a:ext>
            </a:extLst>
          </p:cNvPr>
          <p:cNvSpPr/>
          <p:nvPr/>
        </p:nvSpPr>
        <p:spPr>
          <a:xfrm>
            <a:off x="1362456" y="3194483"/>
            <a:ext cx="448056" cy="393192"/>
          </a:xfrm>
          <a:prstGeom prst="star5">
            <a:avLst/>
          </a:prstGeom>
          <a:solidFill>
            <a:srgbClr val="F4F1EC"/>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Ster: 5 punten 8">
            <a:extLst>
              <a:ext uri="{FF2B5EF4-FFF2-40B4-BE49-F238E27FC236}">
                <a16:creationId xmlns:a16="http://schemas.microsoft.com/office/drawing/2014/main" id="{70BBAB62-D59B-2EE8-D8AC-C2A9CC30B934}"/>
              </a:ext>
            </a:extLst>
          </p:cNvPr>
          <p:cNvSpPr/>
          <p:nvPr/>
        </p:nvSpPr>
        <p:spPr>
          <a:xfrm>
            <a:off x="1362456" y="3939719"/>
            <a:ext cx="448056" cy="393192"/>
          </a:xfrm>
          <a:prstGeom prst="star5">
            <a:avLst/>
          </a:prstGeom>
          <a:solidFill>
            <a:srgbClr val="F4F1EC"/>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3673249C-A35A-71B2-F5AD-CD04859A2EB0}"/>
              </a:ext>
            </a:extLst>
          </p:cNvPr>
          <p:cNvSpPr txBox="1"/>
          <p:nvPr/>
        </p:nvSpPr>
        <p:spPr>
          <a:xfrm>
            <a:off x="1998660" y="2253889"/>
            <a:ext cx="5894227" cy="830997"/>
          </a:xfrm>
          <a:prstGeom prst="rect">
            <a:avLst/>
          </a:prstGeom>
          <a:noFill/>
        </p:spPr>
        <p:txBody>
          <a:bodyPr wrap="square" rtlCol="0">
            <a:spAutoFit/>
          </a:bodyPr>
          <a:lstStyle/>
          <a:p>
            <a:r>
              <a:rPr lang="nl-NL" sz="2400" b="1" dirty="0">
                <a:solidFill>
                  <a:srgbClr val="AD372F"/>
                </a:solidFill>
              </a:rPr>
              <a:t>Iets zo laten zien dat anderen precies dát gaan denken wat jij wilt.</a:t>
            </a:r>
          </a:p>
        </p:txBody>
      </p:sp>
      <p:sp>
        <p:nvSpPr>
          <p:cNvPr id="11" name="Tekstvak 10">
            <a:extLst>
              <a:ext uri="{FF2B5EF4-FFF2-40B4-BE49-F238E27FC236}">
                <a16:creationId xmlns:a16="http://schemas.microsoft.com/office/drawing/2014/main" id="{FDDDB742-3762-9FA2-A879-5456934EF59F}"/>
              </a:ext>
            </a:extLst>
          </p:cNvPr>
          <p:cNvSpPr txBox="1"/>
          <p:nvPr/>
        </p:nvSpPr>
        <p:spPr>
          <a:xfrm>
            <a:off x="1998659" y="3194483"/>
            <a:ext cx="5617755" cy="461665"/>
          </a:xfrm>
          <a:prstGeom prst="rect">
            <a:avLst/>
          </a:prstGeom>
          <a:noFill/>
        </p:spPr>
        <p:txBody>
          <a:bodyPr wrap="square" rtlCol="0">
            <a:spAutoFit/>
          </a:bodyPr>
          <a:lstStyle/>
          <a:p>
            <a:r>
              <a:rPr lang="nl-NL" sz="2400" b="1" dirty="0">
                <a:solidFill>
                  <a:srgbClr val="AD372F"/>
                </a:solidFill>
              </a:rPr>
              <a:t>Een foto maken zonder na te denken.</a:t>
            </a:r>
          </a:p>
        </p:txBody>
      </p:sp>
      <p:sp>
        <p:nvSpPr>
          <p:cNvPr id="12" name="Tekstvak 11">
            <a:extLst>
              <a:ext uri="{FF2B5EF4-FFF2-40B4-BE49-F238E27FC236}">
                <a16:creationId xmlns:a16="http://schemas.microsoft.com/office/drawing/2014/main" id="{180A27F6-8F33-34C2-8576-CFC472A4BE25}"/>
              </a:ext>
            </a:extLst>
          </p:cNvPr>
          <p:cNvSpPr txBox="1"/>
          <p:nvPr/>
        </p:nvSpPr>
        <p:spPr>
          <a:xfrm>
            <a:off x="1998660" y="3905482"/>
            <a:ext cx="7911712" cy="461665"/>
          </a:xfrm>
          <a:prstGeom prst="rect">
            <a:avLst/>
          </a:prstGeom>
          <a:noFill/>
        </p:spPr>
        <p:txBody>
          <a:bodyPr wrap="square" rtlCol="0">
            <a:spAutoFit/>
          </a:bodyPr>
          <a:lstStyle/>
          <a:p>
            <a:r>
              <a:rPr lang="nl-NL" sz="2400" b="1" dirty="0">
                <a:solidFill>
                  <a:srgbClr val="AD372F"/>
                </a:solidFill>
              </a:rPr>
              <a:t>Alles laten zien wat er gebeurt, zonder keuzes te maken.</a:t>
            </a:r>
          </a:p>
        </p:txBody>
      </p:sp>
    </p:spTree>
    <p:extLst>
      <p:ext uri="{BB962C8B-B14F-4D97-AF65-F5344CB8AC3E}">
        <p14:creationId xmlns:p14="http://schemas.microsoft.com/office/powerpoint/2010/main" val="2072760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7D77A-C2BC-3ABD-B89E-6196286C7028}"/>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0D39E565-5220-029C-68E8-3F99D4A4330A}"/>
              </a:ext>
            </a:extLst>
          </p:cNvPr>
          <p:cNvSpPr/>
          <p:nvPr/>
        </p:nvSpPr>
        <p:spPr>
          <a:xfrm>
            <a:off x="10910185" y="-316871"/>
            <a:ext cx="1307977" cy="7174871"/>
          </a:xfrm>
          <a:prstGeom prst="rect">
            <a:avLst/>
          </a:prstGeom>
          <a:solidFill>
            <a:srgbClr val="A82A2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ndParaRPr>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3D3DBAC5-6031-5C49-E301-6F1CDE57A74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36639" y="221252"/>
            <a:ext cx="1055068" cy="475122"/>
          </a:xfrm>
          <a:prstGeom prst="rect">
            <a:avLst/>
          </a:prstGeom>
        </p:spPr>
      </p:pic>
      <p:pic>
        <p:nvPicPr>
          <p:cNvPr id="6" name="Afbeelding 5" descr="Afbeelding met tekst, Lettertype, Graphics, grafische vormgeving&#10;&#10;Door AI gegenereerde inhoud is mogelijk onjuist.">
            <a:extLst>
              <a:ext uri="{FF2B5EF4-FFF2-40B4-BE49-F238E27FC236}">
                <a16:creationId xmlns:a16="http://schemas.microsoft.com/office/drawing/2014/main" id="{748174CD-3D45-CC52-9BC4-DE99F8675F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6639" y="5976047"/>
            <a:ext cx="1055068" cy="744754"/>
          </a:xfrm>
          <a:prstGeom prst="rect">
            <a:avLst/>
          </a:prstGeom>
        </p:spPr>
      </p:pic>
      <p:sp>
        <p:nvSpPr>
          <p:cNvPr id="2" name="Rechthoek 1">
            <a:extLst>
              <a:ext uri="{FF2B5EF4-FFF2-40B4-BE49-F238E27FC236}">
                <a16:creationId xmlns:a16="http://schemas.microsoft.com/office/drawing/2014/main" id="{44EA1EB3-6309-4D53-EB6D-A0AF0E5A9E85}"/>
              </a:ext>
            </a:extLst>
          </p:cNvPr>
          <p:cNvSpPr/>
          <p:nvPr/>
        </p:nvSpPr>
        <p:spPr>
          <a:xfrm>
            <a:off x="576072" y="815245"/>
            <a:ext cx="7911712" cy="712341"/>
          </a:xfrm>
          <a:prstGeom prst="rect">
            <a:avLst/>
          </a:prstGeom>
          <a:solidFill>
            <a:srgbClr val="4D82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78AF493F-0A15-7FDE-2052-6AC04806FEAC}"/>
              </a:ext>
            </a:extLst>
          </p:cNvPr>
          <p:cNvSpPr txBox="1"/>
          <p:nvPr/>
        </p:nvSpPr>
        <p:spPr>
          <a:xfrm>
            <a:off x="576072" y="926598"/>
            <a:ext cx="7911712" cy="461665"/>
          </a:xfrm>
          <a:prstGeom prst="rect">
            <a:avLst/>
          </a:prstGeom>
          <a:noFill/>
        </p:spPr>
        <p:txBody>
          <a:bodyPr wrap="square" rtlCol="0">
            <a:spAutoFit/>
          </a:bodyPr>
          <a:lstStyle/>
          <a:p>
            <a:r>
              <a:rPr lang="nl-NL" sz="2400" b="1" dirty="0">
                <a:solidFill>
                  <a:schemeClr val="bg1"/>
                </a:solidFill>
              </a:rPr>
              <a:t>Vraag 4. Wat is </a:t>
            </a:r>
            <a:r>
              <a:rPr lang="nl-NL" sz="2400" b="1" dirty="0">
                <a:solidFill>
                  <a:srgbClr val="EDA05B"/>
                </a:solidFill>
              </a:rPr>
              <a:t>framing</a:t>
            </a:r>
            <a:r>
              <a:rPr lang="nl-NL" sz="2400" b="1" dirty="0">
                <a:solidFill>
                  <a:schemeClr val="bg1"/>
                </a:solidFill>
              </a:rPr>
              <a:t>?</a:t>
            </a:r>
          </a:p>
        </p:txBody>
      </p:sp>
      <p:sp>
        <p:nvSpPr>
          <p:cNvPr id="7" name="Ster: 5 punten 6">
            <a:extLst>
              <a:ext uri="{FF2B5EF4-FFF2-40B4-BE49-F238E27FC236}">
                <a16:creationId xmlns:a16="http://schemas.microsoft.com/office/drawing/2014/main" id="{09E7171B-0C4A-5A1C-C747-34B2216D5E20}"/>
              </a:ext>
            </a:extLst>
          </p:cNvPr>
          <p:cNvSpPr/>
          <p:nvPr/>
        </p:nvSpPr>
        <p:spPr>
          <a:xfrm>
            <a:off x="1362456" y="2244852"/>
            <a:ext cx="448056" cy="393192"/>
          </a:xfrm>
          <a:prstGeom prst="star5">
            <a:avLst/>
          </a:prstGeom>
          <a:solidFill>
            <a:srgbClr val="AD372F"/>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Ster: 5 punten 7">
            <a:extLst>
              <a:ext uri="{FF2B5EF4-FFF2-40B4-BE49-F238E27FC236}">
                <a16:creationId xmlns:a16="http://schemas.microsoft.com/office/drawing/2014/main" id="{E0D7561F-E59A-CC23-F9A5-E958B7452E9D}"/>
              </a:ext>
            </a:extLst>
          </p:cNvPr>
          <p:cNvSpPr/>
          <p:nvPr/>
        </p:nvSpPr>
        <p:spPr>
          <a:xfrm>
            <a:off x="1362456" y="3194483"/>
            <a:ext cx="448056" cy="393192"/>
          </a:xfrm>
          <a:prstGeom prst="star5">
            <a:avLst/>
          </a:prstGeom>
          <a:solidFill>
            <a:srgbClr val="F4F1EC"/>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Ster: 5 punten 8">
            <a:extLst>
              <a:ext uri="{FF2B5EF4-FFF2-40B4-BE49-F238E27FC236}">
                <a16:creationId xmlns:a16="http://schemas.microsoft.com/office/drawing/2014/main" id="{5A9A663E-B67D-6598-91AC-172D9A04AA78}"/>
              </a:ext>
            </a:extLst>
          </p:cNvPr>
          <p:cNvSpPr/>
          <p:nvPr/>
        </p:nvSpPr>
        <p:spPr>
          <a:xfrm>
            <a:off x="1362456" y="3939719"/>
            <a:ext cx="448056" cy="393192"/>
          </a:xfrm>
          <a:prstGeom prst="star5">
            <a:avLst/>
          </a:prstGeom>
          <a:solidFill>
            <a:srgbClr val="F4F1EC"/>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57AB7900-0B62-4A8E-1493-86B909813015}"/>
              </a:ext>
            </a:extLst>
          </p:cNvPr>
          <p:cNvSpPr txBox="1"/>
          <p:nvPr/>
        </p:nvSpPr>
        <p:spPr>
          <a:xfrm>
            <a:off x="1998660" y="2253889"/>
            <a:ext cx="5894227" cy="830997"/>
          </a:xfrm>
          <a:prstGeom prst="rect">
            <a:avLst/>
          </a:prstGeom>
          <a:noFill/>
        </p:spPr>
        <p:txBody>
          <a:bodyPr wrap="square" rtlCol="0">
            <a:spAutoFit/>
          </a:bodyPr>
          <a:lstStyle/>
          <a:p>
            <a:r>
              <a:rPr lang="nl-NL" sz="2400" b="1" dirty="0">
                <a:solidFill>
                  <a:srgbClr val="AD372F"/>
                </a:solidFill>
              </a:rPr>
              <a:t>Iets zo laten zien dat anderen precies dát gaan denken wat jij wilt.</a:t>
            </a:r>
          </a:p>
        </p:txBody>
      </p:sp>
      <p:sp>
        <p:nvSpPr>
          <p:cNvPr id="11" name="Tekstvak 10">
            <a:extLst>
              <a:ext uri="{FF2B5EF4-FFF2-40B4-BE49-F238E27FC236}">
                <a16:creationId xmlns:a16="http://schemas.microsoft.com/office/drawing/2014/main" id="{D454595A-1FA9-E290-8962-06144D8A9E58}"/>
              </a:ext>
            </a:extLst>
          </p:cNvPr>
          <p:cNvSpPr txBox="1"/>
          <p:nvPr/>
        </p:nvSpPr>
        <p:spPr>
          <a:xfrm>
            <a:off x="1998659" y="3194483"/>
            <a:ext cx="5617755" cy="461665"/>
          </a:xfrm>
          <a:prstGeom prst="rect">
            <a:avLst/>
          </a:prstGeom>
          <a:noFill/>
        </p:spPr>
        <p:txBody>
          <a:bodyPr wrap="square" rtlCol="0">
            <a:spAutoFit/>
          </a:bodyPr>
          <a:lstStyle/>
          <a:p>
            <a:r>
              <a:rPr lang="nl-NL" sz="2400" b="1" dirty="0">
                <a:solidFill>
                  <a:srgbClr val="AD372F"/>
                </a:solidFill>
              </a:rPr>
              <a:t>Een foto maken zonder na te denken.</a:t>
            </a:r>
          </a:p>
        </p:txBody>
      </p:sp>
      <p:sp>
        <p:nvSpPr>
          <p:cNvPr id="12" name="Tekstvak 11">
            <a:extLst>
              <a:ext uri="{FF2B5EF4-FFF2-40B4-BE49-F238E27FC236}">
                <a16:creationId xmlns:a16="http://schemas.microsoft.com/office/drawing/2014/main" id="{7A6FA35E-17F6-BBFD-6EF0-7BEBB341BAF9}"/>
              </a:ext>
            </a:extLst>
          </p:cNvPr>
          <p:cNvSpPr txBox="1"/>
          <p:nvPr/>
        </p:nvSpPr>
        <p:spPr>
          <a:xfrm>
            <a:off x="1998660" y="3905482"/>
            <a:ext cx="7911712" cy="461665"/>
          </a:xfrm>
          <a:prstGeom prst="rect">
            <a:avLst/>
          </a:prstGeom>
          <a:noFill/>
        </p:spPr>
        <p:txBody>
          <a:bodyPr wrap="square" rtlCol="0">
            <a:spAutoFit/>
          </a:bodyPr>
          <a:lstStyle/>
          <a:p>
            <a:r>
              <a:rPr lang="nl-NL" sz="2400" b="1" dirty="0">
                <a:solidFill>
                  <a:srgbClr val="AD372F"/>
                </a:solidFill>
              </a:rPr>
              <a:t>Alles laten zien wat er gebeurt, zonder keuzes te maken.</a:t>
            </a:r>
          </a:p>
        </p:txBody>
      </p:sp>
    </p:spTree>
    <p:extLst>
      <p:ext uri="{BB962C8B-B14F-4D97-AF65-F5344CB8AC3E}">
        <p14:creationId xmlns:p14="http://schemas.microsoft.com/office/powerpoint/2010/main" val="32554876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4DFC5-42C1-220E-2B70-E60EAC7958A9}"/>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7D9BA98E-0155-26E8-2675-CF6DC74A3499}"/>
              </a:ext>
            </a:extLst>
          </p:cNvPr>
          <p:cNvSpPr/>
          <p:nvPr/>
        </p:nvSpPr>
        <p:spPr>
          <a:xfrm>
            <a:off x="10910185" y="-316871"/>
            <a:ext cx="1307977" cy="7174871"/>
          </a:xfrm>
          <a:prstGeom prst="rect">
            <a:avLst/>
          </a:prstGeom>
          <a:solidFill>
            <a:srgbClr val="A82A2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ndParaRPr>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47F0605D-2721-8793-3A85-C3AD04B22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36639" y="221252"/>
            <a:ext cx="1055068" cy="475122"/>
          </a:xfrm>
          <a:prstGeom prst="rect">
            <a:avLst/>
          </a:prstGeom>
        </p:spPr>
      </p:pic>
      <p:pic>
        <p:nvPicPr>
          <p:cNvPr id="6" name="Afbeelding 5" descr="Afbeelding met tekst, Lettertype, Graphics, grafische vormgeving&#10;&#10;Door AI gegenereerde inhoud is mogelijk onjuist.">
            <a:extLst>
              <a:ext uri="{FF2B5EF4-FFF2-40B4-BE49-F238E27FC236}">
                <a16:creationId xmlns:a16="http://schemas.microsoft.com/office/drawing/2014/main" id="{5684AD0E-D5CF-3AF9-F029-FE44809C1E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6639" y="5976047"/>
            <a:ext cx="1055068" cy="744754"/>
          </a:xfrm>
          <a:prstGeom prst="rect">
            <a:avLst/>
          </a:prstGeom>
        </p:spPr>
      </p:pic>
      <p:sp>
        <p:nvSpPr>
          <p:cNvPr id="2" name="Rechthoek 1">
            <a:extLst>
              <a:ext uri="{FF2B5EF4-FFF2-40B4-BE49-F238E27FC236}">
                <a16:creationId xmlns:a16="http://schemas.microsoft.com/office/drawing/2014/main" id="{4820E81B-B171-C483-0103-947B84BC8BE4}"/>
              </a:ext>
            </a:extLst>
          </p:cNvPr>
          <p:cNvSpPr/>
          <p:nvPr/>
        </p:nvSpPr>
        <p:spPr>
          <a:xfrm>
            <a:off x="576072" y="815245"/>
            <a:ext cx="7911712" cy="712341"/>
          </a:xfrm>
          <a:prstGeom prst="rect">
            <a:avLst/>
          </a:prstGeom>
          <a:solidFill>
            <a:srgbClr val="4D82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8767F956-4583-FF8D-C9E7-E4A421F76278}"/>
              </a:ext>
            </a:extLst>
          </p:cNvPr>
          <p:cNvSpPr txBox="1"/>
          <p:nvPr/>
        </p:nvSpPr>
        <p:spPr>
          <a:xfrm>
            <a:off x="576072" y="926598"/>
            <a:ext cx="7911712" cy="461665"/>
          </a:xfrm>
          <a:prstGeom prst="rect">
            <a:avLst/>
          </a:prstGeom>
          <a:noFill/>
        </p:spPr>
        <p:txBody>
          <a:bodyPr wrap="square" rtlCol="0">
            <a:spAutoFit/>
          </a:bodyPr>
          <a:lstStyle/>
          <a:p>
            <a:r>
              <a:rPr lang="nl-NL" sz="2400" b="1" dirty="0">
                <a:solidFill>
                  <a:schemeClr val="bg1"/>
                </a:solidFill>
              </a:rPr>
              <a:t>Vraag 5. Is </a:t>
            </a:r>
            <a:r>
              <a:rPr lang="nl-NL" sz="2400" b="1" dirty="0">
                <a:solidFill>
                  <a:srgbClr val="EDA05B"/>
                </a:solidFill>
              </a:rPr>
              <a:t>framing </a:t>
            </a:r>
            <a:r>
              <a:rPr lang="nl-NL" sz="2400" b="1" dirty="0">
                <a:solidFill>
                  <a:schemeClr val="bg1"/>
                </a:solidFill>
              </a:rPr>
              <a:t>hetzelfde als liegen?</a:t>
            </a:r>
          </a:p>
        </p:txBody>
      </p:sp>
      <p:sp>
        <p:nvSpPr>
          <p:cNvPr id="7" name="Ster: 5 punten 6">
            <a:extLst>
              <a:ext uri="{FF2B5EF4-FFF2-40B4-BE49-F238E27FC236}">
                <a16:creationId xmlns:a16="http://schemas.microsoft.com/office/drawing/2014/main" id="{F16EDB9F-3A9C-52C8-34FA-059A04252D9F}"/>
              </a:ext>
            </a:extLst>
          </p:cNvPr>
          <p:cNvSpPr/>
          <p:nvPr/>
        </p:nvSpPr>
        <p:spPr>
          <a:xfrm>
            <a:off x="1362456" y="2244852"/>
            <a:ext cx="448056" cy="393192"/>
          </a:xfrm>
          <a:prstGeom prst="star5">
            <a:avLst/>
          </a:prstGeom>
          <a:solidFill>
            <a:srgbClr val="F4F1EC"/>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Ster: 5 punten 7">
            <a:extLst>
              <a:ext uri="{FF2B5EF4-FFF2-40B4-BE49-F238E27FC236}">
                <a16:creationId xmlns:a16="http://schemas.microsoft.com/office/drawing/2014/main" id="{0757F135-2D58-A4DC-B438-7F01816F32DC}"/>
              </a:ext>
            </a:extLst>
          </p:cNvPr>
          <p:cNvSpPr/>
          <p:nvPr/>
        </p:nvSpPr>
        <p:spPr>
          <a:xfrm>
            <a:off x="1362456" y="3194483"/>
            <a:ext cx="448056" cy="393192"/>
          </a:xfrm>
          <a:prstGeom prst="star5">
            <a:avLst/>
          </a:prstGeom>
          <a:solidFill>
            <a:srgbClr val="F4F1EC"/>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CF2151B5-B0C0-C89A-9ABC-FAF97B4ABEBE}"/>
              </a:ext>
            </a:extLst>
          </p:cNvPr>
          <p:cNvSpPr txBox="1"/>
          <p:nvPr/>
        </p:nvSpPr>
        <p:spPr>
          <a:xfrm>
            <a:off x="1998660" y="2253889"/>
            <a:ext cx="5894227" cy="461665"/>
          </a:xfrm>
          <a:prstGeom prst="rect">
            <a:avLst/>
          </a:prstGeom>
          <a:noFill/>
        </p:spPr>
        <p:txBody>
          <a:bodyPr wrap="square" rtlCol="0">
            <a:spAutoFit/>
          </a:bodyPr>
          <a:lstStyle/>
          <a:p>
            <a:r>
              <a:rPr lang="nl-NL" sz="2400" b="1" dirty="0">
                <a:solidFill>
                  <a:srgbClr val="AD372F"/>
                </a:solidFill>
              </a:rPr>
              <a:t>Ja. Je laat dingen zien die niet echt zijn.</a:t>
            </a:r>
          </a:p>
        </p:txBody>
      </p:sp>
      <p:sp>
        <p:nvSpPr>
          <p:cNvPr id="11" name="Tekstvak 10">
            <a:extLst>
              <a:ext uri="{FF2B5EF4-FFF2-40B4-BE49-F238E27FC236}">
                <a16:creationId xmlns:a16="http://schemas.microsoft.com/office/drawing/2014/main" id="{EDE5F621-64B6-0B0E-5766-14B43C2466D1}"/>
              </a:ext>
            </a:extLst>
          </p:cNvPr>
          <p:cNvSpPr txBox="1"/>
          <p:nvPr/>
        </p:nvSpPr>
        <p:spPr>
          <a:xfrm>
            <a:off x="1998659" y="3194483"/>
            <a:ext cx="5617755" cy="830997"/>
          </a:xfrm>
          <a:prstGeom prst="rect">
            <a:avLst/>
          </a:prstGeom>
          <a:noFill/>
        </p:spPr>
        <p:txBody>
          <a:bodyPr wrap="square" rtlCol="0">
            <a:spAutoFit/>
          </a:bodyPr>
          <a:lstStyle/>
          <a:p>
            <a:r>
              <a:rPr lang="nl-NL" sz="2400" b="1" dirty="0">
                <a:solidFill>
                  <a:srgbClr val="AD372F"/>
                </a:solidFill>
              </a:rPr>
              <a:t>Nee. Je kiest </a:t>
            </a:r>
            <a:r>
              <a:rPr lang="nl-NL" sz="2400" b="1" i="1" dirty="0">
                <a:solidFill>
                  <a:srgbClr val="AD372F"/>
                </a:solidFill>
              </a:rPr>
              <a:t>hoe</a:t>
            </a:r>
            <a:r>
              <a:rPr lang="nl-NL" sz="2400" b="1" dirty="0">
                <a:solidFill>
                  <a:srgbClr val="AD372F"/>
                </a:solidFill>
              </a:rPr>
              <a:t> je iets laat zien om een verhaal te vertellen.</a:t>
            </a:r>
          </a:p>
        </p:txBody>
      </p:sp>
    </p:spTree>
    <p:extLst>
      <p:ext uri="{BB962C8B-B14F-4D97-AF65-F5344CB8AC3E}">
        <p14:creationId xmlns:p14="http://schemas.microsoft.com/office/powerpoint/2010/main" val="19762288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5B0F6-5686-62B9-2920-E3CB53C8136D}"/>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D654A749-6373-BF1F-DAA8-AC2C415D36F3}"/>
              </a:ext>
            </a:extLst>
          </p:cNvPr>
          <p:cNvSpPr/>
          <p:nvPr/>
        </p:nvSpPr>
        <p:spPr>
          <a:xfrm>
            <a:off x="10910185" y="-316871"/>
            <a:ext cx="1307977" cy="7174871"/>
          </a:xfrm>
          <a:prstGeom prst="rect">
            <a:avLst/>
          </a:prstGeom>
          <a:solidFill>
            <a:srgbClr val="A82A2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ndParaRPr>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91E60607-722B-9A69-52E8-C4D65B7CD1E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36639" y="221252"/>
            <a:ext cx="1055068" cy="475122"/>
          </a:xfrm>
          <a:prstGeom prst="rect">
            <a:avLst/>
          </a:prstGeom>
        </p:spPr>
      </p:pic>
      <p:pic>
        <p:nvPicPr>
          <p:cNvPr id="6" name="Afbeelding 5" descr="Afbeelding met tekst, Lettertype, Graphics, grafische vormgeving&#10;&#10;Door AI gegenereerde inhoud is mogelijk onjuist.">
            <a:extLst>
              <a:ext uri="{FF2B5EF4-FFF2-40B4-BE49-F238E27FC236}">
                <a16:creationId xmlns:a16="http://schemas.microsoft.com/office/drawing/2014/main" id="{65795ACC-D9DE-D638-6F1E-EA3E839BB8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6639" y="5976047"/>
            <a:ext cx="1055068" cy="744754"/>
          </a:xfrm>
          <a:prstGeom prst="rect">
            <a:avLst/>
          </a:prstGeom>
        </p:spPr>
      </p:pic>
      <p:sp>
        <p:nvSpPr>
          <p:cNvPr id="2" name="Rechthoek 1">
            <a:extLst>
              <a:ext uri="{FF2B5EF4-FFF2-40B4-BE49-F238E27FC236}">
                <a16:creationId xmlns:a16="http://schemas.microsoft.com/office/drawing/2014/main" id="{D3773E44-8759-9F5C-3308-F90B6D28E980}"/>
              </a:ext>
            </a:extLst>
          </p:cNvPr>
          <p:cNvSpPr/>
          <p:nvPr/>
        </p:nvSpPr>
        <p:spPr>
          <a:xfrm>
            <a:off x="576072" y="815245"/>
            <a:ext cx="7911712" cy="712341"/>
          </a:xfrm>
          <a:prstGeom prst="rect">
            <a:avLst/>
          </a:prstGeom>
          <a:solidFill>
            <a:srgbClr val="4D82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34AC79F9-9014-E12B-C1ED-A46950342EBA}"/>
              </a:ext>
            </a:extLst>
          </p:cNvPr>
          <p:cNvSpPr txBox="1"/>
          <p:nvPr/>
        </p:nvSpPr>
        <p:spPr>
          <a:xfrm>
            <a:off x="576072" y="926598"/>
            <a:ext cx="7911712" cy="461665"/>
          </a:xfrm>
          <a:prstGeom prst="rect">
            <a:avLst/>
          </a:prstGeom>
          <a:noFill/>
        </p:spPr>
        <p:txBody>
          <a:bodyPr wrap="square" rtlCol="0">
            <a:spAutoFit/>
          </a:bodyPr>
          <a:lstStyle/>
          <a:p>
            <a:r>
              <a:rPr lang="nl-NL" sz="2400" b="1" dirty="0">
                <a:solidFill>
                  <a:schemeClr val="bg1"/>
                </a:solidFill>
              </a:rPr>
              <a:t>Vraag 5. Is </a:t>
            </a:r>
            <a:r>
              <a:rPr lang="nl-NL" sz="2400" b="1" dirty="0">
                <a:solidFill>
                  <a:srgbClr val="EDA05B"/>
                </a:solidFill>
              </a:rPr>
              <a:t>framing </a:t>
            </a:r>
            <a:r>
              <a:rPr lang="nl-NL" sz="2400" b="1" dirty="0">
                <a:solidFill>
                  <a:schemeClr val="bg1"/>
                </a:solidFill>
              </a:rPr>
              <a:t>hetzelfde als liegen?</a:t>
            </a:r>
          </a:p>
        </p:txBody>
      </p:sp>
      <p:sp>
        <p:nvSpPr>
          <p:cNvPr id="7" name="Ster: 5 punten 6">
            <a:extLst>
              <a:ext uri="{FF2B5EF4-FFF2-40B4-BE49-F238E27FC236}">
                <a16:creationId xmlns:a16="http://schemas.microsoft.com/office/drawing/2014/main" id="{8A6FEF27-A3B5-AB8D-42DC-5B55B58A25B6}"/>
              </a:ext>
            </a:extLst>
          </p:cNvPr>
          <p:cNvSpPr/>
          <p:nvPr/>
        </p:nvSpPr>
        <p:spPr>
          <a:xfrm>
            <a:off x="1362456" y="2244852"/>
            <a:ext cx="448056" cy="393192"/>
          </a:xfrm>
          <a:prstGeom prst="star5">
            <a:avLst/>
          </a:prstGeom>
          <a:solidFill>
            <a:srgbClr val="F4F1EC"/>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Ster: 5 punten 7">
            <a:extLst>
              <a:ext uri="{FF2B5EF4-FFF2-40B4-BE49-F238E27FC236}">
                <a16:creationId xmlns:a16="http://schemas.microsoft.com/office/drawing/2014/main" id="{303803BE-C058-6955-32FC-5C146F41AC49}"/>
              </a:ext>
            </a:extLst>
          </p:cNvPr>
          <p:cNvSpPr/>
          <p:nvPr/>
        </p:nvSpPr>
        <p:spPr>
          <a:xfrm>
            <a:off x="1362456" y="3194483"/>
            <a:ext cx="448056" cy="393192"/>
          </a:xfrm>
          <a:prstGeom prst="star5">
            <a:avLst/>
          </a:prstGeom>
          <a:solidFill>
            <a:srgbClr val="AD372F"/>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D11D9E0C-87BB-EF32-E80D-F0A74CBF7393}"/>
              </a:ext>
            </a:extLst>
          </p:cNvPr>
          <p:cNvSpPr txBox="1"/>
          <p:nvPr/>
        </p:nvSpPr>
        <p:spPr>
          <a:xfrm>
            <a:off x="1998660" y="2253889"/>
            <a:ext cx="5894227" cy="461665"/>
          </a:xfrm>
          <a:prstGeom prst="rect">
            <a:avLst/>
          </a:prstGeom>
          <a:noFill/>
        </p:spPr>
        <p:txBody>
          <a:bodyPr wrap="square" rtlCol="0">
            <a:spAutoFit/>
          </a:bodyPr>
          <a:lstStyle/>
          <a:p>
            <a:r>
              <a:rPr lang="nl-NL" sz="2400" b="1" dirty="0">
                <a:solidFill>
                  <a:srgbClr val="AD372F"/>
                </a:solidFill>
              </a:rPr>
              <a:t>Ja. Je laat dingen zien die niet echt zijn.</a:t>
            </a:r>
          </a:p>
        </p:txBody>
      </p:sp>
      <p:sp>
        <p:nvSpPr>
          <p:cNvPr id="11" name="Tekstvak 10">
            <a:extLst>
              <a:ext uri="{FF2B5EF4-FFF2-40B4-BE49-F238E27FC236}">
                <a16:creationId xmlns:a16="http://schemas.microsoft.com/office/drawing/2014/main" id="{903E1B3E-98C3-A3B5-EA6D-B4547032361C}"/>
              </a:ext>
            </a:extLst>
          </p:cNvPr>
          <p:cNvSpPr txBox="1"/>
          <p:nvPr/>
        </p:nvSpPr>
        <p:spPr>
          <a:xfrm>
            <a:off x="1998659" y="3194483"/>
            <a:ext cx="5617755" cy="830997"/>
          </a:xfrm>
          <a:prstGeom prst="rect">
            <a:avLst/>
          </a:prstGeom>
          <a:noFill/>
        </p:spPr>
        <p:txBody>
          <a:bodyPr wrap="square" rtlCol="0">
            <a:spAutoFit/>
          </a:bodyPr>
          <a:lstStyle/>
          <a:p>
            <a:r>
              <a:rPr lang="nl-NL" sz="2400" b="1" dirty="0">
                <a:solidFill>
                  <a:srgbClr val="AD372F"/>
                </a:solidFill>
              </a:rPr>
              <a:t>Nee. Je kiest </a:t>
            </a:r>
            <a:r>
              <a:rPr lang="nl-NL" sz="2400" b="1" i="1" dirty="0">
                <a:solidFill>
                  <a:srgbClr val="AD372F"/>
                </a:solidFill>
              </a:rPr>
              <a:t>hoe</a:t>
            </a:r>
            <a:r>
              <a:rPr lang="nl-NL" sz="2400" b="1" dirty="0">
                <a:solidFill>
                  <a:srgbClr val="AD372F"/>
                </a:solidFill>
              </a:rPr>
              <a:t> je iets laat zien om een verhaal te vertellen.</a:t>
            </a:r>
          </a:p>
        </p:txBody>
      </p:sp>
    </p:spTree>
    <p:extLst>
      <p:ext uri="{BB962C8B-B14F-4D97-AF65-F5344CB8AC3E}">
        <p14:creationId xmlns:p14="http://schemas.microsoft.com/office/powerpoint/2010/main" val="4190628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ART Museum (2026) - Alles wat u MOET weten voordat je gaat (met foto's) -  Tripadvisor">
            <a:extLst>
              <a:ext uri="{FF2B5EF4-FFF2-40B4-BE49-F238E27FC236}">
                <a16:creationId xmlns:a16="http://schemas.microsoft.com/office/drawing/2014/main" id="{0A31A1C6-B704-6565-72FC-3E117A3884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7579" y="1580400"/>
            <a:ext cx="6654960" cy="3697200"/>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E2F6BC2F-CBFE-7606-6E91-181A3A376EA5}"/>
              </a:ext>
            </a:extLst>
          </p:cNvPr>
          <p:cNvSpPr txBox="1"/>
          <p:nvPr/>
        </p:nvSpPr>
        <p:spPr>
          <a:xfrm>
            <a:off x="887460" y="2108738"/>
            <a:ext cx="2192473" cy="2862322"/>
          </a:xfrm>
          <a:prstGeom prst="rect">
            <a:avLst/>
          </a:prstGeom>
          <a:noFill/>
        </p:spPr>
        <p:txBody>
          <a:bodyPr wrap="square" rtlCol="0">
            <a:spAutoFit/>
          </a:bodyPr>
          <a:lstStyle/>
          <a:p>
            <a:r>
              <a:rPr lang="nl-NL" b="1" dirty="0">
                <a:solidFill>
                  <a:srgbClr val="4D82A5"/>
                </a:solidFill>
              </a:rPr>
              <a:t>Dit was les 2.</a:t>
            </a:r>
          </a:p>
          <a:p>
            <a:endParaRPr lang="nl-NL" b="1" dirty="0">
              <a:solidFill>
                <a:srgbClr val="4D82A5"/>
              </a:solidFill>
            </a:endParaRPr>
          </a:p>
          <a:p>
            <a:r>
              <a:rPr lang="nl-NL" b="1" dirty="0">
                <a:solidFill>
                  <a:srgbClr val="4D82A5"/>
                </a:solidFill>
              </a:rPr>
              <a:t>In H’ART Museum komen jullie de foto’s van David </a:t>
            </a:r>
            <a:r>
              <a:rPr lang="nl-NL" b="1" dirty="0" err="1">
                <a:solidFill>
                  <a:srgbClr val="4D82A5"/>
                </a:solidFill>
              </a:rPr>
              <a:t>Levinthal</a:t>
            </a:r>
            <a:r>
              <a:rPr lang="nl-NL" b="1" dirty="0">
                <a:solidFill>
                  <a:srgbClr val="4D82A5"/>
                </a:solidFill>
              </a:rPr>
              <a:t> in het echt bekijken.</a:t>
            </a:r>
          </a:p>
          <a:p>
            <a:endParaRPr lang="nl-NL" b="1" dirty="0">
              <a:solidFill>
                <a:srgbClr val="4D82A5"/>
              </a:solidFill>
            </a:endParaRPr>
          </a:p>
          <a:p>
            <a:r>
              <a:rPr lang="nl-NL" b="1" dirty="0">
                <a:solidFill>
                  <a:srgbClr val="4D82A5"/>
                </a:solidFill>
              </a:rPr>
              <a:t>Tot dan!</a:t>
            </a:r>
          </a:p>
          <a:p>
            <a:endParaRPr lang="nl-NL" b="1" dirty="0"/>
          </a:p>
        </p:txBody>
      </p:sp>
      <p:sp>
        <p:nvSpPr>
          <p:cNvPr id="6" name="Rechthoek 5">
            <a:extLst>
              <a:ext uri="{FF2B5EF4-FFF2-40B4-BE49-F238E27FC236}">
                <a16:creationId xmlns:a16="http://schemas.microsoft.com/office/drawing/2014/main" id="{C79507D5-EBEF-C170-D861-CBEF42651823}"/>
              </a:ext>
            </a:extLst>
          </p:cNvPr>
          <p:cNvSpPr/>
          <p:nvPr/>
        </p:nvSpPr>
        <p:spPr>
          <a:xfrm>
            <a:off x="10910185" y="-316871"/>
            <a:ext cx="1307977" cy="7174871"/>
          </a:xfrm>
          <a:prstGeom prst="rect">
            <a:avLst/>
          </a:prstGeom>
          <a:solidFill>
            <a:srgbClr val="A82A2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ndParaRPr>
          </a:p>
        </p:txBody>
      </p:sp>
      <p:pic>
        <p:nvPicPr>
          <p:cNvPr id="7" name="Afbeelding 6" descr="Afbeelding met tekst, Lettertype, Graphics, grafische vormgeving&#10;&#10;Automatisch gegenereerde beschrijving">
            <a:extLst>
              <a:ext uri="{FF2B5EF4-FFF2-40B4-BE49-F238E27FC236}">
                <a16:creationId xmlns:a16="http://schemas.microsoft.com/office/drawing/2014/main" id="{B30476DE-AB5B-20AD-2AEC-43CD64C4CB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36639" y="221252"/>
            <a:ext cx="1055068" cy="475122"/>
          </a:xfrm>
          <a:prstGeom prst="rect">
            <a:avLst/>
          </a:prstGeom>
        </p:spPr>
      </p:pic>
      <p:pic>
        <p:nvPicPr>
          <p:cNvPr id="8" name="Afbeelding 7" descr="Afbeelding met tekst, Lettertype, Graphics, grafische vormgeving&#10;&#10;Door AI gegenereerde inhoud is mogelijk onjuist.">
            <a:extLst>
              <a:ext uri="{FF2B5EF4-FFF2-40B4-BE49-F238E27FC236}">
                <a16:creationId xmlns:a16="http://schemas.microsoft.com/office/drawing/2014/main" id="{10179C52-F0DC-12B3-B414-58B22C5FE9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36639" y="5976047"/>
            <a:ext cx="1055068" cy="744754"/>
          </a:xfrm>
          <a:prstGeom prst="rect">
            <a:avLst/>
          </a:prstGeom>
        </p:spPr>
      </p:pic>
    </p:spTree>
    <p:extLst>
      <p:ext uri="{BB962C8B-B14F-4D97-AF65-F5344CB8AC3E}">
        <p14:creationId xmlns:p14="http://schemas.microsoft.com/office/powerpoint/2010/main" val="3983610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04123-0A69-34F6-026F-E6AB52649A2E}"/>
            </a:ext>
          </a:extLst>
        </p:cNvPr>
        <p:cNvGrpSpPr/>
        <p:nvPr/>
      </p:nvGrpSpPr>
      <p:grpSpPr>
        <a:xfrm>
          <a:off x="0" y="0"/>
          <a:ext cx="0" cy="0"/>
          <a:chOff x="0" y="0"/>
          <a:chExt cx="0" cy="0"/>
        </a:xfrm>
      </p:grpSpPr>
      <p:pic>
        <p:nvPicPr>
          <p:cNvPr id="2" name="Picture 2" descr="Superheld mascotte vliegen ontwerp - Etsy Nederland">
            <a:extLst>
              <a:ext uri="{FF2B5EF4-FFF2-40B4-BE49-F238E27FC236}">
                <a16:creationId xmlns:a16="http://schemas.microsoft.com/office/drawing/2014/main" id="{AB0F8601-B99F-80DC-60A4-911ECD9989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3758" y="2875299"/>
            <a:ext cx="5429250" cy="4333875"/>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3">
            <a:extLst>
              <a:ext uri="{FF2B5EF4-FFF2-40B4-BE49-F238E27FC236}">
                <a16:creationId xmlns:a16="http://schemas.microsoft.com/office/drawing/2014/main" id="{E412439C-F2EA-2026-5E4D-E16BCDE8E429}"/>
              </a:ext>
            </a:extLst>
          </p:cNvPr>
          <p:cNvSpPr/>
          <p:nvPr/>
        </p:nvSpPr>
        <p:spPr>
          <a:xfrm>
            <a:off x="10884022" y="-316871"/>
            <a:ext cx="1307977" cy="7174871"/>
          </a:xfrm>
          <a:prstGeom prst="rect">
            <a:avLst/>
          </a:prstGeom>
          <a:solidFill>
            <a:srgbClr val="4D82A5"/>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ndParaRPr>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61629B82-3338-0C1B-F76C-C27556C948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10477" y="221252"/>
            <a:ext cx="1055068" cy="475122"/>
          </a:xfrm>
          <a:prstGeom prst="rect">
            <a:avLst/>
          </a:prstGeom>
        </p:spPr>
      </p:pic>
      <p:pic>
        <p:nvPicPr>
          <p:cNvPr id="6" name="Afbeelding 5" descr="Afbeelding met tekst, Lettertype, Graphics, grafische vormgeving&#10;&#10;Door AI gegenereerde inhoud is mogelijk onjuist.">
            <a:extLst>
              <a:ext uri="{FF2B5EF4-FFF2-40B4-BE49-F238E27FC236}">
                <a16:creationId xmlns:a16="http://schemas.microsoft.com/office/drawing/2014/main" id="{BD3FEFB9-E14A-AEEE-154A-EE5EA7EC42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36639" y="5976047"/>
            <a:ext cx="1055068" cy="744754"/>
          </a:xfrm>
          <a:prstGeom prst="rect">
            <a:avLst/>
          </a:prstGeom>
        </p:spPr>
      </p:pic>
      <p:sp>
        <p:nvSpPr>
          <p:cNvPr id="8" name="Tekstvak 7">
            <a:extLst>
              <a:ext uri="{FF2B5EF4-FFF2-40B4-BE49-F238E27FC236}">
                <a16:creationId xmlns:a16="http://schemas.microsoft.com/office/drawing/2014/main" id="{05FAFE9D-A761-BA50-5382-5FA970D8B88B}"/>
              </a:ext>
            </a:extLst>
          </p:cNvPr>
          <p:cNvSpPr txBox="1"/>
          <p:nvPr/>
        </p:nvSpPr>
        <p:spPr>
          <a:xfrm>
            <a:off x="823229" y="2254901"/>
            <a:ext cx="4404851" cy="2031325"/>
          </a:xfrm>
          <a:prstGeom prst="rect">
            <a:avLst/>
          </a:prstGeom>
          <a:noFill/>
        </p:spPr>
        <p:txBody>
          <a:bodyPr wrap="square" rtlCol="0">
            <a:spAutoFit/>
          </a:bodyPr>
          <a:lstStyle/>
          <a:p>
            <a:r>
              <a:rPr lang="nl-NL" b="1" dirty="0">
                <a:solidFill>
                  <a:srgbClr val="EDA05B"/>
                </a:solidFill>
              </a:rPr>
              <a:t>Doe je ogen eens dicht, en denk aan een held.</a:t>
            </a:r>
          </a:p>
          <a:p>
            <a:endParaRPr lang="nl-NL" b="1" dirty="0">
              <a:solidFill>
                <a:srgbClr val="EDA05B"/>
              </a:solidFill>
            </a:endParaRPr>
          </a:p>
          <a:p>
            <a:pPr lvl="0"/>
            <a:r>
              <a:rPr lang="nl-NL" b="1" dirty="0">
                <a:solidFill>
                  <a:srgbClr val="EDA05B"/>
                </a:solidFill>
              </a:rPr>
              <a:t>Hoe staat hij of zij?</a:t>
            </a:r>
          </a:p>
          <a:p>
            <a:pPr lvl="0"/>
            <a:r>
              <a:rPr lang="nl-NL" b="1" dirty="0">
                <a:solidFill>
                  <a:srgbClr val="EDA05B"/>
                </a:solidFill>
              </a:rPr>
              <a:t>Wat draagt hij of zij?</a:t>
            </a:r>
          </a:p>
          <a:p>
            <a:pPr lvl="0"/>
            <a:r>
              <a:rPr lang="nl-NL" b="1" dirty="0">
                <a:solidFill>
                  <a:srgbClr val="EDA05B"/>
                </a:solidFill>
              </a:rPr>
              <a:t>Kijkt hij of zij blij, boos of anders?</a:t>
            </a:r>
          </a:p>
          <a:p>
            <a:endParaRPr lang="nl-NL" dirty="0"/>
          </a:p>
        </p:txBody>
      </p:sp>
      <p:pic>
        <p:nvPicPr>
          <p:cNvPr id="1026" name="Picture 2" descr="The “Superwoman” burden. We can all agree that the way women… | by Dillya.H  | Medium">
            <a:extLst>
              <a:ext uri="{FF2B5EF4-FFF2-40B4-BE49-F238E27FC236}">
                <a16:creationId xmlns:a16="http://schemas.microsoft.com/office/drawing/2014/main" id="{27E11329-EFB7-0440-C1AB-86D6540AC8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3809" y="3873164"/>
            <a:ext cx="3675196" cy="3722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415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C86B7C36-74AA-71A5-0007-18B7F97C1C86}"/>
              </a:ext>
            </a:extLst>
          </p:cNvPr>
          <p:cNvPicPr>
            <a:picLocks noChangeAspect="1"/>
          </p:cNvPicPr>
          <p:nvPr/>
        </p:nvPicPr>
        <p:blipFill>
          <a:blip r:embed="rId2"/>
          <a:srcRect r="54874" b="8972"/>
          <a:stretch>
            <a:fillRect/>
          </a:stretch>
        </p:blipFill>
        <p:spPr>
          <a:xfrm>
            <a:off x="3923758" y="2398208"/>
            <a:ext cx="3214255" cy="4322594"/>
          </a:xfrm>
          <a:prstGeom prst="rect">
            <a:avLst/>
          </a:prstGeom>
        </p:spPr>
      </p:pic>
      <p:pic>
        <p:nvPicPr>
          <p:cNvPr id="10" name="Afbeelding 9">
            <a:extLst>
              <a:ext uri="{FF2B5EF4-FFF2-40B4-BE49-F238E27FC236}">
                <a16:creationId xmlns:a16="http://schemas.microsoft.com/office/drawing/2014/main" id="{056EA960-CEE9-6D63-B7C2-F1788E8D1B1A}"/>
              </a:ext>
            </a:extLst>
          </p:cNvPr>
          <p:cNvPicPr>
            <a:picLocks noChangeAspect="1"/>
          </p:cNvPicPr>
          <p:nvPr/>
        </p:nvPicPr>
        <p:blipFill>
          <a:blip r:embed="rId2"/>
          <a:srcRect l="50475" t="-5630" r="4399" b="5630"/>
          <a:stretch>
            <a:fillRect/>
          </a:stretch>
        </p:blipFill>
        <p:spPr>
          <a:xfrm>
            <a:off x="6968837" y="1846202"/>
            <a:ext cx="3214255" cy="4748621"/>
          </a:xfrm>
          <a:prstGeom prst="rect">
            <a:avLst/>
          </a:prstGeom>
        </p:spPr>
      </p:pic>
      <p:sp>
        <p:nvSpPr>
          <p:cNvPr id="4" name="Rechthoek 3">
            <a:extLst>
              <a:ext uri="{FF2B5EF4-FFF2-40B4-BE49-F238E27FC236}">
                <a16:creationId xmlns:a16="http://schemas.microsoft.com/office/drawing/2014/main" id="{09303F82-AC9A-880D-3174-303363A1D200}"/>
              </a:ext>
            </a:extLst>
          </p:cNvPr>
          <p:cNvSpPr/>
          <p:nvPr/>
        </p:nvSpPr>
        <p:spPr>
          <a:xfrm>
            <a:off x="10884022" y="-316871"/>
            <a:ext cx="1307977" cy="7174871"/>
          </a:xfrm>
          <a:prstGeom prst="rect">
            <a:avLst/>
          </a:prstGeom>
          <a:solidFill>
            <a:srgbClr val="4D82A5"/>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ndParaRPr>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7AC167DA-3AD0-5A50-383F-F2A2A15E5D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10477" y="221252"/>
            <a:ext cx="1055068" cy="475122"/>
          </a:xfrm>
          <a:prstGeom prst="rect">
            <a:avLst/>
          </a:prstGeom>
        </p:spPr>
      </p:pic>
      <p:pic>
        <p:nvPicPr>
          <p:cNvPr id="6" name="Afbeelding 5" descr="Afbeelding met tekst, Lettertype, Graphics, grafische vormgeving&#10;&#10;Door AI gegenereerde inhoud is mogelijk onjuist.">
            <a:extLst>
              <a:ext uri="{FF2B5EF4-FFF2-40B4-BE49-F238E27FC236}">
                <a16:creationId xmlns:a16="http://schemas.microsoft.com/office/drawing/2014/main" id="{182830FE-E48F-108B-1FC1-23D69B96CD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36639" y="5976047"/>
            <a:ext cx="1055068" cy="744754"/>
          </a:xfrm>
          <a:prstGeom prst="rect">
            <a:avLst/>
          </a:prstGeom>
        </p:spPr>
      </p:pic>
      <p:sp>
        <p:nvSpPr>
          <p:cNvPr id="7" name="Tekstvak 6">
            <a:extLst>
              <a:ext uri="{FF2B5EF4-FFF2-40B4-BE49-F238E27FC236}">
                <a16:creationId xmlns:a16="http://schemas.microsoft.com/office/drawing/2014/main" id="{CBDF2C0D-530F-20D2-2D90-5D55A2F9C85E}"/>
              </a:ext>
            </a:extLst>
          </p:cNvPr>
          <p:cNvSpPr txBox="1"/>
          <p:nvPr/>
        </p:nvSpPr>
        <p:spPr>
          <a:xfrm>
            <a:off x="480008" y="947186"/>
            <a:ext cx="5050877" cy="1015663"/>
          </a:xfrm>
          <a:prstGeom prst="rect">
            <a:avLst/>
          </a:prstGeom>
          <a:noFill/>
        </p:spPr>
        <p:txBody>
          <a:bodyPr wrap="square" rtlCol="0">
            <a:spAutoFit/>
          </a:bodyPr>
          <a:lstStyle/>
          <a:p>
            <a:r>
              <a:rPr lang="nl-NL" sz="2000" b="1" dirty="0">
                <a:solidFill>
                  <a:srgbClr val="EDA05B"/>
                </a:solidFill>
              </a:rPr>
              <a:t>Er zijn veel manieren om iemand neer te zetten als een held. Eén manier is met </a:t>
            </a:r>
            <a:r>
              <a:rPr lang="nl-NL" sz="2000" b="1" dirty="0">
                <a:solidFill>
                  <a:srgbClr val="4D82A5"/>
                </a:solidFill>
              </a:rPr>
              <a:t>houding, kleding, en spullen</a:t>
            </a:r>
            <a:r>
              <a:rPr lang="nl-NL" sz="2000" b="1" dirty="0">
                <a:solidFill>
                  <a:srgbClr val="EDA05B"/>
                </a:solidFill>
              </a:rPr>
              <a:t>.</a:t>
            </a:r>
            <a:endParaRPr lang="nl-NL" sz="2000" dirty="0">
              <a:solidFill>
                <a:srgbClr val="EDA05B"/>
              </a:solidFill>
            </a:endParaRPr>
          </a:p>
        </p:txBody>
      </p:sp>
      <p:sp>
        <p:nvSpPr>
          <p:cNvPr id="8" name="Tekstvak 7">
            <a:extLst>
              <a:ext uri="{FF2B5EF4-FFF2-40B4-BE49-F238E27FC236}">
                <a16:creationId xmlns:a16="http://schemas.microsoft.com/office/drawing/2014/main" id="{9FF25EF8-6AE5-B00A-7821-9A961776B015}"/>
              </a:ext>
            </a:extLst>
          </p:cNvPr>
          <p:cNvSpPr txBox="1"/>
          <p:nvPr/>
        </p:nvSpPr>
        <p:spPr>
          <a:xfrm>
            <a:off x="480008" y="3561797"/>
            <a:ext cx="3657762" cy="1477328"/>
          </a:xfrm>
          <a:prstGeom prst="rect">
            <a:avLst/>
          </a:prstGeom>
          <a:noFill/>
        </p:spPr>
        <p:txBody>
          <a:bodyPr wrap="square" rtlCol="0">
            <a:spAutoFit/>
          </a:bodyPr>
          <a:lstStyle/>
          <a:p>
            <a:r>
              <a:rPr lang="nl-NL" b="1" dirty="0">
                <a:solidFill>
                  <a:srgbClr val="4D82A5"/>
                </a:solidFill>
              </a:rPr>
              <a:t>Kijk bijvoorbeeld eens naar deze 2 jongens. </a:t>
            </a:r>
          </a:p>
          <a:p>
            <a:endParaRPr lang="nl-NL" b="1" dirty="0">
              <a:solidFill>
                <a:srgbClr val="4D82A5"/>
              </a:solidFill>
            </a:endParaRPr>
          </a:p>
          <a:p>
            <a:r>
              <a:rPr lang="nl-NL" b="1" dirty="0">
                <a:solidFill>
                  <a:srgbClr val="4D82A5"/>
                </a:solidFill>
              </a:rPr>
              <a:t>Welke lijkt meer op een held?</a:t>
            </a:r>
          </a:p>
          <a:p>
            <a:r>
              <a:rPr lang="nl-NL" b="1" dirty="0">
                <a:solidFill>
                  <a:srgbClr val="4D82A5"/>
                </a:solidFill>
              </a:rPr>
              <a:t>En waar zie je dat aan?</a:t>
            </a:r>
            <a:endParaRPr lang="nl-NL" dirty="0">
              <a:solidFill>
                <a:srgbClr val="4D82A5"/>
              </a:solidFill>
            </a:endParaRPr>
          </a:p>
        </p:txBody>
      </p:sp>
      <p:sp>
        <p:nvSpPr>
          <p:cNvPr id="11" name="Tekstvak 10">
            <a:extLst>
              <a:ext uri="{FF2B5EF4-FFF2-40B4-BE49-F238E27FC236}">
                <a16:creationId xmlns:a16="http://schemas.microsoft.com/office/drawing/2014/main" id="{DB9E34D3-C57A-32F6-C766-4408FD3ACD8F}"/>
              </a:ext>
            </a:extLst>
          </p:cNvPr>
          <p:cNvSpPr txBox="1"/>
          <p:nvPr/>
        </p:nvSpPr>
        <p:spPr>
          <a:xfrm rot="21035148">
            <a:off x="6887867" y="2733760"/>
            <a:ext cx="1151858" cy="369332"/>
          </a:xfrm>
          <a:prstGeom prst="rect">
            <a:avLst/>
          </a:prstGeom>
          <a:noFill/>
        </p:spPr>
        <p:txBody>
          <a:bodyPr wrap="square" rtlCol="0">
            <a:spAutoFit/>
          </a:bodyPr>
          <a:lstStyle/>
          <a:p>
            <a:r>
              <a:rPr lang="nl-NL" b="1" i="1" dirty="0">
                <a:solidFill>
                  <a:schemeClr val="bg1"/>
                </a:solidFill>
              </a:rPr>
              <a:t>Cape</a:t>
            </a:r>
          </a:p>
        </p:txBody>
      </p:sp>
      <p:sp>
        <p:nvSpPr>
          <p:cNvPr id="12" name="Boog 11">
            <a:extLst>
              <a:ext uri="{FF2B5EF4-FFF2-40B4-BE49-F238E27FC236}">
                <a16:creationId xmlns:a16="http://schemas.microsoft.com/office/drawing/2014/main" id="{5F7AFC46-B7A8-0D60-787A-6FB5190BDD95}"/>
              </a:ext>
            </a:extLst>
          </p:cNvPr>
          <p:cNvSpPr/>
          <p:nvPr/>
        </p:nvSpPr>
        <p:spPr>
          <a:xfrm rot="17561188" flipH="1">
            <a:off x="7483716" y="2670211"/>
            <a:ext cx="552767" cy="873811"/>
          </a:xfrm>
          <a:prstGeom prst="arc">
            <a:avLst>
              <a:gd name="adj1" fmla="val 17697695"/>
              <a:gd name="adj2" fmla="val 1129705"/>
            </a:avLst>
          </a:prstGeom>
          <a:ln w="38100">
            <a:solidFill>
              <a:schemeClr val="bg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solidFill>
                <a:schemeClr val="bg1"/>
              </a:solidFill>
            </a:endParaRPr>
          </a:p>
        </p:txBody>
      </p:sp>
      <p:sp>
        <p:nvSpPr>
          <p:cNvPr id="13" name="Tekstvak 12">
            <a:extLst>
              <a:ext uri="{FF2B5EF4-FFF2-40B4-BE49-F238E27FC236}">
                <a16:creationId xmlns:a16="http://schemas.microsoft.com/office/drawing/2014/main" id="{A82352E4-9012-849C-E3E2-61A936849828}"/>
              </a:ext>
            </a:extLst>
          </p:cNvPr>
          <p:cNvSpPr txBox="1"/>
          <p:nvPr/>
        </p:nvSpPr>
        <p:spPr>
          <a:xfrm rot="21035148">
            <a:off x="9452664" y="3667752"/>
            <a:ext cx="1151858" cy="461665"/>
          </a:xfrm>
          <a:prstGeom prst="rect">
            <a:avLst/>
          </a:prstGeom>
          <a:noFill/>
        </p:spPr>
        <p:txBody>
          <a:bodyPr wrap="square" rtlCol="0">
            <a:spAutoFit/>
          </a:bodyPr>
          <a:lstStyle/>
          <a:p>
            <a:r>
              <a:rPr lang="nl-NL" sz="1200" b="1" i="1" dirty="0">
                <a:solidFill>
                  <a:schemeClr val="bg1"/>
                </a:solidFill>
              </a:rPr>
              <a:t>Stoere houding</a:t>
            </a:r>
          </a:p>
        </p:txBody>
      </p:sp>
      <p:sp>
        <p:nvSpPr>
          <p:cNvPr id="14" name="Boog 13">
            <a:extLst>
              <a:ext uri="{FF2B5EF4-FFF2-40B4-BE49-F238E27FC236}">
                <a16:creationId xmlns:a16="http://schemas.microsoft.com/office/drawing/2014/main" id="{98DFF7F4-43A2-FEC2-CA29-553229CF3E6B}"/>
              </a:ext>
            </a:extLst>
          </p:cNvPr>
          <p:cNvSpPr/>
          <p:nvPr/>
        </p:nvSpPr>
        <p:spPr>
          <a:xfrm rot="7217035" flipH="1">
            <a:off x="9140550" y="3183153"/>
            <a:ext cx="552767" cy="873811"/>
          </a:xfrm>
          <a:prstGeom prst="arc">
            <a:avLst>
              <a:gd name="adj1" fmla="val 17697695"/>
              <a:gd name="adj2" fmla="val 1129705"/>
            </a:avLst>
          </a:prstGeom>
          <a:ln w="38100">
            <a:solidFill>
              <a:schemeClr val="bg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solidFill>
                <a:schemeClr val="bg1"/>
              </a:solidFill>
            </a:endParaRPr>
          </a:p>
        </p:txBody>
      </p:sp>
      <p:sp>
        <p:nvSpPr>
          <p:cNvPr id="15" name="Tekstvak 14">
            <a:extLst>
              <a:ext uri="{FF2B5EF4-FFF2-40B4-BE49-F238E27FC236}">
                <a16:creationId xmlns:a16="http://schemas.microsoft.com/office/drawing/2014/main" id="{B524BBDA-B62D-F718-DA73-D56E42FAF355}"/>
              </a:ext>
            </a:extLst>
          </p:cNvPr>
          <p:cNvSpPr txBox="1"/>
          <p:nvPr/>
        </p:nvSpPr>
        <p:spPr>
          <a:xfrm rot="21035148">
            <a:off x="6984152" y="6087691"/>
            <a:ext cx="1151858" cy="369332"/>
          </a:xfrm>
          <a:prstGeom prst="rect">
            <a:avLst/>
          </a:prstGeom>
          <a:noFill/>
        </p:spPr>
        <p:txBody>
          <a:bodyPr wrap="square" rtlCol="0">
            <a:spAutoFit/>
          </a:bodyPr>
          <a:lstStyle/>
          <a:p>
            <a:r>
              <a:rPr lang="nl-NL" b="1" i="1" dirty="0">
                <a:solidFill>
                  <a:schemeClr val="bg1"/>
                </a:solidFill>
              </a:rPr>
              <a:t>Voetstuk</a:t>
            </a:r>
          </a:p>
        </p:txBody>
      </p:sp>
      <p:sp>
        <p:nvSpPr>
          <p:cNvPr id="16" name="Boog 15">
            <a:extLst>
              <a:ext uri="{FF2B5EF4-FFF2-40B4-BE49-F238E27FC236}">
                <a16:creationId xmlns:a16="http://schemas.microsoft.com/office/drawing/2014/main" id="{85E7111D-FF5E-D31A-0D2E-E111026B8080}"/>
              </a:ext>
            </a:extLst>
          </p:cNvPr>
          <p:cNvSpPr/>
          <p:nvPr/>
        </p:nvSpPr>
        <p:spPr>
          <a:xfrm rot="15164401" flipH="1">
            <a:off x="7931071" y="5718645"/>
            <a:ext cx="552767" cy="873811"/>
          </a:xfrm>
          <a:prstGeom prst="arc">
            <a:avLst>
              <a:gd name="adj1" fmla="val 17697695"/>
              <a:gd name="adj2" fmla="val 1129705"/>
            </a:avLst>
          </a:prstGeom>
          <a:ln w="38100">
            <a:solidFill>
              <a:schemeClr val="bg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solidFill>
                <a:schemeClr val="bg1"/>
              </a:solidFill>
            </a:endParaRPr>
          </a:p>
        </p:txBody>
      </p:sp>
      <p:sp>
        <p:nvSpPr>
          <p:cNvPr id="19" name="Tekstvak 18">
            <a:extLst>
              <a:ext uri="{FF2B5EF4-FFF2-40B4-BE49-F238E27FC236}">
                <a16:creationId xmlns:a16="http://schemas.microsoft.com/office/drawing/2014/main" id="{FA8433F8-F278-F17E-E942-BE2DB17BFE5B}"/>
              </a:ext>
            </a:extLst>
          </p:cNvPr>
          <p:cNvSpPr txBox="1"/>
          <p:nvPr/>
        </p:nvSpPr>
        <p:spPr>
          <a:xfrm rot="381102">
            <a:off x="9433828" y="2210128"/>
            <a:ext cx="1151858" cy="369332"/>
          </a:xfrm>
          <a:prstGeom prst="rect">
            <a:avLst/>
          </a:prstGeom>
          <a:noFill/>
        </p:spPr>
        <p:txBody>
          <a:bodyPr wrap="square" rtlCol="0">
            <a:spAutoFit/>
          </a:bodyPr>
          <a:lstStyle/>
          <a:p>
            <a:r>
              <a:rPr lang="nl-NL" b="1" i="1" dirty="0">
                <a:solidFill>
                  <a:schemeClr val="bg1"/>
                </a:solidFill>
              </a:rPr>
              <a:t>Licht</a:t>
            </a:r>
          </a:p>
        </p:txBody>
      </p:sp>
      <p:sp>
        <p:nvSpPr>
          <p:cNvPr id="20" name="Boog 19">
            <a:extLst>
              <a:ext uri="{FF2B5EF4-FFF2-40B4-BE49-F238E27FC236}">
                <a16:creationId xmlns:a16="http://schemas.microsoft.com/office/drawing/2014/main" id="{ED2D10B5-35F4-CF6B-E0E0-2107F7B7EB82}"/>
              </a:ext>
            </a:extLst>
          </p:cNvPr>
          <p:cNvSpPr/>
          <p:nvPr/>
        </p:nvSpPr>
        <p:spPr>
          <a:xfrm rot="15120436" flipH="1" flipV="1">
            <a:off x="9019248" y="1882399"/>
            <a:ext cx="561657" cy="1242472"/>
          </a:xfrm>
          <a:prstGeom prst="arc">
            <a:avLst>
              <a:gd name="adj1" fmla="val 17481284"/>
              <a:gd name="adj2" fmla="val 1129705"/>
            </a:avLst>
          </a:prstGeom>
          <a:ln w="38100">
            <a:solidFill>
              <a:schemeClr val="bg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solidFill>
                <a:schemeClr val="bg1"/>
              </a:solidFill>
            </a:endParaRPr>
          </a:p>
        </p:txBody>
      </p:sp>
      <p:sp>
        <p:nvSpPr>
          <p:cNvPr id="25" name="Ovaal 24">
            <a:extLst>
              <a:ext uri="{FF2B5EF4-FFF2-40B4-BE49-F238E27FC236}">
                <a16:creationId xmlns:a16="http://schemas.microsoft.com/office/drawing/2014/main" id="{3F642ABC-2336-5BAC-0C73-10A599C95252}"/>
              </a:ext>
            </a:extLst>
          </p:cNvPr>
          <p:cNvSpPr/>
          <p:nvPr/>
        </p:nvSpPr>
        <p:spPr>
          <a:xfrm>
            <a:off x="7834745" y="5039125"/>
            <a:ext cx="1819393" cy="847019"/>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6298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p:bldP spid="14" grpId="0" animBg="1"/>
      <p:bldP spid="15" grpId="0"/>
      <p:bldP spid="16" grpId="0" animBg="1"/>
      <p:bldP spid="19" grpId="0"/>
      <p:bldP spid="20"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9EE2E-9A29-97B4-7412-B80F472D2803}"/>
            </a:ext>
          </a:extLst>
        </p:cNvPr>
        <p:cNvGrpSpPr/>
        <p:nvPr/>
      </p:nvGrpSpPr>
      <p:grpSpPr>
        <a:xfrm>
          <a:off x="0" y="0"/>
          <a:ext cx="0" cy="0"/>
          <a:chOff x="0" y="0"/>
          <a:chExt cx="0" cy="0"/>
        </a:xfrm>
      </p:grpSpPr>
      <p:pic>
        <p:nvPicPr>
          <p:cNvPr id="13" name="Afbeelding 12">
            <a:extLst>
              <a:ext uri="{FF2B5EF4-FFF2-40B4-BE49-F238E27FC236}">
                <a16:creationId xmlns:a16="http://schemas.microsoft.com/office/drawing/2014/main" id="{E44EA1C3-4CE6-6AD2-C1BB-98B1026A9740}"/>
              </a:ext>
            </a:extLst>
          </p:cNvPr>
          <p:cNvPicPr>
            <a:picLocks noChangeAspect="1"/>
          </p:cNvPicPr>
          <p:nvPr/>
        </p:nvPicPr>
        <p:blipFill>
          <a:blip r:embed="rId3"/>
          <a:stretch>
            <a:fillRect/>
          </a:stretch>
        </p:blipFill>
        <p:spPr>
          <a:xfrm>
            <a:off x="2352955" y="1612261"/>
            <a:ext cx="8117991" cy="5411994"/>
          </a:xfrm>
          <a:prstGeom prst="rect">
            <a:avLst/>
          </a:prstGeom>
        </p:spPr>
      </p:pic>
      <p:sp>
        <p:nvSpPr>
          <p:cNvPr id="10" name="Rechthoek 9">
            <a:extLst>
              <a:ext uri="{FF2B5EF4-FFF2-40B4-BE49-F238E27FC236}">
                <a16:creationId xmlns:a16="http://schemas.microsoft.com/office/drawing/2014/main" id="{50AA8FD9-35AD-B3ED-BB6A-498F5DB132A7}"/>
              </a:ext>
            </a:extLst>
          </p:cNvPr>
          <p:cNvSpPr/>
          <p:nvPr/>
        </p:nvSpPr>
        <p:spPr>
          <a:xfrm>
            <a:off x="2352955" y="5118456"/>
            <a:ext cx="11287710" cy="19224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15BFC5FD-C53A-6AEB-76CC-12560AE683C7}"/>
              </a:ext>
            </a:extLst>
          </p:cNvPr>
          <p:cNvSpPr/>
          <p:nvPr/>
        </p:nvSpPr>
        <p:spPr>
          <a:xfrm>
            <a:off x="8747710" y="-197427"/>
            <a:ext cx="4651312" cy="73179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AEC181A1-6F3A-82DF-82FC-D2BEA521BA2F}"/>
              </a:ext>
            </a:extLst>
          </p:cNvPr>
          <p:cNvSpPr/>
          <p:nvPr/>
        </p:nvSpPr>
        <p:spPr>
          <a:xfrm>
            <a:off x="10884022" y="-316871"/>
            <a:ext cx="1307977" cy="7174871"/>
          </a:xfrm>
          <a:prstGeom prst="rect">
            <a:avLst/>
          </a:prstGeom>
          <a:solidFill>
            <a:srgbClr val="4D82A5"/>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ndParaRPr>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5EC9FA10-817B-01D9-F719-E38853A5AE9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10477" y="221252"/>
            <a:ext cx="1055068" cy="475122"/>
          </a:xfrm>
          <a:prstGeom prst="rect">
            <a:avLst/>
          </a:prstGeom>
        </p:spPr>
      </p:pic>
      <p:pic>
        <p:nvPicPr>
          <p:cNvPr id="6" name="Afbeelding 5" descr="Afbeelding met tekst, Lettertype, Graphics, grafische vormgeving&#10;&#10;Door AI gegenereerde inhoud is mogelijk onjuist.">
            <a:extLst>
              <a:ext uri="{FF2B5EF4-FFF2-40B4-BE49-F238E27FC236}">
                <a16:creationId xmlns:a16="http://schemas.microsoft.com/office/drawing/2014/main" id="{A3AAB771-3E69-42F5-1AC8-57BAA5FE55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36639" y="5976047"/>
            <a:ext cx="1055068" cy="744754"/>
          </a:xfrm>
          <a:prstGeom prst="rect">
            <a:avLst/>
          </a:prstGeom>
        </p:spPr>
      </p:pic>
      <p:sp>
        <p:nvSpPr>
          <p:cNvPr id="7" name="Rechthoek 6">
            <a:extLst>
              <a:ext uri="{FF2B5EF4-FFF2-40B4-BE49-F238E27FC236}">
                <a16:creationId xmlns:a16="http://schemas.microsoft.com/office/drawing/2014/main" id="{BF8B088C-EFC3-A165-C131-2C699784FB32}"/>
              </a:ext>
            </a:extLst>
          </p:cNvPr>
          <p:cNvSpPr/>
          <p:nvPr/>
        </p:nvSpPr>
        <p:spPr>
          <a:xfrm>
            <a:off x="-145473" y="83127"/>
            <a:ext cx="4488873" cy="69411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BA3649DF-D80B-9FB7-CFD3-AAC9179EEC8D}"/>
              </a:ext>
            </a:extLst>
          </p:cNvPr>
          <p:cNvSpPr/>
          <p:nvPr/>
        </p:nvSpPr>
        <p:spPr>
          <a:xfrm>
            <a:off x="2143098" y="-14506"/>
            <a:ext cx="6657116" cy="14335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Picture 2" descr="Gold Picture Frame (PNG Transparent) | OnlyGFX.com">
            <a:extLst>
              <a:ext uri="{FF2B5EF4-FFF2-40B4-BE49-F238E27FC236}">
                <a16:creationId xmlns:a16="http://schemas.microsoft.com/office/drawing/2014/main" id="{B94B96EF-B9CC-B031-9992-A476261211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1077" y="1612261"/>
            <a:ext cx="5268956" cy="3944328"/>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992EB3A1-6EDE-7DBE-C9E7-EE522D2A0CBD}"/>
              </a:ext>
            </a:extLst>
          </p:cNvPr>
          <p:cNvSpPr txBox="1"/>
          <p:nvPr/>
        </p:nvSpPr>
        <p:spPr>
          <a:xfrm>
            <a:off x="420500" y="771113"/>
            <a:ext cx="3032120" cy="2862322"/>
          </a:xfrm>
          <a:prstGeom prst="rect">
            <a:avLst/>
          </a:prstGeom>
          <a:noFill/>
        </p:spPr>
        <p:txBody>
          <a:bodyPr wrap="square" rtlCol="0">
            <a:spAutoFit/>
          </a:bodyPr>
          <a:lstStyle/>
          <a:p>
            <a:r>
              <a:rPr lang="nl-NL" sz="2000" b="1" dirty="0">
                <a:solidFill>
                  <a:srgbClr val="EDA05B"/>
                </a:solidFill>
              </a:rPr>
              <a:t>Een andere manier is door slim te kiezen welk deel je </a:t>
            </a:r>
            <a:r>
              <a:rPr lang="nl-NL" sz="2000" b="1" dirty="0">
                <a:solidFill>
                  <a:srgbClr val="4D82A5"/>
                </a:solidFill>
              </a:rPr>
              <a:t>wel </a:t>
            </a:r>
            <a:r>
              <a:rPr lang="nl-NL" sz="2000" b="1" dirty="0">
                <a:solidFill>
                  <a:srgbClr val="EDA05B"/>
                </a:solidFill>
              </a:rPr>
              <a:t>en welk deel je </a:t>
            </a:r>
            <a:r>
              <a:rPr lang="nl-NL" sz="2000" b="1" dirty="0">
                <a:solidFill>
                  <a:srgbClr val="4D82A5"/>
                </a:solidFill>
              </a:rPr>
              <a:t>niet </a:t>
            </a:r>
            <a:r>
              <a:rPr lang="nl-NL" sz="2000" b="1" dirty="0">
                <a:solidFill>
                  <a:srgbClr val="EDA05B"/>
                </a:solidFill>
              </a:rPr>
              <a:t>fotografeert. Kijk bijvoorbeeld eens naar dit plaatje. </a:t>
            </a:r>
          </a:p>
          <a:p>
            <a:endParaRPr lang="nl-NL" sz="2000" b="1" dirty="0">
              <a:solidFill>
                <a:srgbClr val="EDA05B"/>
              </a:solidFill>
            </a:endParaRPr>
          </a:p>
          <a:p>
            <a:r>
              <a:rPr lang="nl-NL" sz="2000" b="1" dirty="0">
                <a:solidFill>
                  <a:srgbClr val="EDA05B"/>
                </a:solidFill>
              </a:rPr>
              <a:t>Wat zie je? Wat denk je dat er gebeurt?</a:t>
            </a:r>
          </a:p>
        </p:txBody>
      </p:sp>
    </p:spTree>
    <p:extLst>
      <p:ext uri="{BB962C8B-B14F-4D97-AF65-F5344CB8AC3E}">
        <p14:creationId xmlns:p14="http://schemas.microsoft.com/office/powerpoint/2010/main" val="628799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A5BDB-6511-3C5C-8B54-377F6B672FA3}"/>
            </a:ext>
          </a:extLst>
        </p:cNvPr>
        <p:cNvGrpSpPr/>
        <p:nvPr/>
      </p:nvGrpSpPr>
      <p:grpSpPr>
        <a:xfrm>
          <a:off x="0" y="0"/>
          <a:ext cx="0" cy="0"/>
          <a:chOff x="0" y="0"/>
          <a:chExt cx="0" cy="0"/>
        </a:xfrm>
      </p:grpSpPr>
      <p:pic>
        <p:nvPicPr>
          <p:cNvPr id="13" name="Afbeelding 12">
            <a:extLst>
              <a:ext uri="{FF2B5EF4-FFF2-40B4-BE49-F238E27FC236}">
                <a16:creationId xmlns:a16="http://schemas.microsoft.com/office/drawing/2014/main" id="{47FF1541-3637-C325-6ECB-7AF9658F7DE4}"/>
              </a:ext>
            </a:extLst>
          </p:cNvPr>
          <p:cNvPicPr>
            <a:picLocks noChangeAspect="1"/>
          </p:cNvPicPr>
          <p:nvPr/>
        </p:nvPicPr>
        <p:blipFill>
          <a:blip r:embed="rId3"/>
          <a:stretch>
            <a:fillRect/>
          </a:stretch>
        </p:blipFill>
        <p:spPr>
          <a:xfrm>
            <a:off x="2352955" y="1612261"/>
            <a:ext cx="8117991" cy="5411994"/>
          </a:xfrm>
          <a:prstGeom prst="rect">
            <a:avLst/>
          </a:prstGeom>
        </p:spPr>
      </p:pic>
      <p:sp>
        <p:nvSpPr>
          <p:cNvPr id="10" name="Rechthoek 9">
            <a:extLst>
              <a:ext uri="{FF2B5EF4-FFF2-40B4-BE49-F238E27FC236}">
                <a16:creationId xmlns:a16="http://schemas.microsoft.com/office/drawing/2014/main" id="{491D6668-E803-A385-9324-69FCCFEF360C}"/>
              </a:ext>
            </a:extLst>
          </p:cNvPr>
          <p:cNvSpPr/>
          <p:nvPr/>
        </p:nvSpPr>
        <p:spPr>
          <a:xfrm>
            <a:off x="2352955" y="5118455"/>
            <a:ext cx="11287710" cy="20393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67A459D1-8266-E760-EA77-0B822F01BFAF}"/>
              </a:ext>
            </a:extLst>
          </p:cNvPr>
          <p:cNvSpPr/>
          <p:nvPr/>
        </p:nvSpPr>
        <p:spPr>
          <a:xfrm>
            <a:off x="9839044" y="-197427"/>
            <a:ext cx="3559977" cy="73179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7B6851B0-FAF9-B10B-B550-2ABE720CFBE8}"/>
              </a:ext>
            </a:extLst>
          </p:cNvPr>
          <p:cNvSpPr/>
          <p:nvPr/>
        </p:nvSpPr>
        <p:spPr>
          <a:xfrm>
            <a:off x="10884022" y="-316871"/>
            <a:ext cx="1307977" cy="7174871"/>
          </a:xfrm>
          <a:prstGeom prst="rect">
            <a:avLst/>
          </a:prstGeom>
          <a:solidFill>
            <a:srgbClr val="4D82A5"/>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ndParaRPr>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6F2F944B-B631-0FDE-74ED-BC809C43D2F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10477" y="221252"/>
            <a:ext cx="1055068" cy="475122"/>
          </a:xfrm>
          <a:prstGeom prst="rect">
            <a:avLst/>
          </a:prstGeom>
        </p:spPr>
      </p:pic>
      <p:pic>
        <p:nvPicPr>
          <p:cNvPr id="6" name="Afbeelding 5" descr="Afbeelding met tekst, Lettertype, Graphics, grafische vormgeving&#10;&#10;Door AI gegenereerde inhoud is mogelijk onjuist.">
            <a:extLst>
              <a:ext uri="{FF2B5EF4-FFF2-40B4-BE49-F238E27FC236}">
                <a16:creationId xmlns:a16="http://schemas.microsoft.com/office/drawing/2014/main" id="{959DCA26-62E7-368D-E3D6-ADFC7A4D19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36639" y="5976047"/>
            <a:ext cx="1055068" cy="744754"/>
          </a:xfrm>
          <a:prstGeom prst="rect">
            <a:avLst/>
          </a:prstGeom>
        </p:spPr>
      </p:pic>
      <p:sp>
        <p:nvSpPr>
          <p:cNvPr id="7" name="Rechthoek 6">
            <a:extLst>
              <a:ext uri="{FF2B5EF4-FFF2-40B4-BE49-F238E27FC236}">
                <a16:creationId xmlns:a16="http://schemas.microsoft.com/office/drawing/2014/main" id="{1D19A4BA-A93E-B5F3-C7AF-B4BEC13AA7C5}"/>
              </a:ext>
            </a:extLst>
          </p:cNvPr>
          <p:cNvSpPr/>
          <p:nvPr/>
        </p:nvSpPr>
        <p:spPr>
          <a:xfrm>
            <a:off x="-145473" y="83127"/>
            <a:ext cx="4488873" cy="69411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1E393D4F-A4E0-8E70-01FF-FAB30443EB14}"/>
              </a:ext>
            </a:extLst>
          </p:cNvPr>
          <p:cNvSpPr/>
          <p:nvPr/>
        </p:nvSpPr>
        <p:spPr>
          <a:xfrm>
            <a:off x="2143098" y="-14506"/>
            <a:ext cx="6657116" cy="14335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Picture 2" descr="Gold Picture Frame (PNG Transparent) | OnlyGFX.com">
            <a:extLst>
              <a:ext uri="{FF2B5EF4-FFF2-40B4-BE49-F238E27FC236}">
                <a16:creationId xmlns:a16="http://schemas.microsoft.com/office/drawing/2014/main" id="{56BB7237-EA68-4C08-8544-9C1151E4FE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1077" y="1612261"/>
            <a:ext cx="6442598" cy="3944328"/>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DC20D8B5-A561-0944-4AE6-DDD3DA67C76F}"/>
              </a:ext>
            </a:extLst>
          </p:cNvPr>
          <p:cNvSpPr txBox="1"/>
          <p:nvPr/>
        </p:nvSpPr>
        <p:spPr>
          <a:xfrm>
            <a:off x="613784" y="911215"/>
            <a:ext cx="3032120" cy="1323439"/>
          </a:xfrm>
          <a:prstGeom prst="rect">
            <a:avLst/>
          </a:prstGeom>
          <a:noFill/>
        </p:spPr>
        <p:txBody>
          <a:bodyPr wrap="square" rtlCol="0">
            <a:spAutoFit/>
          </a:bodyPr>
          <a:lstStyle/>
          <a:p>
            <a:r>
              <a:rPr lang="nl-NL" sz="2000" b="1" dirty="0">
                <a:solidFill>
                  <a:srgbClr val="EDA05B"/>
                </a:solidFill>
              </a:rPr>
              <a:t>En als je eens uitzoomt, wat verandert er dan? Wat denk je nu dat het verhaal is?</a:t>
            </a:r>
          </a:p>
        </p:txBody>
      </p:sp>
    </p:spTree>
    <p:extLst>
      <p:ext uri="{BB962C8B-B14F-4D97-AF65-F5344CB8AC3E}">
        <p14:creationId xmlns:p14="http://schemas.microsoft.com/office/powerpoint/2010/main" val="74059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AA812-F5C3-B524-85EE-641B24676D7D}"/>
            </a:ext>
          </a:extLst>
        </p:cNvPr>
        <p:cNvGrpSpPr/>
        <p:nvPr/>
      </p:nvGrpSpPr>
      <p:grpSpPr>
        <a:xfrm>
          <a:off x="0" y="0"/>
          <a:ext cx="0" cy="0"/>
          <a:chOff x="0" y="0"/>
          <a:chExt cx="0" cy="0"/>
        </a:xfrm>
      </p:grpSpPr>
      <p:pic>
        <p:nvPicPr>
          <p:cNvPr id="13" name="Afbeelding 12">
            <a:extLst>
              <a:ext uri="{FF2B5EF4-FFF2-40B4-BE49-F238E27FC236}">
                <a16:creationId xmlns:a16="http://schemas.microsoft.com/office/drawing/2014/main" id="{5646568B-55AC-B387-553E-7EAAB2362C8A}"/>
              </a:ext>
            </a:extLst>
          </p:cNvPr>
          <p:cNvPicPr>
            <a:picLocks noChangeAspect="1"/>
          </p:cNvPicPr>
          <p:nvPr/>
        </p:nvPicPr>
        <p:blipFill>
          <a:blip r:embed="rId3"/>
          <a:stretch>
            <a:fillRect/>
          </a:stretch>
        </p:blipFill>
        <p:spPr>
          <a:xfrm>
            <a:off x="2352955" y="1612261"/>
            <a:ext cx="8117991" cy="5411994"/>
          </a:xfrm>
          <a:prstGeom prst="rect">
            <a:avLst/>
          </a:prstGeom>
        </p:spPr>
      </p:pic>
      <p:sp>
        <p:nvSpPr>
          <p:cNvPr id="10" name="Rechthoek 9">
            <a:extLst>
              <a:ext uri="{FF2B5EF4-FFF2-40B4-BE49-F238E27FC236}">
                <a16:creationId xmlns:a16="http://schemas.microsoft.com/office/drawing/2014/main" id="{F6997203-1809-C257-2196-16D631CB91BA}"/>
              </a:ext>
            </a:extLst>
          </p:cNvPr>
          <p:cNvSpPr/>
          <p:nvPr/>
        </p:nvSpPr>
        <p:spPr>
          <a:xfrm>
            <a:off x="2352955" y="5118455"/>
            <a:ext cx="11287710" cy="20393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944F44C5-E0D2-7A47-271C-C937F032025F}"/>
              </a:ext>
            </a:extLst>
          </p:cNvPr>
          <p:cNvSpPr/>
          <p:nvPr/>
        </p:nvSpPr>
        <p:spPr>
          <a:xfrm>
            <a:off x="9839044" y="-197427"/>
            <a:ext cx="3559977" cy="73179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D1439CA9-03BC-BDED-23E6-527176D4C474}"/>
              </a:ext>
            </a:extLst>
          </p:cNvPr>
          <p:cNvSpPr/>
          <p:nvPr/>
        </p:nvSpPr>
        <p:spPr>
          <a:xfrm>
            <a:off x="10884022" y="-316871"/>
            <a:ext cx="1307977" cy="7174871"/>
          </a:xfrm>
          <a:prstGeom prst="rect">
            <a:avLst/>
          </a:prstGeom>
          <a:solidFill>
            <a:srgbClr val="4D82A5"/>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ndParaRPr>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FDD32B46-C27A-916E-4B01-D416674E597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10477" y="221252"/>
            <a:ext cx="1055068" cy="475122"/>
          </a:xfrm>
          <a:prstGeom prst="rect">
            <a:avLst/>
          </a:prstGeom>
        </p:spPr>
      </p:pic>
      <p:pic>
        <p:nvPicPr>
          <p:cNvPr id="6" name="Afbeelding 5" descr="Afbeelding met tekst, Lettertype, Graphics, grafische vormgeving&#10;&#10;Door AI gegenereerde inhoud is mogelijk onjuist.">
            <a:extLst>
              <a:ext uri="{FF2B5EF4-FFF2-40B4-BE49-F238E27FC236}">
                <a16:creationId xmlns:a16="http://schemas.microsoft.com/office/drawing/2014/main" id="{E797294C-889F-D649-3BB1-01FC13E598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36639" y="5976047"/>
            <a:ext cx="1055068" cy="744754"/>
          </a:xfrm>
          <a:prstGeom prst="rect">
            <a:avLst/>
          </a:prstGeom>
        </p:spPr>
      </p:pic>
      <p:sp>
        <p:nvSpPr>
          <p:cNvPr id="7" name="Rechthoek 6">
            <a:extLst>
              <a:ext uri="{FF2B5EF4-FFF2-40B4-BE49-F238E27FC236}">
                <a16:creationId xmlns:a16="http://schemas.microsoft.com/office/drawing/2014/main" id="{ADF7814B-12FD-195D-30F5-A0CA049D7D1B}"/>
              </a:ext>
            </a:extLst>
          </p:cNvPr>
          <p:cNvSpPr/>
          <p:nvPr/>
        </p:nvSpPr>
        <p:spPr>
          <a:xfrm>
            <a:off x="-145472" y="83127"/>
            <a:ext cx="2498428" cy="69411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3B896409-66A0-6F4B-36A5-E098AB95C582}"/>
              </a:ext>
            </a:extLst>
          </p:cNvPr>
          <p:cNvSpPr/>
          <p:nvPr/>
        </p:nvSpPr>
        <p:spPr>
          <a:xfrm>
            <a:off x="2143098" y="-14506"/>
            <a:ext cx="6657116" cy="14335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Picture 2" descr="Gold Picture Frame (PNG Transparent) | OnlyGFX.com">
            <a:extLst>
              <a:ext uri="{FF2B5EF4-FFF2-40B4-BE49-F238E27FC236}">
                <a16:creationId xmlns:a16="http://schemas.microsoft.com/office/drawing/2014/main" id="{DEFC3AF8-6599-9EED-C3C3-2CB0FD025B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5425" y="1612261"/>
            <a:ext cx="8858250" cy="3944328"/>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9634FA3F-62C2-B418-086D-D59938A1F235}"/>
              </a:ext>
            </a:extLst>
          </p:cNvPr>
          <p:cNvSpPr txBox="1"/>
          <p:nvPr/>
        </p:nvSpPr>
        <p:spPr>
          <a:xfrm>
            <a:off x="421671" y="647639"/>
            <a:ext cx="4923264" cy="400110"/>
          </a:xfrm>
          <a:prstGeom prst="rect">
            <a:avLst/>
          </a:prstGeom>
          <a:noFill/>
        </p:spPr>
        <p:txBody>
          <a:bodyPr wrap="square" rtlCol="0">
            <a:spAutoFit/>
          </a:bodyPr>
          <a:lstStyle/>
          <a:p>
            <a:r>
              <a:rPr lang="nl-NL" sz="2000" b="1" dirty="0">
                <a:solidFill>
                  <a:srgbClr val="EDA05B"/>
                </a:solidFill>
              </a:rPr>
              <a:t>En nog verder? </a:t>
            </a:r>
          </a:p>
        </p:txBody>
      </p:sp>
    </p:spTree>
    <p:extLst>
      <p:ext uri="{BB962C8B-B14F-4D97-AF65-F5344CB8AC3E}">
        <p14:creationId xmlns:p14="http://schemas.microsoft.com/office/powerpoint/2010/main" val="398025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38509BF3-037C-85A6-F9C4-8BF2F20716AA}"/>
              </a:ext>
            </a:extLst>
          </p:cNvPr>
          <p:cNvSpPr/>
          <p:nvPr/>
        </p:nvSpPr>
        <p:spPr>
          <a:xfrm>
            <a:off x="10884022" y="-316871"/>
            <a:ext cx="1307977" cy="7174871"/>
          </a:xfrm>
          <a:prstGeom prst="rect">
            <a:avLst/>
          </a:prstGeom>
          <a:solidFill>
            <a:srgbClr val="4D82A5"/>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ndParaRPr>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078636D8-D6C8-57A3-35BB-C281926E04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10477" y="221252"/>
            <a:ext cx="1055068" cy="475122"/>
          </a:xfrm>
          <a:prstGeom prst="rect">
            <a:avLst/>
          </a:prstGeom>
        </p:spPr>
      </p:pic>
      <p:pic>
        <p:nvPicPr>
          <p:cNvPr id="6" name="Afbeelding 5" descr="Afbeelding met tekst, Lettertype, Graphics, grafische vormgeving&#10;&#10;Door AI gegenereerde inhoud is mogelijk onjuist.">
            <a:extLst>
              <a:ext uri="{FF2B5EF4-FFF2-40B4-BE49-F238E27FC236}">
                <a16:creationId xmlns:a16="http://schemas.microsoft.com/office/drawing/2014/main" id="{645CB76A-5AE3-F35D-E2C9-BCBE939AA5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6639" y="5976047"/>
            <a:ext cx="1055068" cy="744754"/>
          </a:xfrm>
          <a:prstGeom prst="rect">
            <a:avLst/>
          </a:prstGeom>
        </p:spPr>
      </p:pic>
      <p:pic>
        <p:nvPicPr>
          <p:cNvPr id="8" name="Afbeelding 7">
            <a:extLst>
              <a:ext uri="{FF2B5EF4-FFF2-40B4-BE49-F238E27FC236}">
                <a16:creationId xmlns:a16="http://schemas.microsoft.com/office/drawing/2014/main" id="{72E39563-0DAA-71A9-DE76-57A95A4CD4F6}"/>
              </a:ext>
            </a:extLst>
          </p:cNvPr>
          <p:cNvPicPr>
            <a:picLocks noChangeAspect="1"/>
          </p:cNvPicPr>
          <p:nvPr/>
        </p:nvPicPr>
        <p:blipFill>
          <a:blip r:embed="rId4"/>
          <a:stretch>
            <a:fillRect/>
          </a:stretch>
        </p:blipFill>
        <p:spPr>
          <a:xfrm>
            <a:off x="952500" y="0"/>
            <a:ext cx="9180368" cy="6120245"/>
          </a:xfrm>
          <a:prstGeom prst="rect">
            <a:avLst/>
          </a:prstGeom>
        </p:spPr>
      </p:pic>
      <p:sp>
        <p:nvSpPr>
          <p:cNvPr id="3" name="Rechthoek 2">
            <a:extLst>
              <a:ext uri="{FF2B5EF4-FFF2-40B4-BE49-F238E27FC236}">
                <a16:creationId xmlns:a16="http://schemas.microsoft.com/office/drawing/2014/main" id="{638178B0-32AD-16DC-B1C0-DA1C6F5FA2CE}"/>
              </a:ext>
            </a:extLst>
          </p:cNvPr>
          <p:cNvSpPr/>
          <p:nvPr/>
        </p:nvSpPr>
        <p:spPr>
          <a:xfrm>
            <a:off x="6753225" y="4495800"/>
            <a:ext cx="3379643" cy="2225001"/>
          </a:xfrm>
          <a:prstGeom prst="rect">
            <a:avLst/>
          </a:prstGeom>
          <a:solidFill>
            <a:srgbClr val="F4F1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kstvak 1">
            <a:extLst>
              <a:ext uri="{FF2B5EF4-FFF2-40B4-BE49-F238E27FC236}">
                <a16:creationId xmlns:a16="http://schemas.microsoft.com/office/drawing/2014/main" id="{02A0C63D-8694-DFF7-9A84-12DE894C575A}"/>
              </a:ext>
            </a:extLst>
          </p:cNvPr>
          <p:cNvSpPr txBox="1"/>
          <p:nvPr/>
        </p:nvSpPr>
        <p:spPr>
          <a:xfrm>
            <a:off x="7176221" y="4645723"/>
            <a:ext cx="2533650" cy="2031325"/>
          </a:xfrm>
          <a:prstGeom prst="rect">
            <a:avLst/>
          </a:prstGeom>
          <a:noFill/>
        </p:spPr>
        <p:txBody>
          <a:bodyPr wrap="square" rtlCol="0">
            <a:spAutoFit/>
          </a:bodyPr>
          <a:lstStyle/>
          <a:p>
            <a:pPr algn="ctr"/>
            <a:r>
              <a:rPr lang="nl-NL" b="1" dirty="0">
                <a:solidFill>
                  <a:srgbClr val="4D82A5"/>
                </a:solidFill>
              </a:rPr>
              <a:t>Ook door </a:t>
            </a:r>
            <a:r>
              <a:rPr lang="nl-NL" b="1" dirty="0">
                <a:solidFill>
                  <a:srgbClr val="EDA05B"/>
                </a:solidFill>
              </a:rPr>
              <a:t>licht en donker </a:t>
            </a:r>
            <a:r>
              <a:rPr lang="nl-NL" b="1" dirty="0">
                <a:solidFill>
                  <a:srgbClr val="4D82A5"/>
                </a:solidFill>
              </a:rPr>
              <a:t>te gebruiken kan je iemand heel anders laten kijken. Wat denk je dat het verschil is tussen deze twee?</a:t>
            </a:r>
          </a:p>
        </p:txBody>
      </p:sp>
    </p:spTree>
    <p:extLst>
      <p:ext uri="{BB962C8B-B14F-4D97-AF65-F5344CB8AC3E}">
        <p14:creationId xmlns:p14="http://schemas.microsoft.com/office/powerpoint/2010/main" val="411606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CC453718-E58C-4D03-9392-41C2AE223639}"/>
              </a:ext>
            </a:extLst>
          </p:cNvPr>
          <p:cNvSpPr/>
          <p:nvPr/>
        </p:nvSpPr>
        <p:spPr>
          <a:xfrm>
            <a:off x="10884022" y="-316871"/>
            <a:ext cx="1307977" cy="7174871"/>
          </a:xfrm>
          <a:prstGeom prst="rect">
            <a:avLst/>
          </a:prstGeom>
          <a:solidFill>
            <a:srgbClr val="4D82A5"/>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ndParaRPr>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D5CD3305-14FF-F5F6-5AF7-4743DE8E56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10477" y="221252"/>
            <a:ext cx="1055068" cy="475122"/>
          </a:xfrm>
          <a:prstGeom prst="rect">
            <a:avLst/>
          </a:prstGeom>
        </p:spPr>
      </p:pic>
      <p:pic>
        <p:nvPicPr>
          <p:cNvPr id="6" name="Afbeelding 5" descr="Afbeelding met tekst, Lettertype, Graphics, grafische vormgeving&#10;&#10;Door AI gegenereerde inhoud is mogelijk onjuist.">
            <a:extLst>
              <a:ext uri="{FF2B5EF4-FFF2-40B4-BE49-F238E27FC236}">
                <a16:creationId xmlns:a16="http://schemas.microsoft.com/office/drawing/2014/main" id="{9EF55F13-CFB0-D201-32F1-DE7E7E53C6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6639" y="5976047"/>
            <a:ext cx="1055068" cy="744754"/>
          </a:xfrm>
          <a:prstGeom prst="rect">
            <a:avLst/>
          </a:prstGeom>
        </p:spPr>
      </p:pic>
      <p:sp>
        <p:nvSpPr>
          <p:cNvPr id="2" name="Tekstvak 1">
            <a:extLst>
              <a:ext uri="{FF2B5EF4-FFF2-40B4-BE49-F238E27FC236}">
                <a16:creationId xmlns:a16="http://schemas.microsoft.com/office/drawing/2014/main" id="{84BA6A41-ADCC-F80A-480D-B038D9FF579C}"/>
              </a:ext>
            </a:extLst>
          </p:cNvPr>
          <p:cNvSpPr txBox="1"/>
          <p:nvPr/>
        </p:nvSpPr>
        <p:spPr>
          <a:xfrm>
            <a:off x="5878992" y="4666673"/>
            <a:ext cx="4404851" cy="1754326"/>
          </a:xfrm>
          <a:prstGeom prst="rect">
            <a:avLst/>
          </a:prstGeom>
          <a:noFill/>
        </p:spPr>
        <p:txBody>
          <a:bodyPr wrap="square" rtlCol="0">
            <a:spAutoFit/>
          </a:bodyPr>
          <a:lstStyle/>
          <a:p>
            <a:r>
              <a:rPr lang="nl-NL" sz="2400" b="1" dirty="0">
                <a:solidFill>
                  <a:srgbClr val="4D82A5"/>
                </a:solidFill>
              </a:rPr>
              <a:t>Wanneer je iets zo neerzet zoals jij dat wil, noem je dat </a:t>
            </a:r>
            <a:r>
              <a:rPr lang="nl-NL" sz="2400" b="1" dirty="0">
                <a:solidFill>
                  <a:srgbClr val="AD372F"/>
                </a:solidFill>
              </a:rPr>
              <a:t>framing</a:t>
            </a:r>
          </a:p>
          <a:p>
            <a:endParaRPr lang="nl-NL" b="1" dirty="0"/>
          </a:p>
          <a:p>
            <a:endParaRPr lang="nl-NL" dirty="0"/>
          </a:p>
        </p:txBody>
      </p:sp>
      <p:sp>
        <p:nvSpPr>
          <p:cNvPr id="9" name="Tekstvak 8">
            <a:extLst>
              <a:ext uri="{FF2B5EF4-FFF2-40B4-BE49-F238E27FC236}">
                <a16:creationId xmlns:a16="http://schemas.microsoft.com/office/drawing/2014/main" id="{CC611BB6-D3E4-5339-726F-1DC726513B70}"/>
              </a:ext>
            </a:extLst>
          </p:cNvPr>
          <p:cNvSpPr txBox="1"/>
          <p:nvPr/>
        </p:nvSpPr>
        <p:spPr>
          <a:xfrm>
            <a:off x="882329" y="1017620"/>
            <a:ext cx="5292560" cy="830997"/>
          </a:xfrm>
          <a:prstGeom prst="rect">
            <a:avLst/>
          </a:prstGeom>
          <a:noFill/>
        </p:spPr>
        <p:txBody>
          <a:bodyPr wrap="square">
            <a:spAutoFit/>
          </a:bodyPr>
          <a:lstStyle/>
          <a:p>
            <a:r>
              <a:rPr lang="nl-NL" sz="2400" b="1" dirty="0">
                <a:solidFill>
                  <a:srgbClr val="4D82A5"/>
                </a:solidFill>
              </a:rPr>
              <a:t>Je kan iemand dus neerzetten als held door verschillende dingen:</a:t>
            </a:r>
          </a:p>
        </p:txBody>
      </p:sp>
      <p:sp>
        <p:nvSpPr>
          <p:cNvPr id="11" name="Rechthoek 10">
            <a:extLst>
              <a:ext uri="{FF2B5EF4-FFF2-40B4-BE49-F238E27FC236}">
                <a16:creationId xmlns:a16="http://schemas.microsoft.com/office/drawing/2014/main" id="{15A963C1-D4DC-3A7D-0FCC-F0A7854D8B35}"/>
              </a:ext>
            </a:extLst>
          </p:cNvPr>
          <p:cNvSpPr/>
          <p:nvPr/>
        </p:nvSpPr>
        <p:spPr>
          <a:xfrm>
            <a:off x="1009650" y="2251749"/>
            <a:ext cx="3343887" cy="375167"/>
          </a:xfrm>
          <a:prstGeom prst="rect">
            <a:avLst/>
          </a:prstGeom>
          <a:solidFill>
            <a:srgbClr val="EDA0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589A0B12-A3EC-7163-809C-75E2ABD2960B}"/>
              </a:ext>
            </a:extLst>
          </p:cNvPr>
          <p:cNvSpPr txBox="1"/>
          <p:nvPr/>
        </p:nvSpPr>
        <p:spPr>
          <a:xfrm>
            <a:off x="1117113" y="2251749"/>
            <a:ext cx="6100762" cy="369332"/>
          </a:xfrm>
          <a:prstGeom prst="rect">
            <a:avLst/>
          </a:prstGeom>
          <a:noFill/>
        </p:spPr>
        <p:txBody>
          <a:bodyPr wrap="square">
            <a:spAutoFit/>
          </a:bodyPr>
          <a:lstStyle/>
          <a:p>
            <a:r>
              <a:rPr lang="nl-NL" b="1" dirty="0">
                <a:solidFill>
                  <a:schemeClr val="bg1"/>
                </a:solidFill>
              </a:rPr>
              <a:t>Houding, kleren en spullen</a:t>
            </a:r>
          </a:p>
        </p:txBody>
      </p:sp>
      <p:sp>
        <p:nvSpPr>
          <p:cNvPr id="16" name="Rechthoek 15">
            <a:extLst>
              <a:ext uri="{FF2B5EF4-FFF2-40B4-BE49-F238E27FC236}">
                <a16:creationId xmlns:a16="http://schemas.microsoft.com/office/drawing/2014/main" id="{9FB5147D-213A-EC92-919F-8A29227035F3}"/>
              </a:ext>
            </a:extLst>
          </p:cNvPr>
          <p:cNvSpPr/>
          <p:nvPr/>
        </p:nvSpPr>
        <p:spPr>
          <a:xfrm>
            <a:off x="1009649" y="3603801"/>
            <a:ext cx="3343890" cy="375167"/>
          </a:xfrm>
          <a:prstGeom prst="rect">
            <a:avLst/>
          </a:prstGeom>
          <a:solidFill>
            <a:srgbClr val="EDA0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ekstvak 16">
            <a:extLst>
              <a:ext uri="{FF2B5EF4-FFF2-40B4-BE49-F238E27FC236}">
                <a16:creationId xmlns:a16="http://schemas.microsoft.com/office/drawing/2014/main" id="{B9239015-591B-D221-93AD-0A88216B681E}"/>
              </a:ext>
            </a:extLst>
          </p:cNvPr>
          <p:cNvSpPr txBox="1"/>
          <p:nvPr/>
        </p:nvSpPr>
        <p:spPr>
          <a:xfrm>
            <a:off x="1117113" y="3603801"/>
            <a:ext cx="3236426" cy="369332"/>
          </a:xfrm>
          <a:prstGeom prst="rect">
            <a:avLst/>
          </a:prstGeom>
          <a:noFill/>
        </p:spPr>
        <p:txBody>
          <a:bodyPr wrap="square">
            <a:spAutoFit/>
          </a:bodyPr>
          <a:lstStyle/>
          <a:p>
            <a:r>
              <a:rPr lang="nl-NL" b="1" dirty="0">
                <a:solidFill>
                  <a:schemeClr val="bg1"/>
                </a:solidFill>
              </a:rPr>
              <a:t>Of je licht en donker gebruikt</a:t>
            </a:r>
          </a:p>
        </p:txBody>
      </p:sp>
      <p:sp>
        <p:nvSpPr>
          <p:cNvPr id="18" name="Rechthoek 17">
            <a:extLst>
              <a:ext uri="{FF2B5EF4-FFF2-40B4-BE49-F238E27FC236}">
                <a16:creationId xmlns:a16="http://schemas.microsoft.com/office/drawing/2014/main" id="{BEC5ED39-BFF7-F7AF-67AA-27C0FCED8816}"/>
              </a:ext>
            </a:extLst>
          </p:cNvPr>
          <p:cNvSpPr/>
          <p:nvPr/>
        </p:nvSpPr>
        <p:spPr>
          <a:xfrm>
            <a:off x="1009648" y="2924857"/>
            <a:ext cx="3343890" cy="375167"/>
          </a:xfrm>
          <a:prstGeom prst="rect">
            <a:avLst/>
          </a:prstGeom>
          <a:solidFill>
            <a:srgbClr val="EDA0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Tekstvak 18">
            <a:extLst>
              <a:ext uri="{FF2B5EF4-FFF2-40B4-BE49-F238E27FC236}">
                <a16:creationId xmlns:a16="http://schemas.microsoft.com/office/drawing/2014/main" id="{8E4FF5E3-D4AF-7485-381D-AC0A758BCDDD}"/>
              </a:ext>
            </a:extLst>
          </p:cNvPr>
          <p:cNvSpPr txBox="1"/>
          <p:nvPr/>
        </p:nvSpPr>
        <p:spPr>
          <a:xfrm>
            <a:off x="1117112" y="2924857"/>
            <a:ext cx="6100762" cy="369332"/>
          </a:xfrm>
          <a:prstGeom prst="rect">
            <a:avLst/>
          </a:prstGeom>
          <a:noFill/>
        </p:spPr>
        <p:txBody>
          <a:bodyPr wrap="square">
            <a:spAutoFit/>
          </a:bodyPr>
          <a:lstStyle/>
          <a:p>
            <a:r>
              <a:rPr lang="nl-NL" b="1" dirty="0">
                <a:solidFill>
                  <a:schemeClr val="bg1"/>
                </a:solidFill>
              </a:rPr>
              <a:t>Wat je wel of niet laat zien</a:t>
            </a:r>
          </a:p>
        </p:txBody>
      </p:sp>
    </p:spTree>
    <p:extLst>
      <p:ext uri="{BB962C8B-B14F-4D97-AF65-F5344CB8AC3E}">
        <p14:creationId xmlns:p14="http://schemas.microsoft.com/office/powerpoint/2010/main" val="2309610971"/>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1078</TotalTime>
  <Words>885</Words>
  <Application>Microsoft Office PowerPoint</Application>
  <PresentationFormat>Breedbeeld</PresentationFormat>
  <Paragraphs>115</Paragraphs>
  <Slides>25</Slides>
  <Notes>4</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25</vt:i4>
      </vt:variant>
    </vt:vector>
  </HeadingPairs>
  <TitlesOfParts>
    <vt:vector size="29" baseType="lpstr">
      <vt:lpstr>Aptos</vt:lpstr>
      <vt:lpstr>Aptos Display</vt:lpstr>
      <vt:lpstr>Arial</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Vitoria Vinken</dc:creator>
  <cp:lastModifiedBy>Vitoria Vinken</cp:lastModifiedBy>
  <cp:revision>1</cp:revision>
  <dcterms:created xsi:type="dcterms:W3CDTF">2026-01-12T16:01:42Z</dcterms:created>
  <dcterms:modified xsi:type="dcterms:W3CDTF">2026-01-20T12:28:00Z</dcterms:modified>
</cp:coreProperties>
</file>