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sldIdLst>
    <p:sldId id="286" r:id="rId6"/>
    <p:sldId id="287" r:id="rId7"/>
    <p:sldId id="278" r:id="rId8"/>
    <p:sldId id="290" r:id="rId9"/>
    <p:sldId id="316" r:id="rId10"/>
    <p:sldId id="291" r:id="rId11"/>
    <p:sldId id="317" r:id="rId12"/>
    <p:sldId id="292" r:id="rId13"/>
    <p:sldId id="293" r:id="rId14"/>
    <p:sldId id="294" r:id="rId15"/>
    <p:sldId id="295" r:id="rId16"/>
    <p:sldId id="318" r:id="rId17"/>
    <p:sldId id="296" r:id="rId18"/>
    <p:sldId id="307" r:id="rId19"/>
    <p:sldId id="322" r:id="rId20"/>
    <p:sldId id="300" r:id="rId21"/>
    <p:sldId id="301" r:id="rId22"/>
    <p:sldId id="302" r:id="rId23"/>
    <p:sldId id="303" r:id="rId24"/>
    <p:sldId id="305" r:id="rId25"/>
    <p:sldId id="3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47F126-7BC6-4504-AB56-F2E7972ECEB3}" v="51" dt="2025-04-01T16:38:02.8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F6116-D361-B23F-6FC7-6ECEADE8B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7EE7C3-B3C0-ADE1-BCB7-808B213F18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138C6-78C2-CECB-45FF-41280417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8F8-04DD-47DC-B3F6-CA14B949725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F34DE0-D2FC-87A2-AE89-674CC2B0A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13915-D0EF-5277-45CD-559DA75F7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349B-3445-49FE-B24F-EFDEA9A7A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6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1281F-5770-7F8B-74E7-9D0D0C3B1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80611D-72CF-F39E-1521-F27166CD6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C7C34-08D3-841A-8FCD-EEC1541D8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8F8-04DD-47DC-B3F6-CA14B949725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66ACE-A65C-CD6C-1034-C4EF2B23C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0A2FB-30A3-973E-DF39-152BA59F3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349B-3445-49FE-B24F-EFDEA9A7A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8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66F6D1-CAF3-65E1-949F-387BD21417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E05A08-F314-2986-2C0A-D42693A245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17697-348F-BA09-8847-F326EAD83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8F8-04DD-47DC-B3F6-CA14B949725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1496C-E649-19FC-92E5-04E1AB03C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3545F-0038-7CC6-0C91-011C25C4D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349B-3445-49FE-B24F-EFDEA9A7A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240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03.04.2025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399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03.04.2025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0868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03.04.2025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09391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03.04.2025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572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03.04.2025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95632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03.04.2025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3847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03.04.2025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0968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03.04.2025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3655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11095-677D-6E55-BB8A-E8AB0AC53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4EEC1-F68C-F93A-8BDF-8ACB5899D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A95EF-6E2C-0BD6-E38F-0253DB0B8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8F8-04DD-47DC-B3F6-CA14B949725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A4DC4-C862-CA37-B127-88547C22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463315-31F8-962B-B989-008843F99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349B-3445-49FE-B24F-EFDEA9A7A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390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03.04.2025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51126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03.04.2025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17561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03.04.2025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7608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181-73FA-9849-0254-73183FE95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68520-5605-E1FD-7FF7-6D1B02494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25C984-11D6-B9D1-0DC7-A98766FAB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8F8-04DD-47DC-B3F6-CA14B949725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A6BAF-8564-AE5C-754B-5745FD631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2F2B8E-6AD8-7609-3337-75E119919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349B-3445-49FE-B24F-EFDEA9A7A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04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633D1-BE6A-0F22-E446-624D1E77C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C073F-DA49-05A4-B418-EC7A4D6E9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07F6E-344F-19D1-ED95-AA7F6174D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AB3F9-30E4-3553-5271-350FAB0E5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8F8-04DD-47DC-B3F6-CA14B949725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0BABBE-92DE-BD41-0B9F-C553D0B3D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F4A96E-A596-9D33-F292-187D34F58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349B-3445-49FE-B24F-EFDEA9A7A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11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F86BB-DB14-2D9C-9B3F-F3A18839C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AC97C4-00AD-1D65-ADF8-4E89A88F8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B22D68-8ADB-D7A0-001B-D7D397274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D279F7-EA13-C79C-2310-8F4A2B012B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7353D5-4920-29A2-33D2-322D3DB53B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DFC38E-01EA-A658-3135-6C59CF2A0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8F8-04DD-47DC-B3F6-CA14B949725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0409FB-BD8E-116A-033E-70B0E75DA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1599BC-6113-60EC-3676-809CC85E4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349B-3445-49FE-B24F-EFDEA9A7A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92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A7EB9-4613-6A16-5F0A-D818F44F3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93596B-8151-2B90-DAB9-736E34E14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8F8-04DD-47DC-B3F6-CA14B949725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C5E1AF-B5F3-741D-F50B-625E2ED4F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65499D-3724-EA4F-9931-A03C34D2B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349B-3445-49FE-B24F-EFDEA9A7A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9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F3F5B1-3628-60C1-DFEA-ACF0142D1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8F8-04DD-47DC-B3F6-CA14B949725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8D1985-51AA-858B-576F-E33FD3ABC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43318-0932-FC34-C4CC-BCCC4E8EC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349B-3445-49FE-B24F-EFDEA9A7A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16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8A591-F720-C329-AC27-D4EE34B9F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36592-E77F-93C6-C372-C845A78A8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B7E6DC-5F70-021C-DDF2-DC05FAD89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5D6B5C-EF01-1AAD-519A-409E07BE3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8F8-04DD-47DC-B3F6-CA14B949725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1C089-E16B-DE1F-3D4E-B12A9DB80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1A7432-6BD8-EE45-1B25-99E94F8B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349B-3445-49FE-B24F-EFDEA9A7A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72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3704D-B2EB-238B-03D5-39276313C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65C80E-5719-CBE8-A381-6F36D10E14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66930-444A-674E-52B8-4E323E203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F7A859-5564-EA88-2B5F-84521F208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3E8F8-04DD-47DC-B3F6-CA14B949725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BECCD-6992-1366-74AB-E52E864A3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C61955-0DA3-BE6E-268F-E3B974EF7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E349B-3445-49FE-B24F-EFDEA9A7A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5355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4245F1-2B8E-F714-BEE3-CC88B0C2C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19F5E-37B8-3F7D-6EB9-AB1DFD17CF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DA450-6290-41F4-541D-2B82058E00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93E8F8-04DD-47DC-B3F6-CA14B9497254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1A382-AB72-A992-58AB-3F3987BB21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7BA5E-8DF4-B966-CE44-27D26C88F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EE349B-3445-49FE-B24F-EFDEA9A7A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27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03.04.2025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948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26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4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8EE733-9878-98F3-828F-2CD7333B2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6657D224-9083-0EE1-E7CF-17D5EA8AC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0" name="Picture 9" descr="A painting of a person in a black hat&#10;&#10;AI-generated content may be incorrect.">
            <a:extLst>
              <a:ext uri="{FF2B5EF4-FFF2-40B4-BE49-F238E27FC236}">
                <a16:creationId xmlns:a16="http://schemas.microsoft.com/office/drawing/2014/main" id="{905022ED-C359-8935-8D51-C15377BC4B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28" t="16619" r="12129" b="2930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2B01F67-8DB7-07C1-9254-47086956DB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31" name="Picture 30" descr="A logo with a red circle&#10;&#10;AI-generated content may be incorrect.">
            <a:extLst>
              <a:ext uri="{FF2B5EF4-FFF2-40B4-BE49-F238E27FC236}">
                <a16:creationId xmlns:a16="http://schemas.microsoft.com/office/drawing/2014/main" id="{8723F06A-E6AB-C89A-A570-D8F935C9F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010" y="5797516"/>
            <a:ext cx="1076312" cy="107631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3BD907C2-1B6A-7974-C81B-F1CE8B94E747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  <a:solidFill>
            <a:srgbClr val="00C498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48F563C-E300-7771-2F02-D818F64B056B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39" name="Picture 2" descr="750 Slinger - Amsterdam750">
              <a:extLst>
                <a:ext uri="{FF2B5EF4-FFF2-40B4-BE49-F238E27FC236}">
                  <a16:creationId xmlns:a16="http://schemas.microsoft.com/office/drawing/2014/main" id="{17D68D41-89B3-529E-33C9-BD36FFE81B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grpFill/>
          </p:spPr>
        </p:pic>
        <p:pic>
          <p:nvPicPr>
            <p:cNvPr id="40" name="Picture 39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03D53D4E-0595-E409-8846-8390E2042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  <a:grpFill/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6C105A6-E315-30F6-C3F0-DD4D783F2508}"/>
              </a:ext>
            </a:extLst>
          </p:cNvPr>
          <p:cNvSpPr txBox="1"/>
          <p:nvPr/>
        </p:nvSpPr>
        <p:spPr>
          <a:xfrm>
            <a:off x="589801" y="543556"/>
            <a:ext cx="5664199" cy="2242852"/>
          </a:xfrm>
          <a:prstGeom prst="rect">
            <a:avLst/>
          </a:prstGeom>
          <a:solidFill>
            <a:srgbClr val="00C49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Van Rembrandt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tot Vermeer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1012DC-EA2E-94F5-41A4-25331CBE2071}"/>
              </a:ext>
            </a:extLst>
          </p:cNvPr>
          <p:cNvSpPr txBox="1"/>
          <p:nvPr/>
        </p:nvSpPr>
        <p:spPr>
          <a:xfrm>
            <a:off x="589801" y="3292020"/>
            <a:ext cx="5085285" cy="1167197"/>
          </a:xfrm>
          <a:prstGeom prst="rect">
            <a:avLst/>
          </a:prstGeom>
          <a:solidFill>
            <a:srgbClr val="00C49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Jullie komen binnenkort met de hele klas naar H’ART Museum.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23EC17-F6E6-262F-DE19-B2EFE021F791}"/>
              </a:ext>
            </a:extLst>
          </p:cNvPr>
          <p:cNvSpPr txBox="1"/>
          <p:nvPr/>
        </p:nvSpPr>
        <p:spPr>
          <a:xfrm>
            <a:off x="589801" y="4964828"/>
            <a:ext cx="5085285" cy="1167197"/>
          </a:xfrm>
          <a:prstGeom prst="rect">
            <a:avLst/>
          </a:prstGeom>
          <a:solidFill>
            <a:srgbClr val="00C49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Dit is voorbereidende les 2</a:t>
            </a:r>
          </a:p>
        </p:txBody>
      </p:sp>
    </p:spTree>
    <p:extLst>
      <p:ext uri="{BB962C8B-B14F-4D97-AF65-F5344CB8AC3E}">
        <p14:creationId xmlns:p14="http://schemas.microsoft.com/office/powerpoint/2010/main" val="3960989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369F3-F764-8781-B07A-B379F7A49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706F6DA-A4B5-B8D3-8ABF-30069FA87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7" b="15447"/>
          <a:stretch/>
        </p:blipFill>
        <p:spPr>
          <a:xfrm>
            <a:off x="0" y="0"/>
            <a:ext cx="10781937" cy="6858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F0A32FF9-6D50-281D-F00A-05D8876E888C}"/>
              </a:ext>
            </a:extLst>
          </p:cNvPr>
          <p:cNvSpPr txBox="1"/>
          <p:nvPr/>
        </p:nvSpPr>
        <p:spPr>
          <a:xfrm>
            <a:off x="0" y="-25131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A64B41-64DE-C506-5E06-C55778B7DE01}"/>
              </a:ext>
            </a:extLst>
          </p:cNvPr>
          <p:cNvSpPr txBox="1"/>
          <p:nvPr/>
        </p:nvSpPr>
        <p:spPr>
          <a:xfrm>
            <a:off x="838200" y="365125"/>
            <a:ext cx="6037162" cy="716149"/>
          </a:xfrm>
          <a:prstGeom prst="rect">
            <a:avLst/>
          </a:pr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Tijdgenoten van Rembrandt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5828BB-AF01-ADDA-8954-960DCBE39620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7B7E16-765A-49DB-DEF0-20E9AE58BD6A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C5DF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C498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6D39C7C5-5D5F-9802-C54C-40ADF0AAADE2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A5EC0A35-D050-5259-4A0B-489155A9EE10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2" name="Placeholder 3">
            <a:extLst>
              <a:ext uri="{FF2B5EF4-FFF2-40B4-BE49-F238E27FC236}">
                <a16:creationId xmlns:a16="http://schemas.microsoft.com/office/drawing/2014/main" id="{3D7399E7-7B11-4A9F-566A-F69F434E0DFF}"/>
              </a:ext>
            </a:extLst>
          </p:cNvPr>
          <p:cNvSpPr txBox="1">
            <a:spLocks/>
          </p:cNvSpPr>
          <p:nvPr/>
        </p:nvSpPr>
        <p:spPr>
          <a:xfrm>
            <a:off x="1114243" y="4098626"/>
            <a:ext cx="4276725" cy="2033399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Veel schilders kenden elkaar. Sommigen hadden zelfs van Rembrandt leren schilderen.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7" name="Placeholder 3">
            <a:extLst>
              <a:ext uri="{FF2B5EF4-FFF2-40B4-BE49-F238E27FC236}">
                <a16:creationId xmlns:a16="http://schemas.microsoft.com/office/drawing/2014/main" id="{92997B03-2F0B-2C5A-FECD-11CBD96366B8}"/>
              </a:ext>
            </a:extLst>
          </p:cNvPr>
          <p:cNvSpPr txBox="1">
            <a:spLocks/>
          </p:cNvSpPr>
          <p:nvPr/>
        </p:nvSpPr>
        <p:spPr>
          <a:xfrm>
            <a:off x="6481619" y="2777924"/>
            <a:ext cx="3599930" cy="2033399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Andere </a:t>
            </a: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tijdgenoten</a:t>
            </a: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kenden Rembrandt ook als vriend, zoals Jan Lievens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841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5F8F1-8247-61FB-FF2C-BC8E51A1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CA7ECE3-B8DD-A48E-25EC-159A659DD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7" b="15447"/>
          <a:stretch/>
        </p:blipFill>
        <p:spPr>
          <a:xfrm>
            <a:off x="0" y="0"/>
            <a:ext cx="10781937" cy="6858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AE325FF-4356-8AA7-E0DC-16A33527A00C}"/>
              </a:ext>
            </a:extLst>
          </p:cNvPr>
          <p:cNvSpPr txBox="1"/>
          <p:nvPr/>
        </p:nvSpPr>
        <p:spPr>
          <a:xfrm>
            <a:off x="0" y="-25131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D6CAD4-EA1A-F29F-02C9-9F5BDB6FF369}"/>
              </a:ext>
            </a:extLst>
          </p:cNvPr>
          <p:cNvSpPr txBox="1"/>
          <p:nvPr/>
        </p:nvSpPr>
        <p:spPr>
          <a:xfrm>
            <a:off x="838200" y="365125"/>
            <a:ext cx="2923572" cy="716149"/>
          </a:xfrm>
          <a:prstGeom prst="rect">
            <a:avLst/>
          </a:pr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Jan Lievens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29B45E-B07F-842A-A826-C3D7DB4F20B5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31EDB6-E5C0-A3D2-5DC7-C6F3624C126A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C5DF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C498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C6E50E18-8D18-A895-F934-51C5A57B6CA2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8ABA1DFD-9665-3D55-D1C0-D134FFC5C6F0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2" name="Placeholder 3">
            <a:extLst>
              <a:ext uri="{FF2B5EF4-FFF2-40B4-BE49-F238E27FC236}">
                <a16:creationId xmlns:a16="http://schemas.microsoft.com/office/drawing/2014/main" id="{FE2AE1AC-D4B9-A3A0-46D8-04BF5DD579D6}"/>
              </a:ext>
            </a:extLst>
          </p:cNvPr>
          <p:cNvSpPr txBox="1">
            <a:spLocks/>
          </p:cNvSpPr>
          <p:nvPr/>
        </p:nvSpPr>
        <p:spPr>
          <a:xfrm>
            <a:off x="353981" y="2442258"/>
            <a:ext cx="4324109" cy="2247362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Jan Lievens kende Rembrandt zelfs zo goed, dat hij voor dit schilderij Rembrandt als model gebruikte!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4" name="Picture 3" descr="A painting of a group of men playing cards&#10;&#10;AI-generated content may be incorrect.">
            <a:extLst>
              <a:ext uri="{FF2B5EF4-FFF2-40B4-BE49-F238E27FC236}">
                <a16:creationId xmlns:a16="http://schemas.microsoft.com/office/drawing/2014/main" id="{6D97EF78-EF58-7928-D602-5BB47B5A0C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149" y="1151681"/>
            <a:ext cx="4950564" cy="455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52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6D1F4A-B5D7-A23C-D803-2C25E2331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837CFC3-43B4-94A5-B51C-7DD50A697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7" b="15447"/>
          <a:stretch/>
        </p:blipFill>
        <p:spPr>
          <a:xfrm>
            <a:off x="0" y="0"/>
            <a:ext cx="1078193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3216EA-5BEB-5403-9F84-73FFAF1A890A}"/>
              </a:ext>
            </a:extLst>
          </p:cNvPr>
          <p:cNvSpPr txBox="1"/>
          <p:nvPr/>
        </p:nvSpPr>
        <p:spPr>
          <a:xfrm>
            <a:off x="838200" y="365125"/>
            <a:ext cx="2923572" cy="716149"/>
          </a:xfrm>
          <a:prstGeom prst="rect">
            <a:avLst/>
          </a:pr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Jan Lievens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DB4B31-28F7-E201-AAC2-82C0273AF93E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4B6256-6788-F6A8-58E9-ADA5B06BB7F6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C5DF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C498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3F454892-5F2A-DA84-DDB0-95527A82AE3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CA02FFC2-D8AD-AD14-8E5B-50B9EF16073D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7" name="Placeholder 3">
            <a:extLst>
              <a:ext uri="{FF2B5EF4-FFF2-40B4-BE49-F238E27FC236}">
                <a16:creationId xmlns:a16="http://schemas.microsoft.com/office/drawing/2014/main" id="{0EBE8C0D-71C2-B9B1-F203-01B5310949BF}"/>
              </a:ext>
            </a:extLst>
          </p:cNvPr>
          <p:cNvSpPr txBox="1">
            <a:spLocks/>
          </p:cNvSpPr>
          <p:nvPr/>
        </p:nvSpPr>
        <p:spPr>
          <a:xfrm>
            <a:off x="1274929" y="4927867"/>
            <a:ext cx="3403161" cy="949058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Kan jij raden wie Rembrandt is?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6" name="Graphic 5" descr="Cursor with solid fill">
            <a:extLst>
              <a:ext uri="{FF2B5EF4-FFF2-40B4-BE49-F238E27FC236}">
                <a16:creationId xmlns:a16="http://schemas.microsoft.com/office/drawing/2014/main" id="{A270130D-D7B7-BF00-82B9-64B396C05A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503550">
            <a:off x="5734275" y="624074"/>
            <a:ext cx="914400" cy="914400"/>
          </a:xfrm>
          <a:prstGeom prst="rect">
            <a:avLst/>
          </a:prstGeom>
        </p:spPr>
      </p:pic>
      <p:sp>
        <p:nvSpPr>
          <p:cNvPr id="8" name="Placeholder 3">
            <a:extLst>
              <a:ext uri="{FF2B5EF4-FFF2-40B4-BE49-F238E27FC236}">
                <a16:creationId xmlns:a16="http://schemas.microsoft.com/office/drawing/2014/main" id="{011A1AB2-16D2-42AC-8D01-56B7DC5DF1D9}"/>
              </a:ext>
            </a:extLst>
          </p:cNvPr>
          <p:cNvSpPr txBox="1">
            <a:spLocks/>
          </p:cNvSpPr>
          <p:nvPr/>
        </p:nvSpPr>
        <p:spPr>
          <a:xfrm>
            <a:off x="6687212" y="245048"/>
            <a:ext cx="1682736" cy="680977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Hij is het!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62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F7B69-74B5-71D7-8899-1A924BD07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ohannes Vermeer Meisje met de parel | Mauritshuis">
            <a:extLst>
              <a:ext uri="{FF2B5EF4-FFF2-40B4-BE49-F238E27FC236}">
                <a16:creationId xmlns:a16="http://schemas.microsoft.com/office/drawing/2014/main" id="{A016454C-07EF-8F9A-5645-3BC1D0B8F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3" b="32815"/>
          <a:stretch/>
        </p:blipFill>
        <p:spPr bwMode="auto">
          <a:xfrm>
            <a:off x="1" y="1"/>
            <a:ext cx="108263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9CA27D96-31A4-6B95-27D6-67C602FF31C7}"/>
              </a:ext>
            </a:extLst>
          </p:cNvPr>
          <p:cNvSpPr txBox="1"/>
          <p:nvPr/>
        </p:nvSpPr>
        <p:spPr>
          <a:xfrm>
            <a:off x="0" y="0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9F1882-3DF5-0241-D1E9-67626606B780}"/>
              </a:ext>
            </a:extLst>
          </p:cNvPr>
          <p:cNvSpPr txBox="1"/>
          <p:nvPr/>
        </p:nvSpPr>
        <p:spPr>
          <a:xfrm>
            <a:off x="838199" y="365125"/>
            <a:ext cx="4231511" cy="716149"/>
          </a:xfrm>
          <a:prstGeom prst="rect">
            <a:avLst/>
          </a:pr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Johannes Vermeer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36861F7-4113-4E50-945A-20B8AE682D23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861B0A5-6B54-6B0A-77EB-CA7107FD81E1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FF5C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C498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DF30589B-7A6E-7288-CFC0-EB2B7046CC5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284361D7-83E2-6C42-BA2A-EF8B34CECBED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2" name="Placeholder 3">
            <a:extLst>
              <a:ext uri="{FF2B5EF4-FFF2-40B4-BE49-F238E27FC236}">
                <a16:creationId xmlns:a16="http://schemas.microsoft.com/office/drawing/2014/main" id="{049F575F-64BE-5C61-76CF-17374AB2150A}"/>
              </a:ext>
            </a:extLst>
          </p:cNvPr>
          <p:cNvSpPr txBox="1">
            <a:spLocks/>
          </p:cNvSpPr>
          <p:nvPr/>
        </p:nvSpPr>
        <p:spPr>
          <a:xfrm>
            <a:off x="5322914" y="1611774"/>
            <a:ext cx="4808327" cy="1585732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Een andere bekende schilder uit die tijd, is Johannes Vermeer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9218" name="Picture 2" descr="Johannes Vermeer Meisje met de parel | Mauritshuis">
            <a:extLst>
              <a:ext uri="{FF2B5EF4-FFF2-40B4-BE49-F238E27FC236}">
                <a16:creationId xmlns:a16="http://schemas.microsoft.com/office/drawing/2014/main" id="{47B0B89B-6056-DC76-E65A-253D5A4E7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98" y="1444373"/>
            <a:ext cx="4231511" cy="501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ceholder 3">
            <a:extLst>
              <a:ext uri="{FF2B5EF4-FFF2-40B4-BE49-F238E27FC236}">
                <a16:creationId xmlns:a16="http://schemas.microsoft.com/office/drawing/2014/main" id="{D3F0E71D-1A4C-BCD7-B80A-08DEC92F9871}"/>
              </a:ext>
            </a:extLst>
          </p:cNvPr>
          <p:cNvSpPr txBox="1">
            <a:spLocks/>
          </p:cNvSpPr>
          <p:nvPr/>
        </p:nvSpPr>
        <p:spPr>
          <a:xfrm>
            <a:off x="5322913" y="3660494"/>
            <a:ext cx="4808327" cy="1585732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Misschien ken je dit schilderij van hem? Het meisje met de parel</a:t>
            </a:r>
            <a:r>
              <a:rPr kumimoji="0" lang="nl-NL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heet het, en het hangt in het Mauritshuis</a:t>
            </a:r>
            <a:endParaRPr kumimoji="0" lang="nl-NL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374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F261B-67CE-0B96-9F1F-0EC3EE76D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Johannes Vermeer Meisje met de parel | Mauritshuis">
            <a:extLst>
              <a:ext uri="{FF2B5EF4-FFF2-40B4-BE49-F238E27FC236}">
                <a16:creationId xmlns:a16="http://schemas.microsoft.com/office/drawing/2014/main" id="{769C7761-F136-58C7-ECBD-E4DA8F3A91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73" b="32815"/>
          <a:stretch/>
        </p:blipFill>
        <p:spPr bwMode="auto">
          <a:xfrm>
            <a:off x="1" y="1"/>
            <a:ext cx="108263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2C43B2C-5379-8644-44A4-F7117FA5B053}"/>
              </a:ext>
            </a:extLst>
          </p:cNvPr>
          <p:cNvSpPr txBox="1"/>
          <p:nvPr/>
        </p:nvSpPr>
        <p:spPr>
          <a:xfrm>
            <a:off x="0" y="0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DD09A9-11E8-10E5-9432-060AB08AEE02}"/>
              </a:ext>
            </a:extLst>
          </p:cNvPr>
          <p:cNvSpPr txBox="1"/>
          <p:nvPr/>
        </p:nvSpPr>
        <p:spPr>
          <a:xfrm>
            <a:off x="838199" y="365125"/>
            <a:ext cx="4231511" cy="716149"/>
          </a:xfrm>
          <a:prstGeom prst="rect">
            <a:avLst/>
          </a:pr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Johannes Vermeer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98D0DE7-867C-2FDE-3552-AB034178742C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C576A7C-4CBB-E21E-6234-CE40622291DC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FF5C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C498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0D0A1341-CBAF-6F34-3F8A-75E47998985B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F318ED57-DE13-3415-E12C-0232943B4334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5" name="Placeholder 3">
            <a:extLst>
              <a:ext uri="{FF2B5EF4-FFF2-40B4-BE49-F238E27FC236}">
                <a16:creationId xmlns:a16="http://schemas.microsoft.com/office/drawing/2014/main" id="{06FFE2A0-E6A8-BCDC-DEB7-FAA2AAACDDE1}"/>
              </a:ext>
            </a:extLst>
          </p:cNvPr>
          <p:cNvSpPr txBox="1">
            <a:spLocks/>
          </p:cNvSpPr>
          <p:nvPr/>
        </p:nvSpPr>
        <p:spPr>
          <a:xfrm>
            <a:off x="6053864" y="1231900"/>
            <a:ext cx="4231512" cy="1714500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Van Vermeer kennen we maar 36 schilderijen</a:t>
            </a:r>
          </a:p>
        </p:txBody>
      </p:sp>
      <p:sp>
        <p:nvSpPr>
          <p:cNvPr id="2" name="Placeholder 3">
            <a:extLst>
              <a:ext uri="{FF2B5EF4-FFF2-40B4-BE49-F238E27FC236}">
                <a16:creationId xmlns:a16="http://schemas.microsoft.com/office/drawing/2014/main" id="{B8A6A135-459D-B400-EF29-9E01AFACC355}"/>
              </a:ext>
            </a:extLst>
          </p:cNvPr>
          <p:cNvSpPr txBox="1">
            <a:spLocks/>
          </p:cNvSpPr>
          <p:nvPr/>
        </p:nvSpPr>
        <p:spPr>
          <a:xfrm>
            <a:off x="1523018" y="4165600"/>
            <a:ext cx="4231512" cy="1714500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r>
              <a:rPr lang="nl-NL" dirty="0">
                <a:solidFill>
                  <a:prstClr val="white"/>
                </a:solidFill>
              </a:rPr>
              <a:t>Jullie gaan er één in H'ART Museum zien, maar we verklappen nog niet welke... </a:t>
            </a:r>
          </a:p>
        </p:txBody>
      </p:sp>
    </p:spTree>
    <p:extLst>
      <p:ext uri="{BB962C8B-B14F-4D97-AF65-F5344CB8AC3E}">
        <p14:creationId xmlns:p14="http://schemas.microsoft.com/office/powerpoint/2010/main" val="137971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ACEF25-1AB6-96BC-1810-102459129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B169317-053A-1061-3180-081916E43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0" name="Picture 9" descr="A painting of a person in a black hat&#10;&#10;AI-generated content may be incorrect.">
            <a:extLst>
              <a:ext uri="{FF2B5EF4-FFF2-40B4-BE49-F238E27FC236}">
                <a16:creationId xmlns:a16="http://schemas.microsoft.com/office/drawing/2014/main" id="{4BA439A5-4FD9-ADF6-6CF1-B77E192A3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28" t="16619" r="12129" b="29303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41950AF-74F8-EA25-F04E-D7399627C8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31" name="Picture 30" descr="A logo with a red circle&#10;&#10;AI-generated content may be incorrect.">
            <a:extLst>
              <a:ext uri="{FF2B5EF4-FFF2-40B4-BE49-F238E27FC236}">
                <a16:creationId xmlns:a16="http://schemas.microsoft.com/office/drawing/2014/main" id="{DFA80285-E114-5CAD-F4E6-0B4F125250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010" y="5797516"/>
            <a:ext cx="1076312" cy="107631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1DED0EC-7584-ECD2-A7D8-FC82BB1A9255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  <a:solidFill>
            <a:srgbClr val="00C498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1EE34692-AE30-1469-49A1-B12A87F7C350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39" name="Picture 2" descr="750 Slinger - Amsterdam750">
              <a:extLst>
                <a:ext uri="{FF2B5EF4-FFF2-40B4-BE49-F238E27FC236}">
                  <a16:creationId xmlns:a16="http://schemas.microsoft.com/office/drawing/2014/main" id="{B737558E-D44B-F8F3-B4FA-D7840E41E4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grpFill/>
          </p:spPr>
        </p:pic>
        <p:pic>
          <p:nvPicPr>
            <p:cNvPr id="40" name="Picture 39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1BC5CD58-323D-2109-B153-19C30F5CB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  <a:grpFill/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D5048FB-DEA0-4D04-BEEC-DBE993163375}"/>
              </a:ext>
            </a:extLst>
          </p:cNvPr>
          <p:cNvSpPr txBox="1"/>
          <p:nvPr/>
        </p:nvSpPr>
        <p:spPr>
          <a:xfrm>
            <a:off x="589801" y="543556"/>
            <a:ext cx="6551228" cy="2242852"/>
          </a:xfrm>
          <a:prstGeom prst="rect">
            <a:avLst/>
          </a:prstGeom>
          <a:solidFill>
            <a:srgbClr val="00C49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Heb je goed opgelet?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2202F0-CAD0-FCBF-BCE4-BFEA4C433909}"/>
              </a:ext>
            </a:extLst>
          </p:cNvPr>
          <p:cNvSpPr txBox="1"/>
          <p:nvPr/>
        </p:nvSpPr>
        <p:spPr>
          <a:xfrm>
            <a:off x="589801" y="3292020"/>
            <a:ext cx="5085285" cy="1167197"/>
          </a:xfrm>
          <a:prstGeom prst="rect">
            <a:avLst/>
          </a:prstGeom>
          <a:solidFill>
            <a:srgbClr val="00C49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Het is tijd voor de quiz!</a:t>
            </a:r>
          </a:p>
        </p:txBody>
      </p:sp>
    </p:spTree>
    <p:extLst>
      <p:ext uri="{BB962C8B-B14F-4D97-AF65-F5344CB8AC3E}">
        <p14:creationId xmlns:p14="http://schemas.microsoft.com/office/powerpoint/2010/main" val="806196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3668F-5F41-6086-AD22-1F0351B9D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in a black hat&#10;&#10;AI-generated content may be incorrect.">
            <a:extLst>
              <a:ext uri="{FF2B5EF4-FFF2-40B4-BE49-F238E27FC236}">
                <a16:creationId xmlns:a16="http://schemas.microsoft.com/office/drawing/2014/main" id="{4D61D020-1A92-59C9-0DC8-C02621369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8" b="34808"/>
          <a:stretch/>
        </p:blipFill>
        <p:spPr>
          <a:xfrm>
            <a:off x="-36471" y="-1"/>
            <a:ext cx="10818408" cy="685800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045C6C6-964B-43F6-9AD0-8947ECB8B92B}"/>
              </a:ext>
            </a:extLst>
          </p:cNvPr>
          <p:cNvSpPr txBox="1"/>
          <p:nvPr/>
        </p:nvSpPr>
        <p:spPr>
          <a:xfrm>
            <a:off x="0" y="-2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EB08074-9B0C-EA59-88C6-A34BF743D25C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  <a:solidFill>
            <a:srgbClr val="CFAC11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E00FE3-6E61-D558-D8C2-8F2EF0685DE5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B2AEEF7D-D2AC-E0DF-93C4-40AC23018C37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grpFill/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019E7B0A-386B-3F0F-9C40-F4622C430CE1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  <a:grpFill/>
          </p:spPr>
        </p:pic>
      </p:grpSp>
      <p:pic>
        <p:nvPicPr>
          <p:cNvPr id="8" name="Picture 7" descr="A person in a black hat&#10;&#10;AI-generated content may be incorrect.">
            <a:extLst>
              <a:ext uri="{FF2B5EF4-FFF2-40B4-BE49-F238E27FC236}">
                <a16:creationId xmlns:a16="http://schemas.microsoft.com/office/drawing/2014/main" id="{0371E074-1BF4-FC01-4395-06F7B71C1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4" y="1671541"/>
            <a:ext cx="3529387" cy="4380591"/>
          </a:xfrm>
          <a:prstGeom prst="rect">
            <a:avLst/>
          </a:prstGeom>
        </p:spPr>
      </p:pic>
      <p:sp>
        <p:nvSpPr>
          <p:cNvPr id="3" name="Placeholder 3">
            <a:extLst>
              <a:ext uri="{FF2B5EF4-FFF2-40B4-BE49-F238E27FC236}">
                <a16:creationId xmlns:a16="http://schemas.microsoft.com/office/drawing/2014/main" id="{D9B80B2A-99C5-597D-BDAC-0143790347AE}"/>
              </a:ext>
            </a:extLst>
          </p:cNvPr>
          <p:cNvSpPr txBox="1">
            <a:spLocks/>
          </p:cNvSpPr>
          <p:nvPr/>
        </p:nvSpPr>
        <p:spPr>
          <a:xfrm>
            <a:off x="6772064" y="3429000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Zijn moeder</a:t>
            </a:r>
          </a:p>
        </p:txBody>
      </p:sp>
      <p:sp>
        <p:nvSpPr>
          <p:cNvPr id="5" name="Placeholder 3">
            <a:extLst>
              <a:ext uri="{FF2B5EF4-FFF2-40B4-BE49-F238E27FC236}">
                <a16:creationId xmlns:a16="http://schemas.microsoft.com/office/drawing/2014/main" id="{2F5FD1EA-30F9-9B76-4147-D3BFC9D182FC}"/>
              </a:ext>
            </a:extLst>
          </p:cNvPr>
          <p:cNvSpPr txBox="1">
            <a:spLocks/>
          </p:cNvSpPr>
          <p:nvPr/>
        </p:nvSpPr>
        <p:spPr>
          <a:xfrm>
            <a:off x="6203780" y="1529121"/>
            <a:ext cx="3977505" cy="1561320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Wie gaf Rembrandt de opdracht om portretten te maken?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73011C-EA79-FB8F-AAE3-D38065432B0F}"/>
              </a:ext>
            </a:extLst>
          </p:cNvPr>
          <p:cNvSpPr txBox="1"/>
          <p:nvPr/>
        </p:nvSpPr>
        <p:spPr>
          <a:xfrm>
            <a:off x="838201" y="365125"/>
            <a:ext cx="3136899" cy="721786"/>
          </a:xfrm>
          <a:prstGeom prst="rect">
            <a:avLst/>
          </a:pr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Quiz – Vraag 1</a:t>
            </a:r>
          </a:p>
        </p:txBody>
      </p:sp>
      <p:sp>
        <p:nvSpPr>
          <p:cNvPr id="7" name="Placeholder 3">
            <a:extLst>
              <a:ext uri="{FF2B5EF4-FFF2-40B4-BE49-F238E27FC236}">
                <a16:creationId xmlns:a16="http://schemas.microsoft.com/office/drawing/2014/main" id="{83525F2D-9E51-DA8F-7A24-CA9E3FE5866F}"/>
              </a:ext>
            </a:extLst>
          </p:cNvPr>
          <p:cNvSpPr txBox="1">
            <a:spLocks/>
          </p:cNvSpPr>
          <p:nvPr/>
        </p:nvSpPr>
        <p:spPr>
          <a:xfrm>
            <a:off x="6771457" y="4461097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De elite</a:t>
            </a:r>
          </a:p>
        </p:txBody>
      </p:sp>
      <p:sp>
        <p:nvSpPr>
          <p:cNvPr id="16" name="Placeholder 3">
            <a:extLst>
              <a:ext uri="{FF2B5EF4-FFF2-40B4-BE49-F238E27FC236}">
                <a16:creationId xmlns:a16="http://schemas.microsoft.com/office/drawing/2014/main" id="{AF8EFEC1-A90B-B587-59F3-A7C1EB1B305A}"/>
              </a:ext>
            </a:extLst>
          </p:cNvPr>
          <p:cNvSpPr txBox="1">
            <a:spLocks/>
          </p:cNvSpPr>
          <p:nvPr/>
        </p:nvSpPr>
        <p:spPr>
          <a:xfrm>
            <a:off x="6771457" y="5493193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Zijn dienstvrouw</a:t>
            </a:r>
          </a:p>
        </p:txBody>
      </p:sp>
      <p:sp>
        <p:nvSpPr>
          <p:cNvPr id="17" name="Placeholder 3">
            <a:extLst>
              <a:ext uri="{FF2B5EF4-FFF2-40B4-BE49-F238E27FC236}">
                <a16:creationId xmlns:a16="http://schemas.microsoft.com/office/drawing/2014/main" id="{48FD4474-0BA4-792A-4860-54BD9BDFFAF1}"/>
              </a:ext>
            </a:extLst>
          </p:cNvPr>
          <p:cNvSpPr txBox="1">
            <a:spLocks/>
          </p:cNvSpPr>
          <p:nvPr/>
        </p:nvSpPr>
        <p:spPr>
          <a:xfrm>
            <a:off x="6771457" y="4461097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De elite</a:t>
            </a:r>
          </a:p>
        </p:txBody>
      </p:sp>
    </p:spTree>
    <p:extLst>
      <p:ext uri="{BB962C8B-B14F-4D97-AF65-F5344CB8AC3E}">
        <p14:creationId xmlns:p14="http://schemas.microsoft.com/office/powerpoint/2010/main" val="199780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3EA1C-8BDD-C3E7-45AB-4A87FD131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n old person&#10;&#10;AI-generated content may be incorrect.">
            <a:extLst>
              <a:ext uri="{FF2B5EF4-FFF2-40B4-BE49-F238E27FC236}">
                <a16:creationId xmlns:a16="http://schemas.microsoft.com/office/drawing/2014/main" id="{098170AF-9087-A019-6058-8662748A7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19113" b="30166"/>
          <a:stretch/>
        </p:blipFill>
        <p:spPr>
          <a:xfrm>
            <a:off x="-15012" y="0"/>
            <a:ext cx="10781937" cy="6858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38CCCF6-D21D-A48A-6BFE-7D5B64EED1F9}"/>
              </a:ext>
            </a:extLst>
          </p:cNvPr>
          <p:cNvSpPr txBox="1"/>
          <p:nvPr/>
        </p:nvSpPr>
        <p:spPr>
          <a:xfrm>
            <a:off x="-15013" y="0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50606A-F3B4-8B89-A894-91346B95B5D7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BA9E83E-F8C4-B596-09A2-F2327C7CB081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CFAC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88BD821A-618E-4A26-2CFC-E242B8AD6063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2C277889-B046-944C-3257-204E836CC7CE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3" name="Placeholder 3">
            <a:extLst>
              <a:ext uri="{FF2B5EF4-FFF2-40B4-BE49-F238E27FC236}">
                <a16:creationId xmlns:a16="http://schemas.microsoft.com/office/drawing/2014/main" id="{3E1526CE-8FE8-CD0C-BC67-BFBD4C6CA876}"/>
              </a:ext>
            </a:extLst>
          </p:cNvPr>
          <p:cNvSpPr txBox="1">
            <a:spLocks/>
          </p:cNvSpPr>
          <p:nvPr/>
        </p:nvSpPr>
        <p:spPr>
          <a:xfrm>
            <a:off x="6772064" y="3429000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7C485B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De elite</a:t>
            </a:r>
          </a:p>
        </p:txBody>
      </p:sp>
      <p:sp>
        <p:nvSpPr>
          <p:cNvPr id="5" name="Placeholder 3">
            <a:extLst>
              <a:ext uri="{FF2B5EF4-FFF2-40B4-BE49-F238E27FC236}">
                <a16:creationId xmlns:a16="http://schemas.microsoft.com/office/drawing/2014/main" id="{1C4EB89F-3ECD-A873-F716-96B1C5B44801}"/>
              </a:ext>
            </a:extLst>
          </p:cNvPr>
          <p:cNvSpPr txBox="1">
            <a:spLocks/>
          </p:cNvSpPr>
          <p:nvPr/>
        </p:nvSpPr>
        <p:spPr>
          <a:xfrm>
            <a:off x="6203780" y="1529121"/>
            <a:ext cx="3977505" cy="1561320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7C485B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Wat vond Rembrandt het leukst om te schilderen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2FC097-98EF-587D-FD08-671153B13E72}"/>
              </a:ext>
            </a:extLst>
          </p:cNvPr>
          <p:cNvSpPr txBox="1"/>
          <p:nvPr/>
        </p:nvSpPr>
        <p:spPr>
          <a:xfrm>
            <a:off x="838201" y="365125"/>
            <a:ext cx="3136899" cy="721786"/>
          </a:xfrm>
          <a:prstGeom prst="rect">
            <a:avLst/>
          </a:prstGeom>
          <a:solidFill>
            <a:srgbClr val="7C485B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Quiz – Vraag 2</a:t>
            </a:r>
          </a:p>
        </p:txBody>
      </p:sp>
      <p:sp>
        <p:nvSpPr>
          <p:cNvPr id="7" name="Placeholder 3">
            <a:extLst>
              <a:ext uri="{FF2B5EF4-FFF2-40B4-BE49-F238E27FC236}">
                <a16:creationId xmlns:a16="http://schemas.microsoft.com/office/drawing/2014/main" id="{4C63F2CD-7E7F-827D-D23F-6A563938A752}"/>
              </a:ext>
            </a:extLst>
          </p:cNvPr>
          <p:cNvSpPr txBox="1">
            <a:spLocks/>
          </p:cNvSpPr>
          <p:nvPr/>
        </p:nvSpPr>
        <p:spPr>
          <a:xfrm>
            <a:off x="6772064" y="4461097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7C485B">
              <a:alpha val="50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De alledaagse mensen</a:t>
            </a:r>
          </a:p>
        </p:txBody>
      </p:sp>
      <p:sp>
        <p:nvSpPr>
          <p:cNvPr id="16" name="Placeholder 3">
            <a:extLst>
              <a:ext uri="{FF2B5EF4-FFF2-40B4-BE49-F238E27FC236}">
                <a16:creationId xmlns:a16="http://schemas.microsoft.com/office/drawing/2014/main" id="{23CC098D-6D64-C85E-135D-BB5C685501FC}"/>
              </a:ext>
            </a:extLst>
          </p:cNvPr>
          <p:cNvSpPr txBox="1">
            <a:spLocks/>
          </p:cNvSpPr>
          <p:nvPr/>
        </p:nvSpPr>
        <p:spPr>
          <a:xfrm>
            <a:off x="6771457" y="5493193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7C485B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Schepen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AC1461-8A86-9208-D693-BF7F6C657A52}"/>
              </a:ext>
            </a:extLst>
          </p:cNvPr>
          <p:cNvGrpSpPr/>
          <p:nvPr/>
        </p:nvGrpSpPr>
        <p:grpSpPr>
          <a:xfrm>
            <a:off x="10525882" y="0"/>
            <a:ext cx="2107803" cy="6858000"/>
            <a:chOff x="10540894" y="0"/>
            <a:chExt cx="2107803" cy="6858000"/>
          </a:xfrm>
          <a:solidFill>
            <a:srgbClr val="7C485B"/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BB5DB4-6333-8C82-111A-966AE426C097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5" name="Picture 2" descr="750 Slinger - Amsterdam750">
              <a:extLst>
                <a:ext uri="{FF2B5EF4-FFF2-40B4-BE49-F238E27FC236}">
                  <a16:creationId xmlns:a16="http://schemas.microsoft.com/office/drawing/2014/main" id="{008E25C0-C475-DF9D-6FF2-ED73F7B8C5B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grpFill/>
          </p:spPr>
        </p:pic>
        <p:pic>
          <p:nvPicPr>
            <p:cNvPr id="17" name="Picture 16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8E1FA772-AF04-1E1B-C1E3-4ADAC23ABAC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  <a:grpFill/>
          </p:spPr>
        </p:pic>
      </p:grpSp>
      <p:pic>
        <p:nvPicPr>
          <p:cNvPr id="18" name="Picture 17" descr="A painting of an old person&#10;&#10;AI-generated content may be incorrect.">
            <a:extLst>
              <a:ext uri="{FF2B5EF4-FFF2-40B4-BE49-F238E27FC236}">
                <a16:creationId xmlns:a16="http://schemas.microsoft.com/office/drawing/2014/main" id="{4E1D925E-05B7-1607-929B-ABB626CE4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1708077"/>
            <a:ext cx="3534399" cy="4325827"/>
          </a:xfrm>
          <a:prstGeom prst="rect">
            <a:avLst/>
          </a:prstGeom>
        </p:spPr>
      </p:pic>
      <p:sp>
        <p:nvSpPr>
          <p:cNvPr id="8" name="Placeholder 3">
            <a:extLst>
              <a:ext uri="{FF2B5EF4-FFF2-40B4-BE49-F238E27FC236}">
                <a16:creationId xmlns:a16="http://schemas.microsoft.com/office/drawing/2014/main" id="{6A74FFA3-72F6-776F-A76D-892E3D56E9EA}"/>
              </a:ext>
            </a:extLst>
          </p:cNvPr>
          <p:cNvSpPr txBox="1">
            <a:spLocks/>
          </p:cNvSpPr>
          <p:nvPr/>
        </p:nvSpPr>
        <p:spPr>
          <a:xfrm>
            <a:off x="6771457" y="4461096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De alledaagse mensen</a:t>
            </a:r>
          </a:p>
        </p:txBody>
      </p:sp>
    </p:spTree>
    <p:extLst>
      <p:ext uri="{BB962C8B-B14F-4D97-AF65-F5344CB8AC3E}">
        <p14:creationId xmlns:p14="http://schemas.microsoft.com/office/powerpoint/2010/main" val="325207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DFFBD0-0EBD-AA03-94D8-1C3E83121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ainting of a person with a person's face&#10;&#10;AI-generated content may be incorrect.">
            <a:extLst>
              <a:ext uri="{FF2B5EF4-FFF2-40B4-BE49-F238E27FC236}">
                <a16:creationId xmlns:a16="http://schemas.microsoft.com/office/drawing/2014/main" id="{B4FCEF17-6C34-5EB7-8A6E-C9A93A1B17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8760" r="1599" b="41036"/>
          <a:stretch/>
        </p:blipFill>
        <p:spPr>
          <a:xfrm>
            <a:off x="-15013" y="0"/>
            <a:ext cx="10781937" cy="6858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E5C1523-F0C8-446B-DF33-3A93E66A11ED}"/>
              </a:ext>
            </a:extLst>
          </p:cNvPr>
          <p:cNvSpPr txBox="1"/>
          <p:nvPr/>
        </p:nvSpPr>
        <p:spPr>
          <a:xfrm>
            <a:off x="-30025" y="0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6269057-74E3-54A4-2A88-436A68BF5206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AB00BC-FCD0-BE3F-CB4C-4813A79C2106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CFAC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8EA6D565-6F61-0AC1-6939-4974DF33E56E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2240F0EC-7B30-91A0-30D8-15BF8176D18A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3" name="Placeholder 3">
            <a:extLst>
              <a:ext uri="{FF2B5EF4-FFF2-40B4-BE49-F238E27FC236}">
                <a16:creationId xmlns:a16="http://schemas.microsoft.com/office/drawing/2014/main" id="{AA4BB177-6519-05D1-5552-91213BA0EFCA}"/>
              </a:ext>
            </a:extLst>
          </p:cNvPr>
          <p:cNvSpPr txBox="1">
            <a:spLocks/>
          </p:cNvSpPr>
          <p:nvPr/>
        </p:nvSpPr>
        <p:spPr>
          <a:xfrm>
            <a:off x="6772064" y="3429000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Smiley’s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Placeholder 3">
            <a:extLst>
              <a:ext uri="{FF2B5EF4-FFF2-40B4-BE49-F238E27FC236}">
                <a16:creationId xmlns:a16="http://schemas.microsoft.com/office/drawing/2014/main" id="{1D2CDF74-66AF-2ADA-C54E-093234D877D0}"/>
              </a:ext>
            </a:extLst>
          </p:cNvPr>
          <p:cNvSpPr txBox="1">
            <a:spLocks/>
          </p:cNvSpPr>
          <p:nvPr/>
        </p:nvSpPr>
        <p:spPr>
          <a:xfrm>
            <a:off x="6203780" y="1529121"/>
            <a:ext cx="3977505" cy="1142336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Wat zijn emoties?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9CAB89-0394-13DE-3B7D-3EC1A99E62F6}"/>
              </a:ext>
            </a:extLst>
          </p:cNvPr>
          <p:cNvSpPr txBox="1"/>
          <p:nvPr/>
        </p:nvSpPr>
        <p:spPr>
          <a:xfrm>
            <a:off x="838201" y="365125"/>
            <a:ext cx="3136899" cy="721786"/>
          </a:xfrm>
          <a:prstGeom prst="rect">
            <a:avLst/>
          </a:pr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Quiz – Vraag 3</a:t>
            </a:r>
          </a:p>
        </p:txBody>
      </p:sp>
      <p:sp>
        <p:nvSpPr>
          <p:cNvPr id="7" name="Placeholder 3">
            <a:extLst>
              <a:ext uri="{FF2B5EF4-FFF2-40B4-BE49-F238E27FC236}">
                <a16:creationId xmlns:a16="http://schemas.microsoft.com/office/drawing/2014/main" id="{950428BF-4369-74C8-FBA9-62FB86F229BE}"/>
              </a:ext>
            </a:extLst>
          </p:cNvPr>
          <p:cNvSpPr txBox="1">
            <a:spLocks/>
          </p:cNvSpPr>
          <p:nvPr/>
        </p:nvSpPr>
        <p:spPr>
          <a:xfrm>
            <a:off x="6772064" y="4461097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Rotte eieren</a:t>
            </a:r>
          </a:p>
        </p:txBody>
      </p:sp>
      <p:sp>
        <p:nvSpPr>
          <p:cNvPr id="16" name="Placeholder 3">
            <a:extLst>
              <a:ext uri="{FF2B5EF4-FFF2-40B4-BE49-F238E27FC236}">
                <a16:creationId xmlns:a16="http://schemas.microsoft.com/office/drawing/2014/main" id="{0A6CBF94-6392-8BFF-1A2D-BF4C5F4A5B19}"/>
              </a:ext>
            </a:extLst>
          </p:cNvPr>
          <p:cNvSpPr txBox="1">
            <a:spLocks/>
          </p:cNvSpPr>
          <p:nvPr/>
        </p:nvSpPr>
        <p:spPr>
          <a:xfrm>
            <a:off x="6771457" y="5493193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Je gevoelens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5E1115-4C70-945B-C6D0-1114677F352B}"/>
              </a:ext>
            </a:extLst>
          </p:cNvPr>
          <p:cNvGrpSpPr/>
          <p:nvPr/>
        </p:nvGrpSpPr>
        <p:grpSpPr>
          <a:xfrm>
            <a:off x="10525882" y="0"/>
            <a:ext cx="2107803" cy="6858000"/>
            <a:chOff x="10540894" y="0"/>
            <a:chExt cx="2107803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64CEBD-68C1-7C8D-62E2-21C29644C78B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7C48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5" name="Picture 2" descr="750 Slinger - Amsterdam750">
              <a:extLst>
                <a:ext uri="{FF2B5EF4-FFF2-40B4-BE49-F238E27FC236}">
                  <a16:creationId xmlns:a16="http://schemas.microsoft.com/office/drawing/2014/main" id="{4E80CB28-1F12-8F6D-AB92-038BCAC3F7BA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D4B40AE0-3D35-DEB0-3F5B-A9CC33D442EC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246842-28E7-F9C8-E401-19C421208B5E}"/>
              </a:ext>
            </a:extLst>
          </p:cNvPr>
          <p:cNvGrpSpPr/>
          <p:nvPr/>
        </p:nvGrpSpPr>
        <p:grpSpPr>
          <a:xfrm>
            <a:off x="10525881" y="0"/>
            <a:ext cx="2107803" cy="6858000"/>
            <a:chOff x="10540894" y="0"/>
            <a:chExt cx="2107803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2E4FE7C-9743-8393-1024-5B560B4ABF7A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9E9A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21" name="Picture 2" descr="750 Slinger - Amsterdam750">
              <a:extLst>
                <a:ext uri="{FF2B5EF4-FFF2-40B4-BE49-F238E27FC236}">
                  <a16:creationId xmlns:a16="http://schemas.microsoft.com/office/drawing/2014/main" id="{2E06FE1D-546C-037A-C604-A91D67A1E322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C7111553-AB75-977B-DB7F-39C6B46DF5BD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pic>
        <p:nvPicPr>
          <p:cNvPr id="23" name="Graphic 22" descr="Smiling face with solid fill with solid fill">
            <a:extLst>
              <a:ext uri="{FF2B5EF4-FFF2-40B4-BE49-F238E27FC236}">
                <a16:creationId xmlns:a16="http://schemas.microsoft.com/office/drawing/2014/main" id="{4C0F82A5-25AE-CA90-3C5A-7F573C1330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83438" y="1819320"/>
            <a:ext cx="3977505" cy="3977505"/>
          </a:xfrm>
          <a:prstGeom prst="rect">
            <a:avLst/>
          </a:prstGeom>
        </p:spPr>
      </p:pic>
      <p:sp>
        <p:nvSpPr>
          <p:cNvPr id="24" name="Placeholder 3">
            <a:extLst>
              <a:ext uri="{FF2B5EF4-FFF2-40B4-BE49-F238E27FC236}">
                <a16:creationId xmlns:a16="http://schemas.microsoft.com/office/drawing/2014/main" id="{3A1E5821-EC05-54B7-401C-4431BDA45E23}"/>
              </a:ext>
            </a:extLst>
          </p:cNvPr>
          <p:cNvSpPr txBox="1">
            <a:spLocks/>
          </p:cNvSpPr>
          <p:nvPr/>
        </p:nvSpPr>
        <p:spPr>
          <a:xfrm>
            <a:off x="6771456" y="5493193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Je gevoelens</a:t>
            </a:r>
          </a:p>
        </p:txBody>
      </p:sp>
    </p:spTree>
    <p:extLst>
      <p:ext uri="{BB962C8B-B14F-4D97-AF65-F5344CB8AC3E}">
        <p14:creationId xmlns:p14="http://schemas.microsoft.com/office/powerpoint/2010/main" val="32859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99571-D9F1-7197-D193-A55CA8F8A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B9130A5-6B12-5B39-B407-4B5743914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98" b="34278"/>
          <a:stretch/>
        </p:blipFill>
        <p:spPr>
          <a:xfrm>
            <a:off x="0" y="0"/>
            <a:ext cx="10781937" cy="6858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26DA2D1-3543-8510-0A18-934C2D967DA9}"/>
              </a:ext>
            </a:extLst>
          </p:cNvPr>
          <p:cNvSpPr txBox="1"/>
          <p:nvPr/>
        </p:nvSpPr>
        <p:spPr>
          <a:xfrm>
            <a:off x="14405" y="0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BFB86CD-93AD-5E11-3B15-D06761D83CCD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3EDAAAF-E228-1D42-499F-9E52C12D1AAC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FF5C6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srgbClr val="00C498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FDD01D99-76BB-737B-019F-798D0731D21D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0A7462F3-789F-FF55-F679-5C536EBF1E29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28FFA27-3328-83B4-90BF-41F0EBB100AD}"/>
              </a:ext>
            </a:extLst>
          </p:cNvPr>
          <p:cNvSpPr txBox="1"/>
          <p:nvPr/>
        </p:nvSpPr>
        <p:spPr>
          <a:xfrm>
            <a:off x="838201" y="365125"/>
            <a:ext cx="3136899" cy="721786"/>
          </a:xfrm>
          <a:prstGeom prst="rect">
            <a:avLst/>
          </a:pr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Quiz – Vraag 4</a:t>
            </a:r>
          </a:p>
        </p:txBody>
      </p:sp>
      <p:sp>
        <p:nvSpPr>
          <p:cNvPr id="5" name="Placeholder 3">
            <a:extLst>
              <a:ext uri="{FF2B5EF4-FFF2-40B4-BE49-F238E27FC236}">
                <a16:creationId xmlns:a16="http://schemas.microsoft.com/office/drawing/2014/main" id="{99E897CB-75FF-7248-274F-779835DD6FA4}"/>
              </a:ext>
            </a:extLst>
          </p:cNvPr>
          <p:cNvSpPr txBox="1">
            <a:spLocks/>
          </p:cNvSpPr>
          <p:nvPr/>
        </p:nvSpPr>
        <p:spPr>
          <a:xfrm>
            <a:off x="6772064" y="3429000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Johannes Vermeer</a:t>
            </a:r>
          </a:p>
        </p:txBody>
      </p:sp>
      <p:sp>
        <p:nvSpPr>
          <p:cNvPr id="6" name="Placeholder 3">
            <a:extLst>
              <a:ext uri="{FF2B5EF4-FFF2-40B4-BE49-F238E27FC236}">
                <a16:creationId xmlns:a16="http://schemas.microsoft.com/office/drawing/2014/main" id="{7DC2C454-CBA6-32D6-B657-E584AF7C8F35}"/>
              </a:ext>
            </a:extLst>
          </p:cNvPr>
          <p:cNvSpPr txBox="1">
            <a:spLocks/>
          </p:cNvSpPr>
          <p:nvPr/>
        </p:nvSpPr>
        <p:spPr>
          <a:xfrm>
            <a:off x="6203780" y="1529121"/>
            <a:ext cx="3977505" cy="1561320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Wie is </a:t>
            </a:r>
            <a:r>
              <a:rPr kumimoji="0" lang="nl-NL" sz="3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geen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tijdgenoot van Rembrandt?</a:t>
            </a:r>
          </a:p>
        </p:txBody>
      </p:sp>
      <p:sp>
        <p:nvSpPr>
          <p:cNvPr id="7" name="Placeholder 3">
            <a:extLst>
              <a:ext uri="{FF2B5EF4-FFF2-40B4-BE49-F238E27FC236}">
                <a16:creationId xmlns:a16="http://schemas.microsoft.com/office/drawing/2014/main" id="{B864C9BA-51D9-C7A0-326E-82D6B7C707A1}"/>
              </a:ext>
            </a:extLst>
          </p:cNvPr>
          <p:cNvSpPr txBox="1">
            <a:spLocks/>
          </p:cNvSpPr>
          <p:nvPr/>
        </p:nvSpPr>
        <p:spPr>
          <a:xfrm>
            <a:off x="6771457" y="5493193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Ariana Grande</a:t>
            </a:r>
          </a:p>
        </p:txBody>
      </p:sp>
      <p:sp>
        <p:nvSpPr>
          <p:cNvPr id="8" name="Placeholder 3">
            <a:extLst>
              <a:ext uri="{FF2B5EF4-FFF2-40B4-BE49-F238E27FC236}">
                <a16:creationId xmlns:a16="http://schemas.microsoft.com/office/drawing/2014/main" id="{E2BE3CFE-BB9B-0126-5722-B46CEEBEE6C3}"/>
              </a:ext>
            </a:extLst>
          </p:cNvPr>
          <p:cNvSpPr txBox="1">
            <a:spLocks/>
          </p:cNvSpPr>
          <p:nvPr/>
        </p:nvSpPr>
        <p:spPr>
          <a:xfrm>
            <a:off x="6757052" y="4461096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F5C62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Jan Lievens</a:t>
            </a:r>
          </a:p>
        </p:txBody>
      </p:sp>
      <p:pic>
        <p:nvPicPr>
          <p:cNvPr id="11272" name="Picture 8" descr="Painters' Studios in Sixteenth- and Seventeenth-Century Netherlands">
            <a:extLst>
              <a:ext uri="{FF2B5EF4-FFF2-40B4-BE49-F238E27FC236}">
                <a16:creationId xmlns:a16="http://schemas.microsoft.com/office/drawing/2014/main" id="{22F236C3-71CE-BC49-42C3-8EEB5BDD8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8889" l="10000" r="90000">
                        <a14:foregroundMark x1="24167" y1="3778" x2="37292" y2="1556"/>
                        <a14:foregroundMark x1="37292" y1="1556" x2="56458" y2="2000"/>
                        <a14:foregroundMark x1="56458" y1="2000" x2="75625" y2="9111"/>
                        <a14:foregroundMark x1="81875" y1="84667" x2="66875" y2="9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02" y="1589507"/>
            <a:ext cx="4572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ceholder 3">
            <a:extLst>
              <a:ext uri="{FF2B5EF4-FFF2-40B4-BE49-F238E27FC236}">
                <a16:creationId xmlns:a16="http://schemas.microsoft.com/office/drawing/2014/main" id="{45B2FADE-F12C-BF46-C3CD-239FEA95C3F4}"/>
              </a:ext>
            </a:extLst>
          </p:cNvPr>
          <p:cNvSpPr txBox="1">
            <a:spLocks/>
          </p:cNvSpPr>
          <p:nvPr/>
        </p:nvSpPr>
        <p:spPr>
          <a:xfrm>
            <a:off x="6771457" y="5493192"/>
            <a:ext cx="2473234" cy="607265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Ariana Grande</a:t>
            </a:r>
          </a:p>
        </p:txBody>
      </p:sp>
    </p:spTree>
    <p:extLst>
      <p:ext uri="{BB962C8B-B14F-4D97-AF65-F5344CB8AC3E}">
        <p14:creationId xmlns:p14="http://schemas.microsoft.com/office/powerpoint/2010/main" val="334974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F6C2D-BA03-7646-0F46-6BB5EBD138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room with a chandelier and pictures on the wall&#10;&#10;AI-generated content may be incorrect.">
            <a:extLst>
              <a:ext uri="{FF2B5EF4-FFF2-40B4-BE49-F238E27FC236}">
                <a16:creationId xmlns:a16="http://schemas.microsoft.com/office/drawing/2014/main" id="{0C167EF9-8520-7B3A-4C92-45FF59DBF9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67"/>
          <a:stretch/>
        </p:blipFill>
        <p:spPr>
          <a:xfrm>
            <a:off x="0" y="-1"/>
            <a:ext cx="11214100" cy="685800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3800B54C-F876-DD5D-AA14-69D686C01925}"/>
              </a:ext>
            </a:extLst>
          </p:cNvPr>
          <p:cNvSpPr txBox="1"/>
          <p:nvPr/>
        </p:nvSpPr>
        <p:spPr>
          <a:xfrm>
            <a:off x="-1" y="0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FE859-3629-8A08-A678-C5AFF5DB8887}"/>
              </a:ext>
            </a:extLst>
          </p:cNvPr>
          <p:cNvSpPr txBox="1"/>
          <p:nvPr/>
        </p:nvSpPr>
        <p:spPr>
          <a:xfrm>
            <a:off x="838199" y="365125"/>
            <a:ext cx="6402355" cy="716149"/>
          </a:xfrm>
          <a:prstGeom prst="rect">
            <a:avLst/>
          </a:pr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Wat weten we nog van de vorige keer?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06A3513-5D05-6C27-4136-0B428A638B1F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E180A3-FE5D-1493-F8FB-440702FFBECF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FBBB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535B8503-7050-1E35-4C4F-D07EEC458FC1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924A6A28-7705-85E3-94FE-EF13990DF601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18" name="Placeholder 3">
            <a:extLst>
              <a:ext uri="{FF2B5EF4-FFF2-40B4-BE49-F238E27FC236}">
                <a16:creationId xmlns:a16="http://schemas.microsoft.com/office/drawing/2014/main" id="{0B32B655-A401-9D85-C6F0-D568B9ECDF4F}"/>
              </a:ext>
            </a:extLst>
          </p:cNvPr>
          <p:cNvSpPr txBox="1">
            <a:spLocks/>
          </p:cNvSpPr>
          <p:nvPr/>
        </p:nvSpPr>
        <p:spPr>
          <a:xfrm>
            <a:off x="747591" y="2088378"/>
            <a:ext cx="2964302" cy="716149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Wat is een portret?</a:t>
            </a:r>
          </a:p>
        </p:txBody>
      </p:sp>
      <p:sp>
        <p:nvSpPr>
          <p:cNvPr id="2" name="Placeholder 3">
            <a:extLst>
              <a:ext uri="{FF2B5EF4-FFF2-40B4-BE49-F238E27FC236}">
                <a16:creationId xmlns:a16="http://schemas.microsoft.com/office/drawing/2014/main" id="{B4069658-2DF6-229F-DD9C-B629BBCEA094}"/>
              </a:ext>
            </a:extLst>
          </p:cNvPr>
          <p:cNvSpPr txBox="1">
            <a:spLocks/>
          </p:cNvSpPr>
          <p:nvPr/>
        </p:nvSpPr>
        <p:spPr>
          <a:xfrm>
            <a:off x="6519818" y="2615494"/>
            <a:ext cx="2964302" cy="716149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Wie was Rembrandt?</a:t>
            </a:r>
          </a:p>
        </p:txBody>
      </p:sp>
      <p:sp>
        <p:nvSpPr>
          <p:cNvPr id="3" name="Placeholder 3">
            <a:extLst>
              <a:ext uri="{FF2B5EF4-FFF2-40B4-BE49-F238E27FC236}">
                <a16:creationId xmlns:a16="http://schemas.microsoft.com/office/drawing/2014/main" id="{6AB562B4-BFC5-8074-E822-34D838FA4135}"/>
              </a:ext>
            </a:extLst>
          </p:cNvPr>
          <p:cNvSpPr txBox="1">
            <a:spLocks/>
          </p:cNvSpPr>
          <p:nvPr/>
        </p:nvSpPr>
        <p:spPr>
          <a:xfrm>
            <a:off x="2895599" y="4433324"/>
            <a:ext cx="3542523" cy="992377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FBBB00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Waarom was Rembrandt zo bekend?</a:t>
            </a:r>
          </a:p>
        </p:txBody>
      </p:sp>
    </p:spTree>
    <p:extLst>
      <p:ext uri="{BB962C8B-B14F-4D97-AF65-F5344CB8AC3E}">
        <p14:creationId xmlns:p14="http://schemas.microsoft.com/office/powerpoint/2010/main" val="86957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5CCB9-CF29-80BE-8443-FB49AD244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on the water&#10;&#10;AI-generated content may be incorrect.">
            <a:extLst>
              <a:ext uri="{FF2B5EF4-FFF2-40B4-BE49-F238E27FC236}">
                <a16:creationId xmlns:a16="http://schemas.microsoft.com/office/drawing/2014/main" id="{F62E42A3-DB0D-655D-D033-0C55B2B51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7"/>
          <a:stretch/>
        </p:blipFill>
        <p:spPr>
          <a:xfrm>
            <a:off x="-1" y="-1"/>
            <a:ext cx="10781937" cy="685800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91CF672-AB9B-87BD-C727-63E241661657}"/>
              </a:ext>
            </a:extLst>
          </p:cNvPr>
          <p:cNvSpPr txBox="1"/>
          <p:nvPr/>
        </p:nvSpPr>
        <p:spPr>
          <a:xfrm>
            <a:off x="-2" y="-2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0D5283-B49A-E7B6-661B-01230F43135C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51013A8-84BF-44F7-44E8-A5FB79C925E7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C5DF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BAFD8735-3810-1E83-1B69-FB8624F74C5D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1EE7DBBC-1BB6-004A-2A8F-1D5E967CA2BA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23EFF416-7EB0-DB55-E799-1FCE569FBF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5239" y="2604305"/>
            <a:ext cx="2642006" cy="3350736"/>
          </a:xfrm>
          <a:prstGeom prst="rect">
            <a:avLst/>
          </a:prstGeom>
        </p:spPr>
      </p:pic>
      <p:sp>
        <p:nvSpPr>
          <p:cNvPr id="5" name="Placeholder 3">
            <a:extLst>
              <a:ext uri="{FF2B5EF4-FFF2-40B4-BE49-F238E27FC236}">
                <a16:creationId xmlns:a16="http://schemas.microsoft.com/office/drawing/2014/main" id="{56779758-ACD2-9ACC-0984-EF7ECE752AF8}"/>
              </a:ext>
            </a:extLst>
          </p:cNvPr>
          <p:cNvSpPr txBox="1">
            <a:spLocks/>
          </p:cNvSpPr>
          <p:nvPr/>
        </p:nvSpPr>
        <p:spPr>
          <a:xfrm>
            <a:off x="4633905" y="1210562"/>
            <a:ext cx="4886679" cy="929162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Wat vind jij het leukste schilderij en waarom?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1512F7-2853-6735-16E3-281F4387CDBD}"/>
              </a:ext>
            </a:extLst>
          </p:cNvPr>
          <p:cNvSpPr txBox="1"/>
          <p:nvPr/>
        </p:nvSpPr>
        <p:spPr>
          <a:xfrm>
            <a:off x="838201" y="365125"/>
            <a:ext cx="3136899" cy="721786"/>
          </a:xfrm>
          <a:prstGeom prst="rect">
            <a:avLst/>
          </a:pr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Quiz – Vraag 5</a:t>
            </a:r>
          </a:p>
        </p:txBody>
      </p:sp>
      <p:pic>
        <p:nvPicPr>
          <p:cNvPr id="4" name="Picture 3" descr="A painting of a group of men playing cards&#10;&#10;AI-generated content may be incorrect.">
            <a:extLst>
              <a:ext uri="{FF2B5EF4-FFF2-40B4-BE49-F238E27FC236}">
                <a16:creationId xmlns:a16="http://schemas.microsoft.com/office/drawing/2014/main" id="{E1CDADCC-401C-F96B-C9F6-47BF3E0B8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00" y="2931516"/>
            <a:ext cx="2930700" cy="2696314"/>
          </a:xfrm>
          <a:prstGeom prst="rect">
            <a:avLst/>
          </a:prstGeom>
        </p:spPr>
      </p:pic>
      <p:pic>
        <p:nvPicPr>
          <p:cNvPr id="9" name="Picture 8" descr="A painting of an old person&#10;&#10;AI-generated content may be incorrect.">
            <a:extLst>
              <a:ext uri="{FF2B5EF4-FFF2-40B4-BE49-F238E27FC236}">
                <a16:creationId xmlns:a16="http://schemas.microsoft.com/office/drawing/2014/main" id="{FCBF2141-30D0-63A7-073C-21C7346B0F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485" y="2922840"/>
            <a:ext cx="2217190" cy="271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87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336FF-82AC-CCFE-6B75-EF93D6FDC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at on the water&#10;&#10;AI-generated content may be incorrect.">
            <a:extLst>
              <a:ext uri="{FF2B5EF4-FFF2-40B4-BE49-F238E27FC236}">
                <a16:creationId xmlns:a16="http://schemas.microsoft.com/office/drawing/2014/main" id="{F2945A8B-D8A8-0ECE-BE47-6FA0CC3A1C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7"/>
          <a:stretch/>
        </p:blipFill>
        <p:spPr>
          <a:xfrm>
            <a:off x="-1" y="-1"/>
            <a:ext cx="10781937" cy="685800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838F54A-4BD6-C4F5-01C7-209E30241D9F}"/>
              </a:ext>
            </a:extLst>
          </p:cNvPr>
          <p:cNvSpPr txBox="1"/>
          <p:nvPr/>
        </p:nvSpPr>
        <p:spPr>
          <a:xfrm>
            <a:off x="-2" y="-2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B2379D-44E8-0A49-32AF-9E33559B590B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FBB698-C720-4648-10B5-40069D8A6FFE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C5DF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6081E8D8-41AC-7D7F-25B4-52EAFE77B3DA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1E1F142B-19F1-2F59-8D67-CB1AB051F6F2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5" name="Placeholder 3">
            <a:extLst>
              <a:ext uri="{FF2B5EF4-FFF2-40B4-BE49-F238E27FC236}">
                <a16:creationId xmlns:a16="http://schemas.microsoft.com/office/drawing/2014/main" id="{2FDB1827-32F9-00CB-A00A-7D6F8CF337C5}"/>
              </a:ext>
            </a:extLst>
          </p:cNvPr>
          <p:cNvSpPr txBox="1">
            <a:spLocks/>
          </p:cNvSpPr>
          <p:nvPr/>
        </p:nvSpPr>
        <p:spPr>
          <a:xfrm>
            <a:off x="2246011" y="2294230"/>
            <a:ext cx="6289909" cy="646697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Dat waren de voorbereidende lessen</a:t>
            </a:r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9BBA18CE-2322-4B4C-51F7-6C76F7CA067D}"/>
              </a:ext>
            </a:extLst>
          </p:cNvPr>
          <p:cNvSpPr txBox="1">
            <a:spLocks/>
          </p:cNvSpPr>
          <p:nvPr/>
        </p:nvSpPr>
        <p:spPr>
          <a:xfrm>
            <a:off x="2246010" y="3808899"/>
            <a:ext cx="6289909" cy="1089672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5DFD5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Tot in H’ART museum!</a:t>
            </a:r>
          </a:p>
        </p:txBody>
      </p:sp>
    </p:spTree>
    <p:extLst>
      <p:ext uri="{BB962C8B-B14F-4D97-AF65-F5344CB8AC3E}">
        <p14:creationId xmlns:p14="http://schemas.microsoft.com/office/powerpoint/2010/main" val="1887286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BDB5E-C93D-DEE7-0B2C-CA9CC0590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83E5D4-E1CC-B71A-15E4-D7E17BEA0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28327" r="1830" b="38072"/>
          <a:stretch/>
        </p:blipFill>
        <p:spPr>
          <a:xfrm>
            <a:off x="0" y="0"/>
            <a:ext cx="12216797" cy="6858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5FEE7843-54C8-7F6C-120C-C8D23F3823AB}"/>
              </a:ext>
            </a:extLst>
          </p:cNvPr>
          <p:cNvSpPr txBox="1"/>
          <p:nvPr/>
        </p:nvSpPr>
        <p:spPr>
          <a:xfrm>
            <a:off x="0" y="0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46C272-6C8E-5A2A-6B9D-CD7773861406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4B8A525-2C2A-0418-D5B9-14AF2BF2EE30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00C4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EF4323D8-577B-13BC-C90E-DB9B99A112B5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6F34078D-A467-F2AD-0237-ED88F25A8EC3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1ABCB16A-3501-1234-69B9-E2D4FCD66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t="2987" r="2291" b="4296"/>
          <a:stretch/>
        </p:blipFill>
        <p:spPr>
          <a:xfrm>
            <a:off x="6827579" y="780406"/>
            <a:ext cx="3407877" cy="4974684"/>
          </a:xfrm>
          <a:prstGeom prst="rect">
            <a:avLst/>
          </a:prstGeom>
        </p:spPr>
      </p:pic>
      <p:sp>
        <p:nvSpPr>
          <p:cNvPr id="2" name="Placeholder 3">
            <a:extLst>
              <a:ext uri="{FF2B5EF4-FFF2-40B4-BE49-F238E27FC236}">
                <a16:creationId xmlns:a16="http://schemas.microsoft.com/office/drawing/2014/main" id="{609BEF71-DC6B-40F0-5779-3E9407EA1315}"/>
              </a:ext>
            </a:extLst>
          </p:cNvPr>
          <p:cNvSpPr txBox="1">
            <a:spLocks/>
          </p:cNvSpPr>
          <p:nvPr/>
        </p:nvSpPr>
        <p:spPr>
          <a:xfrm>
            <a:off x="832266" y="1503106"/>
            <a:ext cx="5657850" cy="1367310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00C498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Rembrandt had een unieke schilderstijl. Wat van een afstandje heel scherp lijkt, is van dichtbij bijna vlekkerig geschilderd.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3962BB-5F26-34C1-093A-A7AD3D169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4" y="3112699"/>
            <a:ext cx="6261653" cy="3517007"/>
          </a:xfrm>
          <a:prstGeom prst="rect">
            <a:avLst/>
          </a:prstGeom>
          <a:solidFill>
            <a:srgbClr val="000000">
              <a:shade val="9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2F7DD6B-B11B-9D68-7C06-760B29DC7898}"/>
              </a:ext>
            </a:extLst>
          </p:cNvPr>
          <p:cNvSpPr/>
          <p:nvPr/>
        </p:nvSpPr>
        <p:spPr>
          <a:xfrm>
            <a:off x="7484273" y="2870416"/>
            <a:ext cx="1485556" cy="78718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AF38E4D-B3B5-E6CA-382A-943681B9CE2B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6658847" y="3292248"/>
            <a:ext cx="787650" cy="15789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4ECFCA6-4B71-C7F3-2668-69934AD2B590}"/>
              </a:ext>
            </a:extLst>
          </p:cNvPr>
          <p:cNvSpPr txBox="1"/>
          <p:nvPr/>
        </p:nvSpPr>
        <p:spPr>
          <a:xfrm>
            <a:off x="838200" y="365125"/>
            <a:ext cx="4416706" cy="716149"/>
          </a:xfrm>
          <a:prstGeom prst="rect">
            <a:avLst/>
          </a:prstGeom>
          <a:solidFill>
            <a:srgbClr val="00C49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Rembrandt van Rijn</a:t>
            </a:r>
          </a:p>
        </p:txBody>
      </p:sp>
    </p:spTree>
    <p:extLst>
      <p:ext uri="{BB962C8B-B14F-4D97-AF65-F5344CB8AC3E}">
        <p14:creationId xmlns:p14="http://schemas.microsoft.com/office/powerpoint/2010/main" val="3479176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3B1E7-2898-BE52-2DC5-8B0366366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in a black hat&#10;&#10;AI-generated content may be incorrect.">
            <a:extLst>
              <a:ext uri="{FF2B5EF4-FFF2-40B4-BE49-F238E27FC236}">
                <a16:creationId xmlns:a16="http://schemas.microsoft.com/office/drawing/2014/main" id="{A1E08FC9-3A13-FB69-B80A-1784672EC7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8" b="34808"/>
          <a:stretch/>
        </p:blipFill>
        <p:spPr>
          <a:xfrm>
            <a:off x="-36471" y="-1"/>
            <a:ext cx="10818408" cy="685800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4237A42-6720-D305-7158-1C0164A85E90}"/>
              </a:ext>
            </a:extLst>
          </p:cNvPr>
          <p:cNvSpPr txBox="1"/>
          <p:nvPr/>
        </p:nvSpPr>
        <p:spPr>
          <a:xfrm>
            <a:off x="0" y="-2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ACCBEE-2F12-E720-877D-0AB77A2481AA}"/>
              </a:ext>
            </a:extLst>
          </p:cNvPr>
          <p:cNvSpPr txBox="1"/>
          <p:nvPr/>
        </p:nvSpPr>
        <p:spPr>
          <a:xfrm>
            <a:off x="838200" y="365125"/>
            <a:ext cx="5657850" cy="716149"/>
          </a:xfrm>
          <a:prstGeom prst="rect">
            <a:avLst/>
          </a:prstGeom>
          <a:solidFill>
            <a:srgbClr val="CFAC11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Rembrandt van Rijn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B59BBD5-40EB-B832-49C0-F579530668B6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E670C16-FD8A-6140-B5FA-B55083B38299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CFAC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4F9AEC21-0325-C61A-7348-26ADD07E0869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BBC1C93C-DC37-9954-FA31-CB0B42E1FDC0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2" name="Placeholder 3">
            <a:extLst>
              <a:ext uri="{FF2B5EF4-FFF2-40B4-BE49-F238E27FC236}">
                <a16:creationId xmlns:a16="http://schemas.microsoft.com/office/drawing/2014/main" id="{189F7A18-A860-9FBA-9436-9E3C12488134}"/>
              </a:ext>
            </a:extLst>
          </p:cNvPr>
          <p:cNvSpPr txBox="1">
            <a:spLocks/>
          </p:cNvSpPr>
          <p:nvPr/>
        </p:nvSpPr>
        <p:spPr>
          <a:xfrm>
            <a:off x="5745209" y="4277732"/>
            <a:ext cx="4858916" cy="1222614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FAC11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Rembrandt schilderde veel portretten van de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elite. 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Dat waren de mensen met veel macht en vaak veel geld.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8" name="Picture 7" descr="A person in a black hat&#10;&#10;AI-generated content may be incorrect.">
            <a:extLst>
              <a:ext uri="{FF2B5EF4-FFF2-40B4-BE49-F238E27FC236}">
                <a16:creationId xmlns:a16="http://schemas.microsoft.com/office/drawing/2014/main" id="{D10CFCE4-064B-CA68-D7DF-1297DADD4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4" y="1671541"/>
            <a:ext cx="3529387" cy="438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68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22F0E-8A6C-8650-9187-08118BE69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erson in a black hat&#10;&#10;AI-generated content may be incorrect.">
            <a:extLst>
              <a:ext uri="{FF2B5EF4-FFF2-40B4-BE49-F238E27FC236}">
                <a16:creationId xmlns:a16="http://schemas.microsoft.com/office/drawing/2014/main" id="{E73716A3-31F9-022F-0EAA-AA6286180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8" b="34808"/>
          <a:stretch/>
        </p:blipFill>
        <p:spPr>
          <a:xfrm>
            <a:off x="-36471" y="-1"/>
            <a:ext cx="10818408" cy="685800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6F320AE-3AAA-F29C-F4E6-0E66BE7E18C3}"/>
              </a:ext>
            </a:extLst>
          </p:cNvPr>
          <p:cNvSpPr txBox="1"/>
          <p:nvPr/>
        </p:nvSpPr>
        <p:spPr>
          <a:xfrm>
            <a:off x="0" y="-2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8F4D8B-5B18-2588-1863-B54FB8A459FA}"/>
              </a:ext>
            </a:extLst>
          </p:cNvPr>
          <p:cNvSpPr txBox="1"/>
          <p:nvPr/>
        </p:nvSpPr>
        <p:spPr>
          <a:xfrm>
            <a:off x="838200" y="365125"/>
            <a:ext cx="5657850" cy="716149"/>
          </a:xfrm>
          <a:prstGeom prst="rect">
            <a:avLst/>
          </a:prstGeom>
          <a:solidFill>
            <a:srgbClr val="CFAC11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Rembrandt van Rijn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078C40-6BC4-36E6-A02D-3C423AE18B81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3F8C961-64C1-09B8-A13C-AD9AEE329205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CFAC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48ED3989-419F-5F6D-2BA9-353DF888CD90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224FC4BA-2FB9-EB8E-BE69-AC2CAA3093AA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pic>
        <p:nvPicPr>
          <p:cNvPr id="8" name="Picture 7" descr="A person in a black hat&#10;&#10;AI-generated content may be incorrect.">
            <a:extLst>
              <a:ext uri="{FF2B5EF4-FFF2-40B4-BE49-F238E27FC236}">
                <a16:creationId xmlns:a16="http://schemas.microsoft.com/office/drawing/2014/main" id="{D1CA5EF3-28EC-A182-4E2A-4A26DC136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84" y="1671541"/>
            <a:ext cx="3529387" cy="4380591"/>
          </a:xfrm>
          <a:prstGeom prst="rect">
            <a:avLst/>
          </a:prstGeom>
        </p:spPr>
      </p:pic>
      <p:sp>
        <p:nvSpPr>
          <p:cNvPr id="3" name="Placeholder 3">
            <a:extLst>
              <a:ext uri="{FF2B5EF4-FFF2-40B4-BE49-F238E27FC236}">
                <a16:creationId xmlns:a16="http://schemas.microsoft.com/office/drawing/2014/main" id="{5419CA84-5950-B727-40F6-1B93D3013285}"/>
              </a:ext>
            </a:extLst>
          </p:cNvPr>
          <p:cNvSpPr txBox="1">
            <a:spLocks/>
          </p:cNvSpPr>
          <p:nvPr/>
        </p:nvSpPr>
        <p:spPr>
          <a:xfrm>
            <a:off x="5745209" y="4277732"/>
            <a:ext cx="4858916" cy="1222614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CFAC11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Hier zie je Antonie </a:t>
            </a:r>
            <a:r>
              <a:rPr kumimoji="0" lang="nl-NL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Coopal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, een van deze mannen uit de </a:t>
            </a:r>
            <a:r>
              <a:rPr kumimoji="0" lang="nl-NL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elite 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die geportretteerd werd door Rembrandt.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62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4266B-F3F4-CC6A-2E05-96412D1BB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ainting of an old person&#10;&#10;AI-generated content may be incorrect.">
            <a:extLst>
              <a:ext uri="{FF2B5EF4-FFF2-40B4-BE49-F238E27FC236}">
                <a16:creationId xmlns:a16="http://schemas.microsoft.com/office/drawing/2014/main" id="{E85048D8-8EB0-52BE-1F82-64B1786B3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19113" b="30166"/>
          <a:stretch/>
        </p:blipFill>
        <p:spPr>
          <a:xfrm>
            <a:off x="0" y="0"/>
            <a:ext cx="10781937" cy="6858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B8775ABB-BEDD-D670-6BF7-88DFF4E2A4A6}"/>
              </a:ext>
            </a:extLst>
          </p:cNvPr>
          <p:cNvSpPr txBox="1"/>
          <p:nvPr/>
        </p:nvSpPr>
        <p:spPr>
          <a:xfrm>
            <a:off x="0" y="-5001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9AE79A-356C-5864-0D10-3AE956F2F143}"/>
              </a:ext>
            </a:extLst>
          </p:cNvPr>
          <p:cNvSpPr txBox="1"/>
          <p:nvPr/>
        </p:nvSpPr>
        <p:spPr>
          <a:xfrm>
            <a:off x="838200" y="365125"/>
            <a:ext cx="5657850" cy="716149"/>
          </a:xfrm>
          <a:prstGeom prst="rect">
            <a:avLst/>
          </a:prstGeom>
          <a:solidFill>
            <a:srgbClr val="7C485B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Rembrandt van Rijn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5D038B6-6880-4578-20B3-0C247FEB80B6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5B9CA00-E121-5F6B-CAB3-F09E5C24B791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7C48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84B09AA3-375A-3F60-08F4-F20F5BE4D8D7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FE30F3CB-3713-8FC2-291D-FB20D0D24418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2" name="Placeholder 3">
            <a:extLst>
              <a:ext uri="{FF2B5EF4-FFF2-40B4-BE49-F238E27FC236}">
                <a16:creationId xmlns:a16="http://schemas.microsoft.com/office/drawing/2014/main" id="{DB645B1A-8566-DFA1-05D7-6F084FF32C33}"/>
              </a:ext>
            </a:extLst>
          </p:cNvPr>
          <p:cNvSpPr txBox="1">
            <a:spLocks/>
          </p:cNvSpPr>
          <p:nvPr/>
        </p:nvSpPr>
        <p:spPr>
          <a:xfrm>
            <a:off x="1126344" y="1884783"/>
            <a:ext cx="4378001" cy="1087929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7C485B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Maar wat hij eigenlijk nog veel liever deed, was alledaagse mensen schilderen.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4" name="Placeholder 3">
            <a:extLst>
              <a:ext uri="{FF2B5EF4-FFF2-40B4-BE49-F238E27FC236}">
                <a16:creationId xmlns:a16="http://schemas.microsoft.com/office/drawing/2014/main" id="{3B81A365-2BC7-D4AC-F4E0-7698305818F8}"/>
              </a:ext>
            </a:extLst>
          </p:cNvPr>
          <p:cNvSpPr txBox="1">
            <a:spLocks/>
          </p:cNvSpPr>
          <p:nvPr/>
        </p:nvSpPr>
        <p:spPr>
          <a:xfrm>
            <a:off x="1126344" y="3335931"/>
            <a:ext cx="4378001" cy="1404020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7C485B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Zoals deze vrouw. Haar portret noemt geen naam maar er wordt gedacht dat zij een dienstvrouw was in het huis van Rembrandt.</a:t>
            </a:r>
            <a:endParaRPr kumimoji="0" lang="nl-NL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6" name="Picture 5" descr="A painting of an old person&#10;&#10;AI-generated content may be incorrect.">
            <a:extLst>
              <a:ext uri="{FF2B5EF4-FFF2-40B4-BE49-F238E27FC236}">
                <a16:creationId xmlns:a16="http://schemas.microsoft.com/office/drawing/2014/main" id="{A0011046-7B95-8F93-8F89-B41E524DE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354" y="1332514"/>
            <a:ext cx="3534399" cy="432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3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B1B1B-F331-1438-7EF2-CC46B3A38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ainting of an old person&#10;&#10;AI-generated content may be incorrect.">
            <a:extLst>
              <a:ext uri="{FF2B5EF4-FFF2-40B4-BE49-F238E27FC236}">
                <a16:creationId xmlns:a16="http://schemas.microsoft.com/office/drawing/2014/main" id="{1A721293-C678-BA7F-41D1-72E33C9115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19113" b="30166"/>
          <a:stretch/>
        </p:blipFill>
        <p:spPr>
          <a:xfrm>
            <a:off x="0" y="0"/>
            <a:ext cx="10781937" cy="685800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B329C0F-A3CD-8DE1-051C-7F4C23060C8B}"/>
              </a:ext>
            </a:extLst>
          </p:cNvPr>
          <p:cNvSpPr txBox="1"/>
          <p:nvPr/>
        </p:nvSpPr>
        <p:spPr>
          <a:xfrm>
            <a:off x="0" y="-5001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6B8119-51AE-7618-31B2-007FA4E0AD13}"/>
              </a:ext>
            </a:extLst>
          </p:cNvPr>
          <p:cNvSpPr txBox="1"/>
          <p:nvPr/>
        </p:nvSpPr>
        <p:spPr>
          <a:xfrm>
            <a:off x="838200" y="365125"/>
            <a:ext cx="5657850" cy="716149"/>
          </a:xfrm>
          <a:prstGeom prst="rect">
            <a:avLst/>
          </a:prstGeom>
          <a:solidFill>
            <a:srgbClr val="7C485B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Rembrandt van Rijn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6002D0-D8DC-D4B2-EDF9-7F82122E7F35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215DB6-7D4B-641A-0CDE-40DD6295212B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7C48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A058F6A2-9A4A-0C4E-C001-DC95612C3D26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F2A407E9-FC7B-BACC-ED4D-795E2D9AC564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pic>
        <p:nvPicPr>
          <p:cNvPr id="6" name="Picture 5" descr="A painting of an old person&#10;&#10;AI-generated content may be incorrect.">
            <a:extLst>
              <a:ext uri="{FF2B5EF4-FFF2-40B4-BE49-F238E27FC236}">
                <a16:creationId xmlns:a16="http://schemas.microsoft.com/office/drawing/2014/main" id="{E9A5028C-28FA-27BF-C32C-06213E373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354" y="1332514"/>
            <a:ext cx="3534399" cy="4325827"/>
          </a:xfrm>
          <a:prstGeom prst="rect">
            <a:avLst/>
          </a:prstGeom>
        </p:spPr>
      </p:pic>
      <p:sp>
        <p:nvSpPr>
          <p:cNvPr id="7" name="Placeholder 3">
            <a:extLst>
              <a:ext uri="{FF2B5EF4-FFF2-40B4-BE49-F238E27FC236}">
                <a16:creationId xmlns:a16="http://schemas.microsoft.com/office/drawing/2014/main" id="{EA4E2743-B6BC-69CB-877B-944F9F03C38E}"/>
              </a:ext>
            </a:extLst>
          </p:cNvPr>
          <p:cNvSpPr txBox="1">
            <a:spLocks/>
          </p:cNvSpPr>
          <p:nvPr/>
        </p:nvSpPr>
        <p:spPr>
          <a:xfrm>
            <a:off x="1126344" y="2718991"/>
            <a:ext cx="4604418" cy="1552872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7C485B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Wat denk jij, was dit een dienstvrouw in Rembrandts huis?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3" name="Placeholder 3">
            <a:extLst>
              <a:ext uri="{FF2B5EF4-FFF2-40B4-BE49-F238E27FC236}">
                <a16:creationId xmlns:a16="http://schemas.microsoft.com/office/drawing/2014/main" id="{3F78CD58-D8B7-40EF-E8A7-46F159DE426B}"/>
              </a:ext>
            </a:extLst>
          </p:cNvPr>
          <p:cNvSpPr txBox="1">
            <a:spLocks/>
          </p:cNvSpPr>
          <p:nvPr/>
        </p:nvSpPr>
        <p:spPr>
          <a:xfrm>
            <a:off x="1126344" y="4579153"/>
            <a:ext cx="4604418" cy="945347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7C485B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Waaraan zie je dat?</a:t>
            </a: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567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0FEA4-D851-6988-8DFE-55CDEA5C0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a person with a person's face&#10;&#10;AI-generated content may be incorrect.">
            <a:extLst>
              <a:ext uri="{FF2B5EF4-FFF2-40B4-BE49-F238E27FC236}">
                <a16:creationId xmlns:a16="http://schemas.microsoft.com/office/drawing/2014/main" id="{AD002F26-7547-EFD5-5E72-558DCDBA6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8760" r="1599" b="41036"/>
          <a:stretch/>
        </p:blipFill>
        <p:spPr>
          <a:xfrm>
            <a:off x="0" y="0"/>
            <a:ext cx="10781937" cy="6858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801ED1-F561-A4B4-F7DF-FD15E581F4C6}"/>
              </a:ext>
            </a:extLst>
          </p:cNvPr>
          <p:cNvSpPr txBox="1"/>
          <p:nvPr/>
        </p:nvSpPr>
        <p:spPr>
          <a:xfrm>
            <a:off x="-1" y="0"/>
            <a:ext cx="10781937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59B060-135B-6D2D-5FF0-C7072245CE82}"/>
              </a:ext>
            </a:extLst>
          </p:cNvPr>
          <p:cNvSpPr txBox="1"/>
          <p:nvPr/>
        </p:nvSpPr>
        <p:spPr>
          <a:xfrm>
            <a:off x="838200" y="365125"/>
            <a:ext cx="7071360" cy="716149"/>
          </a:xfrm>
          <a:prstGeom prst="rect">
            <a:avLst/>
          </a:pr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Rembrandt schilderde gevoelens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58AC8F8-32F6-9B58-92C4-E8F78073E8BC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B167474-7A8E-6824-DF95-66157248223E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9E9A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082BD653-D21B-2161-3481-F5B5C6588AA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B939AC30-C958-AF5E-6B5E-A8B7CBF52216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8" name="Placeholder 3">
            <a:extLst>
              <a:ext uri="{FF2B5EF4-FFF2-40B4-BE49-F238E27FC236}">
                <a16:creationId xmlns:a16="http://schemas.microsoft.com/office/drawing/2014/main" id="{6F63AA5E-1C0D-7125-015A-87F5106ABCA5}"/>
              </a:ext>
            </a:extLst>
          </p:cNvPr>
          <p:cNvSpPr txBox="1">
            <a:spLocks/>
          </p:cNvSpPr>
          <p:nvPr/>
        </p:nvSpPr>
        <p:spPr>
          <a:xfrm>
            <a:off x="6350692" y="1523019"/>
            <a:ext cx="3928766" cy="1448779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Rembrandt was heel goed in het schilderen van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emoties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: de gevoelens van mensen.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8" name="Graphic 17" descr="Smiling face with solid fill with solid fill">
            <a:extLst>
              <a:ext uri="{FF2B5EF4-FFF2-40B4-BE49-F238E27FC236}">
                <a16:creationId xmlns:a16="http://schemas.microsoft.com/office/drawing/2014/main" id="{3D311BB1-C8E7-EE36-BFE8-2F4E67453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14459" y="2971798"/>
            <a:ext cx="2664999" cy="2664999"/>
          </a:xfrm>
          <a:prstGeom prst="rect">
            <a:avLst/>
          </a:prstGeom>
        </p:spPr>
      </p:pic>
      <p:pic>
        <p:nvPicPr>
          <p:cNvPr id="20" name="Graphic 19" descr="Worried face with solid fill with solid fill">
            <a:extLst>
              <a:ext uri="{FF2B5EF4-FFF2-40B4-BE49-F238E27FC236}">
                <a16:creationId xmlns:a16="http://schemas.microsoft.com/office/drawing/2014/main" id="{DB0A6A62-9080-5FCC-0738-4FAF2AB8C0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69008" y="3370290"/>
            <a:ext cx="2664999" cy="2664999"/>
          </a:xfrm>
          <a:prstGeom prst="rect">
            <a:avLst/>
          </a:prstGeom>
        </p:spPr>
      </p:pic>
      <p:pic>
        <p:nvPicPr>
          <p:cNvPr id="22" name="Graphic 21" descr="Angry face with solid fill with solid fill">
            <a:extLst>
              <a:ext uri="{FF2B5EF4-FFF2-40B4-BE49-F238E27FC236}">
                <a16:creationId xmlns:a16="http://schemas.microsoft.com/office/drawing/2014/main" id="{3A38BF65-6602-C72A-8C64-ECD9D583B5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09583" y="1103782"/>
            <a:ext cx="2664999" cy="2664999"/>
          </a:xfrm>
          <a:prstGeom prst="rect">
            <a:avLst/>
          </a:prstGeom>
        </p:spPr>
      </p:pic>
      <p:sp>
        <p:nvSpPr>
          <p:cNvPr id="23" name="Placeholder 3">
            <a:extLst>
              <a:ext uri="{FF2B5EF4-FFF2-40B4-BE49-F238E27FC236}">
                <a16:creationId xmlns:a16="http://schemas.microsoft.com/office/drawing/2014/main" id="{32601B41-1114-91DC-1AD8-6D82A7C4DA85}"/>
              </a:ext>
            </a:extLst>
          </p:cNvPr>
          <p:cNvSpPr txBox="1">
            <a:spLocks/>
          </p:cNvSpPr>
          <p:nvPr/>
        </p:nvSpPr>
        <p:spPr>
          <a:xfrm>
            <a:off x="3902029" y="3646287"/>
            <a:ext cx="1680106" cy="716149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Zoals boosheid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4" name="Placeholder 3">
            <a:extLst>
              <a:ext uri="{FF2B5EF4-FFF2-40B4-BE49-F238E27FC236}">
                <a16:creationId xmlns:a16="http://schemas.microsoft.com/office/drawing/2014/main" id="{C0C3D502-7E49-B235-72A0-514B265B9609}"/>
              </a:ext>
            </a:extLst>
          </p:cNvPr>
          <p:cNvSpPr txBox="1">
            <a:spLocks/>
          </p:cNvSpPr>
          <p:nvPr/>
        </p:nvSpPr>
        <p:spPr>
          <a:xfrm>
            <a:off x="1761454" y="5893729"/>
            <a:ext cx="1680106" cy="716149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Of verdriet</a:t>
            </a:r>
          </a:p>
        </p:txBody>
      </p:sp>
      <p:sp>
        <p:nvSpPr>
          <p:cNvPr id="25" name="Placeholder 3">
            <a:extLst>
              <a:ext uri="{FF2B5EF4-FFF2-40B4-BE49-F238E27FC236}">
                <a16:creationId xmlns:a16="http://schemas.microsoft.com/office/drawing/2014/main" id="{23E0AFBA-6385-ECC1-689A-E14D224734E4}"/>
              </a:ext>
            </a:extLst>
          </p:cNvPr>
          <p:cNvSpPr txBox="1">
            <a:spLocks/>
          </p:cNvSpPr>
          <p:nvPr/>
        </p:nvSpPr>
        <p:spPr>
          <a:xfrm>
            <a:off x="8106905" y="5529962"/>
            <a:ext cx="1680106" cy="716149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Of blijdschap</a:t>
            </a:r>
          </a:p>
        </p:txBody>
      </p:sp>
    </p:spTree>
    <p:extLst>
      <p:ext uri="{BB962C8B-B14F-4D97-AF65-F5344CB8AC3E}">
        <p14:creationId xmlns:p14="http://schemas.microsoft.com/office/powerpoint/2010/main" val="240514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E5011-C1AB-0B7D-83AC-6C562CC282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ainting of a person with a person's face&#10;&#10;AI-generated content may be incorrect.">
            <a:extLst>
              <a:ext uri="{FF2B5EF4-FFF2-40B4-BE49-F238E27FC236}">
                <a16:creationId xmlns:a16="http://schemas.microsoft.com/office/drawing/2014/main" id="{BAAD608C-841E-3E20-16CA-D469FD37C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8760" r="1599" b="41036"/>
          <a:stretch/>
        </p:blipFill>
        <p:spPr>
          <a:xfrm>
            <a:off x="0" y="0"/>
            <a:ext cx="1078193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3FEB52-8380-64AE-BC55-06E54958DE75}"/>
              </a:ext>
            </a:extLst>
          </p:cNvPr>
          <p:cNvSpPr txBox="1"/>
          <p:nvPr/>
        </p:nvSpPr>
        <p:spPr>
          <a:xfrm>
            <a:off x="838200" y="365125"/>
            <a:ext cx="7071360" cy="716149"/>
          </a:xfrm>
          <a:prstGeom prst="rect">
            <a:avLst/>
          </a:pr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Display" panose="020F0302020204030204"/>
                <a:ea typeface="+mn-ea"/>
                <a:cs typeface="+mn-cs"/>
              </a:rPr>
              <a:t>Rembrandt schilderde gevoelens</a:t>
            </a:r>
            <a:endParaRPr kumimoji="0" lang="nl-NL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0F03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52D790-2982-743A-C541-DBF8E1BACB75}"/>
              </a:ext>
            </a:extLst>
          </p:cNvPr>
          <p:cNvGrpSpPr/>
          <p:nvPr/>
        </p:nvGrpSpPr>
        <p:grpSpPr>
          <a:xfrm>
            <a:off x="10540894" y="0"/>
            <a:ext cx="2107803" cy="6858000"/>
            <a:chOff x="10540894" y="0"/>
            <a:chExt cx="2107803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8C0026-C100-6DEC-D46E-46819118D4E7}"/>
                </a:ext>
              </a:extLst>
            </p:cNvPr>
            <p:cNvSpPr/>
            <p:nvPr/>
          </p:nvSpPr>
          <p:spPr>
            <a:xfrm>
              <a:off x="10781937" y="0"/>
              <a:ext cx="1434860" cy="6858000"/>
            </a:xfrm>
            <a:prstGeom prst="rect">
              <a:avLst/>
            </a:prstGeom>
            <a:solidFill>
              <a:srgbClr val="9E9AD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endParaRPr>
            </a:p>
          </p:txBody>
        </p:sp>
        <p:pic>
          <p:nvPicPr>
            <p:cNvPr id="12" name="Picture 2" descr="750 Slinger - Amsterdam750">
              <a:extLst>
                <a:ext uri="{FF2B5EF4-FFF2-40B4-BE49-F238E27FC236}">
                  <a16:creationId xmlns:a16="http://schemas.microsoft.com/office/drawing/2014/main" id="{1508F8F1-B2C6-25E3-BDFC-4CB61DE80EDB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88520">
              <a:off x="10540894" y="183482"/>
              <a:ext cx="2107803" cy="162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A white text on a black background&#10;&#10;AI-generated content may be incorrect.">
              <a:extLst>
                <a:ext uri="{FF2B5EF4-FFF2-40B4-BE49-F238E27FC236}">
                  <a16:creationId xmlns:a16="http://schemas.microsoft.com/office/drawing/2014/main" id="{9594BE52-FBB5-D72E-2619-1BFDD5EEA0CA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937" y="6132025"/>
              <a:ext cx="1434860" cy="646697"/>
            </a:xfrm>
            <a:prstGeom prst="rect">
              <a:avLst/>
            </a:prstGeom>
          </p:spPr>
        </p:pic>
      </p:grpSp>
      <p:sp>
        <p:nvSpPr>
          <p:cNvPr id="8" name="Placeholder 3">
            <a:extLst>
              <a:ext uri="{FF2B5EF4-FFF2-40B4-BE49-F238E27FC236}">
                <a16:creationId xmlns:a16="http://schemas.microsoft.com/office/drawing/2014/main" id="{8999B811-81BC-355F-CEEF-F665AF8DB154}"/>
              </a:ext>
            </a:extLst>
          </p:cNvPr>
          <p:cNvSpPr txBox="1">
            <a:spLocks/>
          </p:cNvSpPr>
          <p:nvPr/>
        </p:nvSpPr>
        <p:spPr>
          <a:xfrm>
            <a:off x="6614923" y="1554963"/>
            <a:ext cx="3256296" cy="1125431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Wat denk je dat hun </a:t>
            </a: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emoties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 zijn?</a:t>
            </a: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2" name="Placeholder 3">
            <a:extLst>
              <a:ext uri="{FF2B5EF4-FFF2-40B4-BE49-F238E27FC236}">
                <a16:creationId xmlns:a16="http://schemas.microsoft.com/office/drawing/2014/main" id="{BE1CD2AD-49F8-7D0B-1D71-7E18C694A853}"/>
              </a:ext>
            </a:extLst>
          </p:cNvPr>
          <p:cNvSpPr txBox="1">
            <a:spLocks/>
          </p:cNvSpPr>
          <p:nvPr/>
        </p:nvSpPr>
        <p:spPr>
          <a:xfrm>
            <a:off x="3609420" y="5367444"/>
            <a:ext cx="3256296" cy="1125431"/>
          </a:xfrm>
          <a:custGeom>
            <a:avLst/>
            <a:gdLst>
              <a:gd name="connsiteX0" fmla="*/ 0 w 5022936"/>
              <a:gd name="connsiteY0" fmla="*/ 0 h 1111250"/>
              <a:gd name="connsiteX1" fmla="*/ 5022936 w 5022936"/>
              <a:gd name="connsiteY1" fmla="*/ 0 h 1111250"/>
              <a:gd name="connsiteX2" fmla="*/ 5022936 w 5022936"/>
              <a:gd name="connsiteY2" fmla="*/ 1111250 h 1111250"/>
              <a:gd name="connsiteX3" fmla="*/ 0 w 5022936"/>
              <a:gd name="connsiteY3" fmla="*/ 1111250 h 1111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936" h="1111250">
                <a:moveTo>
                  <a:pt x="0" y="0"/>
                </a:moveTo>
                <a:lnTo>
                  <a:pt x="5022936" y="0"/>
                </a:lnTo>
                <a:lnTo>
                  <a:pt x="5022936" y="1111250"/>
                </a:lnTo>
                <a:lnTo>
                  <a:pt x="0" y="1111250"/>
                </a:lnTo>
                <a:close/>
              </a:path>
            </a:pathLst>
          </a:custGeom>
          <a:solidFill>
            <a:srgbClr val="9E9AD8">
              <a:alpha val="50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Waaraan zie je dat?</a:t>
            </a:r>
          </a:p>
        </p:txBody>
      </p:sp>
    </p:spTree>
    <p:extLst>
      <p:ext uri="{BB962C8B-B14F-4D97-AF65-F5344CB8AC3E}">
        <p14:creationId xmlns:p14="http://schemas.microsoft.com/office/powerpoint/2010/main" val="42230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B4C36E28C32D44A6FBD21C5540D95F" ma:contentTypeVersion="14" ma:contentTypeDescription="Een nieuw document maken." ma:contentTypeScope="" ma:versionID="ba8607f00cdf0944f8be75b18e13da1e">
  <xsd:schema xmlns:xsd="http://www.w3.org/2001/XMLSchema" xmlns:xs="http://www.w3.org/2001/XMLSchema" xmlns:p="http://schemas.microsoft.com/office/2006/metadata/properties" xmlns:ns2="7ba8568d-df5a-4c0b-9be8-03d482088316" xmlns:ns3="0c4f4cac-d465-48d9-add0-7b9131d30347" targetNamespace="http://schemas.microsoft.com/office/2006/metadata/properties" ma:root="true" ma:fieldsID="1246e79c63704935dd891552e857824f" ns2:_="" ns3:_="">
    <xsd:import namespace="7ba8568d-df5a-4c0b-9be8-03d482088316"/>
    <xsd:import namespace="0c4f4cac-d465-48d9-add0-7b9131d3034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a8568d-df5a-4c0b-9be8-03d4820883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Afbeeldingtags" ma:readOnly="false" ma:fieldId="{5cf76f15-5ced-4ddc-b409-7134ff3c332f}" ma:taxonomyMulti="true" ma:sspId="025a69f6-b239-4fd3-a3cf-f63ae58640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4f4cac-d465-48d9-add0-7b9131d30347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8725db5-1ea6-46c7-bc24-898495d0b7d0}" ma:internalName="TaxCatchAll" ma:showField="CatchAllData" ma:web="0c4f4cac-d465-48d9-add0-7b9131d3034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ba8568d-df5a-4c0b-9be8-03d482088316">
      <Terms xmlns="http://schemas.microsoft.com/office/infopath/2007/PartnerControls"/>
    </lcf76f155ced4ddcb4097134ff3c332f>
    <TaxCatchAll xmlns="0c4f4cac-d465-48d9-add0-7b9131d30347" xsi:nil="true"/>
  </documentManagement>
</p:properties>
</file>

<file path=customXml/itemProps1.xml><?xml version="1.0" encoding="utf-8"?>
<ds:datastoreItem xmlns:ds="http://schemas.openxmlformats.org/officeDocument/2006/customXml" ds:itemID="{697422F9-63E1-4264-965E-3E9D69C3FC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ba8568d-df5a-4c0b-9be8-03d482088316"/>
    <ds:schemaRef ds:uri="0c4f4cac-d465-48d9-add0-7b9131d303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7EE7C6-9472-44FA-B65D-DA04EA97241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B11263-38BC-4631-904D-A339DA9F30AA}">
  <ds:schemaRefs>
    <ds:schemaRef ds:uri="http://schemas.microsoft.com/office/2006/metadata/properties"/>
    <ds:schemaRef ds:uri="http://schemas.microsoft.com/office/infopath/2007/PartnerControls"/>
    <ds:schemaRef ds:uri="7ba8568d-df5a-4c0b-9be8-03d482088316"/>
    <ds:schemaRef ds:uri="0c4f4cac-d465-48d9-add0-7b9131d3034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446</Words>
  <Application>Microsoft Office PowerPoint</Application>
  <PresentationFormat>Widescreen</PresentationFormat>
  <Paragraphs>72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Dieuwertje van Drooge</dc:creator>
  <cp:lastModifiedBy>Dieuwertje van Drooge</cp:lastModifiedBy>
  <cp:revision>2</cp:revision>
  <dcterms:created xsi:type="dcterms:W3CDTF">2025-03-28T12:29:02Z</dcterms:created>
  <dcterms:modified xsi:type="dcterms:W3CDTF">2025-04-03T15:07:11Z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0x01010069B4C36E28C32D44A6FBD21C5540D95F</vt:lpwstr>
  </property>
  <property fmtid="{D5CDD505-2E9C-101B-9397-08002B2CF9AE}" pid="3" name="MediaServiceImageTags">
    <vt:lpwstr/>
  </property>
</Properties>
</file>