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321" r:id="rId7"/>
    <p:sldId id="319" r:id="rId8"/>
    <p:sldId id="320" r:id="rId9"/>
    <p:sldId id="262" r:id="rId10"/>
    <p:sldId id="275" r:id="rId11"/>
    <p:sldId id="309" r:id="rId12"/>
    <p:sldId id="310" r:id="rId13"/>
    <p:sldId id="311" r:id="rId14"/>
    <p:sldId id="313" r:id="rId15"/>
    <p:sldId id="314" r:id="rId16"/>
    <p:sldId id="261" r:id="rId17"/>
    <p:sldId id="312" r:id="rId18"/>
    <p:sldId id="268" r:id="rId19"/>
    <p:sldId id="267" r:id="rId20"/>
    <p:sldId id="315" r:id="rId21"/>
    <p:sldId id="263" r:id="rId22"/>
    <p:sldId id="276" r:id="rId23"/>
    <p:sldId id="277" r:id="rId24"/>
    <p:sldId id="270" r:id="rId25"/>
    <p:sldId id="289" r:id="rId26"/>
    <p:sldId id="279" r:id="rId27"/>
    <p:sldId id="264" r:id="rId28"/>
    <p:sldId id="281" r:id="rId29"/>
    <p:sldId id="271" r:id="rId30"/>
    <p:sldId id="272" r:id="rId31"/>
    <p:sldId id="273" r:id="rId32"/>
    <p:sldId id="282" r:id="rId33"/>
    <p:sldId id="283" r:id="rId34"/>
    <p:sldId id="284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FD5"/>
    <a:srgbClr val="CFAC11"/>
    <a:srgbClr val="7C485B"/>
    <a:srgbClr val="9E9AD8"/>
    <a:srgbClr val="00C498"/>
    <a:srgbClr val="005B48"/>
    <a:srgbClr val="FF5C62"/>
    <a:srgbClr val="CBD2DA"/>
    <a:srgbClr val="E3998F"/>
    <a:srgbClr val="FB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48CAF-1002-4401-B2EB-33B469355617}" v="5963" dt="2025-03-28T12:16:18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82" d="100"/>
          <a:sy n="82" d="100"/>
        </p:scale>
        <p:origin x="4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euwertje van Drooge" userId="53daea0a-1a70-4023-8697-8e2b5166e149" providerId="ADAL" clId="{0AD48CAF-1002-4401-B2EB-33B469355617}"/>
    <pc:docChg chg="undo redo custSel addSld delSld modSld sldOrd">
      <pc:chgData name="Dieuwertje van Drooge" userId="53daea0a-1a70-4023-8697-8e2b5166e149" providerId="ADAL" clId="{0AD48CAF-1002-4401-B2EB-33B469355617}" dt="2025-03-28T12:29:43.559" v="17449" actId="47"/>
      <pc:docMkLst>
        <pc:docMk/>
      </pc:docMkLst>
      <pc:sldChg chg="addSp delSp modSp del mod">
        <pc:chgData name="Dieuwertje van Drooge" userId="53daea0a-1a70-4023-8697-8e2b5166e149" providerId="ADAL" clId="{0AD48CAF-1002-4401-B2EB-33B469355617}" dt="2025-03-17T10:31:28.757" v="4777" actId="47"/>
        <pc:sldMkLst>
          <pc:docMk/>
          <pc:sldMk cId="3351439039" sldId="256"/>
        </pc:sldMkLst>
      </pc:sldChg>
      <pc:sldChg chg="addSp delSp modSp new mod setBg modAnim setClrOvrMap">
        <pc:chgData name="Dieuwertje van Drooge" userId="53daea0a-1a70-4023-8697-8e2b5166e149" providerId="ADAL" clId="{0AD48CAF-1002-4401-B2EB-33B469355617}" dt="2025-03-26T14:01:11.298" v="17254"/>
        <pc:sldMkLst>
          <pc:docMk/>
          <pc:sldMk cId="3331330722" sldId="257"/>
        </pc:sldMkLst>
        <pc:spChg chg="add mod">
          <ac:chgData name="Dieuwertje van Drooge" userId="53daea0a-1a70-4023-8697-8e2b5166e149" providerId="ADAL" clId="{0AD48CAF-1002-4401-B2EB-33B469355617}" dt="2025-03-26T14:01:06.548" v="17253" actId="20577"/>
          <ac:spMkLst>
            <pc:docMk/>
            <pc:sldMk cId="3331330722" sldId="257"/>
            <ac:spMk id="3" creationId="{9374EFDD-3FC7-19AC-0C41-8FD701C472E8}"/>
          </ac:spMkLst>
        </pc:spChg>
        <pc:spChg chg="add mod">
          <ac:chgData name="Dieuwertje van Drooge" userId="53daea0a-1a70-4023-8697-8e2b5166e149" providerId="ADAL" clId="{0AD48CAF-1002-4401-B2EB-33B469355617}" dt="2025-03-26T14:01:05.238" v="17252" actId="20577"/>
          <ac:spMkLst>
            <pc:docMk/>
            <pc:sldMk cId="3331330722" sldId="257"/>
            <ac:spMk id="4" creationId="{429E240D-7328-E7EF-1E6F-BA62A1C0C0EB}"/>
          </ac:spMkLst>
        </pc:spChg>
        <pc:spChg chg="add del mod">
          <ac:chgData name="Dieuwertje van Drooge" userId="53daea0a-1a70-4023-8697-8e2b5166e149" providerId="ADAL" clId="{0AD48CAF-1002-4401-B2EB-33B469355617}" dt="2025-03-14T15:51:16.848" v="371" actId="790"/>
          <ac:spMkLst>
            <pc:docMk/>
            <pc:sldMk cId="3331330722" sldId="257"/>
            <ac:spMk id="21" creationId="{04812C46-200A-4DEB-A05E-3ED6C68C2387}"/>
          </ac:spMkLst>
        </pc:spChg>
        <pc:spChg chg="add del mod">
          <ac:chgData name="Dieuwertje van Drooge" userId="53daea0a-1a70-4023-8697-8e2b5166e149" providerId="ADAL" clId="{0AD48CAF-1002-4401-B2EB-33B469355617}" dt="2025-03-14T15:51:16.848" v="371" actId="790"/>
          <ac:spMkLst>
            <pc:docMk/>
            <pc:sldMk cId="3331330722" sldId="257"/>
            <ac:spMk id="23" creationId="{D1EA859B-E555-4109-94F3-6700E046E008}"/>
          </ac:spMkLst>
        </pc:spChg>
        <pc:spChg chg="mod">
          <ac:chgData name="Dieuwertje van Drooge" userId="53daea0a-1a70-4023-8697-8e2b5166e149" providerId="ADAL" clId="{0AD48CAF-1002-4401-B2EB-33B469355617}" dt="2025-03-14T15:51:16.848" v="371" actId="790"/>
          <ac:spMkLst>
            <pc:docMk/>
            <pc:sldMk cId="3331330722" sldId="257"/>
            <ac:spMk id="38" creationId="{6D63E296-4A0B-961C-A990-5BB2929AE827}"/>
          </ac:spMkLst>
        </pc:spChg>
        <pc:spChg chg="add mod">
          <ac:chgData name="Dieuwertje van Drooge" userId="53daea0a-1a70-4023-8697-8e2b5166e149" providerId="ADAL" clId="{0AD48CAF-1002-4401-B2EB-33B469355617}" dt="2025-03-19T11:37:58.915" v="8710" actId="552"/>
          <ac:spMkLst>
            <pc:docMk/>
            <pc:sldMk cId="3331330722" sldId="257"/>
            <ac:spMk id="43" creationId="{04685689-FCCF-EF0C-B95A-70CDDC43E2EE}"/>
          </ac:spMkLst>
        </pc:spChg>
        <pc:grpChg chg="add mod">
          <ac:chgData name="Dieuwertje van Drooge" userId="53daea0a-1a70-4023-8697-8e2b5166e149" providerId="ADAL" clId="{0AD48CAF-1002-4401-B2EB-33B469355617}" dt="2025-03-14T16:21:26.449" v="1810" actId="207"/>
          <ac:grpSpMkLst>
            <pc:docMk/>
            <pc:sldMk cId="3331330722" sldId="257"/>
            <ac:grpSpMk id="37" creationId="{CB3DA9E1-C118-FBEB-A55B-495DE8956683}"/>
          </ac:grpSpMkLst>
        </pc:grpChg>
        <pc:picChg chg="add del mod ord modCrop">
          <ac:chgData name="Dieuwertje van Drooge" userId="53daea0a-1a70-4023-8697-8e2b5166e149" providerId="ADAL" clId="{0AD48CAF-1002-4401-B2EB-33B469355617}" dt="2025-03-19T11:36:32.285" v="8670" actId="1076"/>
          <ac:picMkLst>
            <pc:docMk/>
            <pc:sldMk cId="3331330722" sldId="257"/>
            <ac:picMk id="10" creationId="{8D55BBC5-C633-7FB8-2230-EDEABC2900E6}"/>
          </ac:picMkLst>
        </pc:picChg>
        <pc:picChg chg="add mod">
          <ac:chgData name="Dieuwertje van Drooge" userId="53daea0a-1a70-4023-8697-8e2b5166e149" providerId="ADAL" clId="{0AD48CAF-1002-4401-B2EB-33B469355617}" dt="2025-03-14T15:18:33.738" v="166" actId="1076"/>
          <ac:picMkLst>
            <pc:docMk/>
            <pc:sldMk cId="3331330722" sldId="257"/>
            <ac:picMk id="31" creationId="{56D65633-4EBE-AE5F-B455-F3C7ED545B43}"/>
          </ac:picMkLst>
        </pc:picChg>
        <pc:picChg chg="mod">
          <ac:chgData name="Dieuwertje van Drooge" userId="53daea0a-1a70-4023-8697-8e2b5166e149" providerId="ADAL" clId="{0AD48CAF-1002-4401-B2EB-33B469355617}" dt="2025-03-14T15:46:28.865" v="303"/>
          <ac:picMkLst>
            <pc:docMk/>
            <pc:sldMk cId="3331330722" sldId="257"/>
            <ac:picMk id="39" creationId="{21FD1393-AF8E-78FF-50C8-4F17AFD24613}"/>
          </ac:picMkLst>
        </pc:picChg>
        <pc:picChg chg="mod">
          <ac:chgData name="Dieuwertje van Drooge" userId="53daea0a-1a70-4023-8697-8e2b5166e149" providerId="ADAL" clId="{0AD48CAF-1002-4401-B2EB-33B469355617}" dt="2025-03-14T15:46:28.865" v="303"/>
          <ac:picMkLst>
            <pc:docMk/>
            <pc:sldMk cId="3331330722" sldId="257"/>
            <ac:picMk id="40" creationId="{22348146-D4F1-5D69-4419-9A257F25830C}"/>
          </ac:picMkLst>
        </pc:picChg>
      </pc:sldChg>
      <pc:sldChg chg="addSp delSp modSp add del mod setBg">
        <pc:chgData name="Dieuwertje van Drooge" userId="53daea0a-1a70-4023-8697-8e2b5166e149" providerId="ADAL" clId="{0AD48CAF-1002-4401-B2EB-33B469355617}" dt="2025-03-14T15:13:06.515" v="158" actId="47"/>
        <pc:sldMkLst>
          <pc:docMk/>
          <pc:sldMk cId="40550935" sldId="258"/>
        </pc:sldMkLst>
      </pc:sldChg>
      <pc:sldChg chg="addSp delSp modSp new mod addAnim delAnim modAnim">
        <pc:chgData name="Dieuwertje van Drooge" userId="53daea0a-1a70-4023-8697-8e2b5166e149" providerId="ADAL" clId="{0AD48CAF-1002-4401-B2EB-33B469355617}" dt="2025-03-26T13:27:19.298" v="17128" actId="207"/>
        <pc:sldMkLst>
          <pc:docMk/>
          <pc:sldMk cId="3690475088" sldId="258"/>
        </pc:sldMkLst>
        <pc:spChg chg="add mod">
          <ac:chgData name="Dieuwertje van Drooge" userId="53daea0a-1a70-4023-8697-8e2b5166e149" providerId="ADAL" clId="{0AD48CAF-1002-4401-B2EB-33B469355617}" dt="2025-03-26T13:27:19.298" v="17128" actId="207"/>
          <ac:spMkLst>
            <pc:docMk/>
            <pc:sldMk cId="3690475088" sldId="258"/>
            <ac:spMk id="2" creationId="{82468418-6049-2532-DC04-2AD629BECE88}"/>
          </ac:spMkLst>
        </pc:spChg>
        <pc:spChg chg="add mod ord">
          <ac:chgData name="Dieuwertje van Drooge" userId="53daea0a-1a70-4023-8697-8e2b5166e149" providerId="ADAL" clId="{0AD48CAF-1002-4401-B2EB-33B469355617}" dt="2025-03-26T13:27:14.188" v="17126" actId="207"/>
          <ac:spMkLst>
            <pc:docMk/>
            <pc:sldMk cId="3690475088" sldId="258"/>
            <ac:spMk id="11" creationId="{DF96E2EE-E467-8139-3234-94D10B089A36}"/>
          </ac:spMkLst>
        </pc:spChg>
        <pc:spChg chg="add mod ord">
          <ac:chgData name="Dieuwertje van Drooge" userId="53daea0a-1a70-4023-8697-8e2b5166e149" providerId="ADAL" clId="{0AD48CAF-1002-4401-B2EB-33B469355617}" dt="2025-03-26T13:27:19.298" v="17128" actId="207"/>
          <ac:spMkLst>
            <pc:docMk/>
            <pc:sldMk cId="3690475088" sldId="258"/>
            <ac:spMk id="35" creationId="{6ED19DB8-D472-347A-09E9-30D44C29BD88}"/>
          </ac:spMkLst>
        </pc:spChg>
        <pc:spChg chg="add mod">
          <ac:chgData name="Dieuwertje van Drooge" userId="53daea0a-1a70-4023-8697-8e2b5166e149" providerId="ADAL" clId="{0AD48CAF-1002-4401-B2EB-33B469355617}" dt="2025-03-26T13:27:16.254" v="17127" actId="207"/>
          <ac:spMkLst>
            <pc:docMk/>
            <pc:sldMk cId="3690475088" sldId="258"/>
            <ac:spMk id="37" creationId="{F4CD65A5-54CD-B38E-CEAF-02E1F9181A12}"/>
          </ac:spMkLst>
        </pc:spChg>
        <pc:spChg chg="add mod ord">
          <ac:chgData name="Dieuwertje van Drooge" userId="53daea0a-1a70-4023-8697-8e2b5166e149" providerId="ADAL" clId="{0AD48CAF-1002-4401-B2EB-33B469355617}" dt="2025-03-26T13:26:16.676" v="17117" actId="1076"/>
          <ac:spMkLst>
            <pc:docMk/>
            <pc:sldMk cId="3690475088" sldId="258"/>
            <ac:spMk id="38" creationId="{EB65A239-DC3A-C84E-4D9C-9CCF561A8EA5}"/>
          </ac:spMkLst>
        </pc:spChg>
        <pc:grpChg chg="add mod">
          <ac:chgData name="Dieuwertje van Drooge" userId="53daea0a-1a70-4023-8697-8e2b5166e149" providerId="ADAL" clId="{0AD48CAF-1002-4401-B2EB-33B469355617}" dt="2025-03-14T15:44:03.581" v="264" actId="164"/>
          <ac:grpSpMkLst>
            <pc:docMk/>
            <pc:sldMk cId="3690475088" sldId="258"/>
            <ac:grpSpMk id="17" creationId="{F5A3BDD0-E529-C22D-C627-A49F0574E127}"/>
          </ac:grpSpMkLst>
        </pc:grpChg>
        <pc:picChg chg="add mod">
          <ac:chgData name="Dieuwertje van Drooge" userId="53daea0a-1a70-4023-8697-8e2b5166e149" providerId="ADAL" clId="{0AD48CAF-1002-4401-B2EB-33B469355617}" dt="2025-03-26T13:26:14.813" v="17116" actId="1076"/>
          <ac:picMkLst>
            <pc:docMk/>
            <pc:sldMk cId="3690475088" sldId="258"/>
            <ac:picMk id="5" creationId="{67097335-391E-4D41-5B74-3A2A111102E6}"/>
          </ac:picMkLst>
        </pc:picChg>
        <pc:picChg chg="add mod">
          <ac:chgData name="Dieuwertje van Drooge" userId="53daea0a-1a70-4023-8697-8e2b5166e149" providerId="ADAL" clId="{0AD48CAF-1002-4401-B2EB-33B469355617}" dt="2025-03-14T15:52:29.172" v="429" actId="34135"/>
          <ac:picMkLst>
            <pc:docMk/>
            <pc:sldMk cId="3690475088" sldId="258"/>
            <ac:picMk id="12" creationId="{6A7304FE-6108-A9BD-ADCB-80631E93B486}"/>
          </ac:picMkLst>
        </pc:picChg>
        <pc:picChg chg="add mod">
          <ac:chgData name="Dieuwertje van Drooge" userId="53daea0a-1a70-4023-8697-8e2b5166e149" providerId="ADAL" clId="{0AD48CAF-1002-4401-B2EB-33B469355617}" dt="2025-03-14T15:52:29.172" v="429" actId="34135"/>
          <ac:picMkLst>
            <pc:docMk/>
            <pc:sldMk cId="3690475088" sldId="258"/>
            <ac:picMk id="16" creationId="{BD6A05DE-70E5-A06A-9487-898E350222E5}"/>
          </ac:picMkLst>
        </pc:picChg>
        <pc:picChg chg="add mod">
          <ac:chgData name="Dieuwertje van Drooge" userId="53daea0a-1a70-4023-8697-8e2b5166e149" providerId="ADAL" clId="{0AD48CAF-1002-4401-B2EB-33B469355617}" dt="2025-03-26T13:26:06.424" v="17114" actId="732"/>
          <ac:picMkLst>
            <pc:docMk/>
            <pc:sldMk cId="3690475088" sldId="258"/>
            <ac:picMk id="1032" creationId="{53277A29-4331-0A55-5DD0-F262E39D1F1E}"/>
          </ac:picMkLst>
        </pc:picChg>
      </pc:sldChg>
      <pc:sldChg chg="addSp modSp add del mod">
        <pc:chgData name="Dieuwertje van Drooge" userId="53daea0a-1a70-4023-8697-8e2b5166e149" providerId="ADAL" clId="{0AD48CAF-1002-4401-B2EB-33B469355617}" dt="2025-03-17T11:27:44.354" v="6645" actId="47"/>
        <pc:sldMkLst>
          <pc:docMk/>
          <pc:sldMk cId="2360604031" sldId="259"/>
        </pc:sldMkLst>
      </pc:sldChg>
      <pc:sldChg chg="addSp modSp new del mod ord modShow">
        <pc:chgData name="Dieuwertje van Drooge" userId="53daea0a-1a70-4023-8697-8e2b5166e149" providerId="ADAL" clId="{0AD48CAF-1002-4401-B2EB-33B469355617}" dt="2025-03-24T15:23:25.140" v="13630" actId="47"/>
        <pc:sldMkLst>
          <pc:docMk/>
          <pc:sldMk cId="3470924509" sldId="260"/>
        </pc:sldMkLst>
      </pc:sldChg>
      <pc:sldChg chg="addSp delSp modSp new mod ord delAnim modAnim">
        <pc:chgData name="Dieuwertje van Drooge" userId="53daea0a-1a70-4023-8697-8e2b5166e149" providerId="ADAL" clId="{0AD48CAF-1002-4401-B2EB-33B469355617}" dt="2025-03-28T12:13:59.178" v="17264" actId="20577"/>
        <pc:sldMkLst>
          <pc:docMk/>
          <pc:sldMk cId="3093735479" sldId="261"/>
        </pc:sldMkLst>
        <pc:spChg chg="add mod">
          <ac:chgData name="Dieuwertje van Drooge" userId="53daea0a-1a70-4023-8697-8e2b5166e149" providerId="ADAL" clId="{0AD48CAF-1002-4401-B2EB-33B469355617}" dt="2025-03-28T12:07:50.765" v="17263" actId="20577"/>
          <ac:spMkLst>
            <pc:docMk/>
            <pc:sldMk cId="3093735479" sldId="261"/>
            <ac:spMk id="5" creationId="{66B6B67B-B447-30E2-CF50-5A3A65D7FD13}"/>
          </ac:spMkLst>
        </pc:spChg>
        <pc:spChg chg="add del mod">
          <ac:chgData name="Dieuwertje van Drooge" userId="53daea0a-1a70-4023-8697-8e2b5166e149" providerId="ADAL" clId="{0AD48CAF-1002-4401-B2EB-33B469355617}" dt="2025-03-14T16:28:17.530" v="2013" actId="14100"/>
          <ac:spMkLst>
            <pc:docMk/>
            <pc:sldMk cId="3093735479" sldId="261"/>
            <ac:spMk id="9" creationId="{AE192849-5720-D6A8-7DF8-E8C911B212D3}"/>
          </ac:spMkLst>
        </pc:spChg>
        <pc:spChg chg="mod">
          <ac:chgData name="Dieuwertje van Drooge" userId="53daea0a-1a70-4023-8697-8e2b5166e149" providerId="ADAL" clId="{0AD48CAF-1002-4401-B2EB-33B469355617}" dt="2025-03-14T16:26:27.948" v="1836" actId="1076"/>
          <ac:spMkLst>
            <pc:docMk/>
            <pc:sldMk cId="3093735479" sldId="261"/>
            <ac:spMk id="11" creationId="{571DFEC8-D247-8B0C-DC65-D7ADAF8CFAC7}"/>
          </ac:spMkLst>
        </pc:spChg>
        <pc:spChg chg="add mod">
          <ac:chgData name="Dieuwertje van Drooge" userId="53daea0a-1a70-4023-8697-8e2b5166e149" providerId="ADAL" clId="{0AD48CAF-1002-4401-B2EB-33B469355617}" dt="2025-03-28T12:13:59.178" v="17264" actId="20577"/>
          <ac:spMkLst>
            <pc:docMk/>
            <pc:sldMk cId="3093735479" sldId="261"/>
            <ac:spMk id="18" creationId="{F065988E-C3B3-3FE4-7079-4EF7ABF726FD}"/>
          </ac:spMkLst>
        </pc:spChg>
        <pc:spChg chg="add mod ord">
          <ac:chgData name="Dieuwertje van Drooge" userId="53daea0a-1a70-4023-8697-8e2b5166e149" providerId="ADAL" clId="{0AD48CAF-1002-4401-B2EB-33B469355617}" dt="2025-03-25T14:35:49.297" v="13797" actId="1076"/>
          <ac:spMkLst>
            <pc:docMk/>
            <pc:sldMk cId="3093735479" sldId="261"/>
            <ac:spMk id="51" creationId="{87CA44B2-7297-50EF-0812-491E33BD909B}"/>
          </ac:spMkLst>
        </pc:spChg>
        <pc:grpChg chg="add del mod">
          <ac:chgData name="Dieuwertje van Drooge" userId="53daea0a-1a70-4023-8697-8e2b5166e149" providerId="ADAL" clId="{0AD48CAF-1002-4401-B2EB-33B469355617}" dt="2025-03-14T16:26:27.948" v="1836" actId="1076"/>
          <ac:grpSpMkLst>
            <pc:docMk/>
            <pc:sldMk cId="3093735479" sldId="261"/>
            <ac:grpSpMk id="10" creationId="{F71DFA6D-95DC-9E1A-98E7-B32250CF990F}"/>
          </ac:grpSpMkLst>
        </pc:grpChg>
        <pc:picChg chg="mod">
          <ac:chgData name="Dieuwertje van Drooge" userId="53daea0a-1a70-4023-8697-8e2b5166e149" providerId="ADAL" clId="{0AD48CAF-1002-4401-B2EB-33B469355617}" dt="2025-03-14T16:26:27.948" v="1836" actId="1076"/>
          <ac:picMkLst>
            <pc:docMk/>
            <pc:sldMk cId="3093735479" sldId="261"/>
            <ac:picMk id="12" creationId="{11EE0920-988A-B7EF-4E33-30CA7BBB3687}"/>
          </ac:picMkLst>
        </pc:picChg>
        <pc:picChg chg="mod">
          <ac:chgData name="Dieuwertje van Drooge" userId="53daea0a-1a70-4023-8697-8e2b5166e149" providerId="ADAL" clId="{0AD48CAF-1002-4401-B2EB-33B469355617}" dt="2025-03-14T16:26:27.948" v="1836" actId="1076"/>
          <ac:picMkLst>
            <pc:docMk/>
            <pc:sldMk cId="3093735479" sldId="261"/>
            <ac:picMk id="13" creationId="{2BEAFBD7-EDCB-34AF-3CB4-6BE29DE885B7}"/>
          </ac:picMkLst>
        </pc:picChg>
        <pc:picChg chg="add mod ord modCrop">
          <ac:chgData name="Dieuwertje van Drooge" userId="53daea0a-1a70-4023-8697-8e2b5166e149" providerId="ADAL" clId="{0AD48CAF-1002-4401-B2EB-33B469355617}" dt="2025-03-14T16:33:22.370" v="2169" actId="167"/>
          <ac:picMkLst>
            <pc:docMk/>
            <pc:sldMk cId="3093735479" sldId="261"/>
            <ac:picMk id="36" creationId="{B02D4C2F-8A80-F620-A926-2CDEDDDF1C41}"/>
          </ac:picMkLst>
        </pc:picChg>
      </pc:sldChg>
      <pc:sldChg chg="addSp delSp modSp add mod ord delAnim">
        <pc:chgData name="Dieuwertje van Drooge" userId="53daea0a-1a70-4023-8697-8e2b5166e149" providerId="ADAL" clId="{0AD48CAF-1002-4401-B2EB-33B469355617}" dt="2025-03-26T14:01:37.275" v="17255" actId="20577"/>
        <pc:sldMkLst>
          <pc:docMk/>
          <pc:sldMk cId="1933403183" sldId="262"/>
        </pc:sldMkLst>
        <pc:spChg chg="mod">
          <ac:chgData name="Dieuwertje van Drooge" userId="53daea0a-1a70-4023-8697-8e2b5166e149" providerId="ADAL" clId="{0AD48CAF-1002-4401-B2EB-33B469355617}" dt="2025-03-14T16:28:09.637" v="2012" actId="207"/>
          <ac:spMkLst>
            <pc:docMk/>
            <pc:sldMk cId="1933403183" sldId="262"/>
            <ac:spMk id="11" creationId="{E2A09B88-FF2E-1B8B-B8F1-5DE7A01D4A65}"/>
          </ac:spMkLst>
        </pc:spChg>
        <pc:spChg chg="mod">
          <ac:chgData name="Dieuwertje van Drooge" userId="53daea0a-1a70-4023-8697-8e2b5166e149" providerId="ADAL" clId="{0AD48CAF-1002-4401-B2EB-33B469355617}" dt="2025-03-26T14:01:37.275" v="17255" actId="20577"/>
          <ac:spMkLst>
            <pc:docMk/>
            <pc:sldMk cId="1933403183" sldId="262"/>
            <ac:spMk id="18" creationId="{5C1060B3-0F78-760C-E849-E19050E006BF}"/>
          </ac:spMkLst>
        </pc:spChg>
        <pc:picChg chg="add del mod">
          <ac:chgData name="Dieuwertje van Drooge" userId="53daea0a-1a70-4023-8697-8e2b5166e149" providerId="ADAL" clId="{0AD48CAF-1002-4401-B2EB-33B469355617}" dt="2025-03-26T13:56:48.191" v="17239" actId="732"/>
          <ac:picMkLst>
            <pc:docMk/>
            <pc:sldMk cId="1933403183" sldId="262"/>
            <ac:picMk id="2058" creationId="{804B68E8-6979-5EBC-39EA-F2E498D73A10}"/>
          </ac:picMkLst>
        </pc:picChg>
      </pc:sldChg>
      <pc:sldChg chg="addSp delSp modSp add del mod ord delAnim modAnim">
        <pc:chgData name="Dieuwertje van Drooge" userId="53daea0a-1a70-4023-8697-8e2b5166e149" providerId="ADAL" clId="{0AD48CAF-1002-4401-B2EB-33B469355617}" dt="2025-03-26T13:10:27.170" v="16549"/>
        <pc:sldMkLst>
          <pc:docMk/>
          <pc:sldMk cId="921960110" sldId="263"/>
        </pc:sldMkLst>
        <pc:spChg chg="add mod">
          <ac:chgData name="Dieuwertje van Drooge" userId="53daea0a-1a70-4023-8697-8e2b5166e149" providerId="ADAL" clId="{0AD48CAF-1002-4401-B2EB-33B469355617}" dt="2025-03-25T14:45:26.143" v="14011" actId="27636"/>
          <ac:spMkLst>
            <pc:docMk/>
            <pc:sldMk cId="921960110" sldId="263"/>
            <ac:spMk id="2" creationId="{278E08F6-2412-3A26-2A67-FF7B970F79BF}"/>
          </ac:spMkLst>
        </pc:spChg>
        <pc:spChg chg="mod">
          <ac:chgData name="Dieuwertje van Drooge" userId="53daea0a-1a70-4023-8697-8e2b5166e149" providerId="ADAL" clId="{0AD48CAF-1002-4401-B2EB-33B469355617}" dt="2025-03-17T07:48:53.670" v="3573" actId="20577"/>
          <ac:spMkLst>
            <pc:docMk/>
            <pc:sldMk cId="921960110" sldId="263"/>
            <ac:spMk id="9" creationId="{AEE1B97D-34F9-8B4D-6AD9-1415C26A060C}"/>
          </ac:spMkLst>
        </pc:spChg>
        <pc:spChg chg="mod">
          <ac:chgData name="Dieuwertje van Drooge" userId="53daea0a-1a70-4023-8697-8e2b5166e149" providerId="ADAL" clId="{0AD48CAF-1002-4401-B2EB-33B469355617}" dt="2025-03-14T16:36:15.531" v="2190" actId="207"/>
          <ac:spMkLst>
            <pc:docMk/>
            <pc:sldMk cId="921960110" sldId="263"/>
            <ac:spMk id="11" creationId="{40E1A663-85F6-14F2-0334-E5AB32C3172E}"/>
          </ac:spMkLst>
        </pc:spChg>
        <pc:spChg chg="mod">
          <ac:chgData name="Dieuwertje van Drooge" userId="53daea0a-1a70-4023-8697-8e2b5166e149" providerId="ADAL" clId="{0AD48CAF-1002-4401-B2EB-33B469355617}" dt="2025-03-25T14:45:18.094" v="13985" actId="20577"/>
          <ac:spMkLst>
            <pc:docMk/>
            <pc:sldMk cId="921960110" sldId="263"/>
            <ac:spMk id="18" creationId="{C6E41C52-B4C1-22AC-9D4E-8D0EEE0AFAB0}"/>
          </ac:spMkLst>
        </pc:spChg>
        <pc:picChg chg="add mod ord modCrop">
          <ac:chgData name="Dieuwertje van Drooge" userId="53daea0a-1a70-4023-8697-8e2b5166e149" providerId="ADAL" clId="{0AD48CAF-1002-4401-B2EB-33B469355617}" dt="2025-03-17T10:48:10.137" v="4973" actId="1076"/>
          <ac:picMkLst>
            <pc:docMk/>
            <pc:sldMk cId="921960110" sldId="263"/>
            <ac:picMk id="3" creationId="{789AFAD2-FE04-1F12-3750-35F42743051A}"/>
          </ac:picMkLst>
        </pc:picChg>
      </pc:sldChg>
      <pc:sldChg chg="addSp delSp modSp add mod ord addAnim delAnim modAnim">
        <pc:chgData name="Dieuwertje van Drooge" userId="53daea0a-1a70-4023-8697-8e2b5166e149" providerId="ADAL" clId="{0AD48CAF-1002-4401-B2EB-33B469355617}" dt="2025-03-26T13:12:03.197" v="16619"/>
        <pc:sldMkLst>
          <pc:docMk/>
          <pc:sldMk cId="1879457653" sldId="264"/>
        </pc:sldMkLst>
        <pc:spChg chg="add mod">
          <ac:chgData name="Dieuwertje van Drooge" userId="53daea0a-1a70-4023-8697-8e2b5166e149" providerId="ADAL" clId="{0AD48CAF-1002-4401-B2EB-33B469355617}" dt="2025-03-25T13:42:13.342" v="13672" actId="20577"/>
          <ac:spMkLst>
            <pc:docMk/>
            <pc:sldMk cId="1879457653" sldId="264"/>
            <ac:spMk id="4" creationId="{F3DBB838-4508-A999-51AB-43F08C4C7DDF}"/>
          </ac:spMkLst>
        </pc:spChg>
        <pc:spChg chg="mod">
          <ac:chgData name="Dieuwertje van Drooge" userId="53daea0a-1a70-4023-8697-8e2b5166e149" providerId="ADAL" clId="{0AD48CAF-1002-4401-B2EB-33B469355617}" dt="2025-03-17T11:02:01.752" v="5439" actId="14100"/>
          <ac:spMkLst>
            <pc:docMk/>
            <pc:sldMk cId="1879457653" sldId="264"/>
            <ac:spMk id="9" creationId="{358E4AFF-87FB-C05E-5E43-6D1F45E7138F}"/>
          </ac:spMkLst>
        </pc:spChg>
        <pc:spChg chg="mod">
          <ac:chgData name="Dieuwertje van Drooge" userId="53daea0a-1a70-4023-8697-8e2b5166e149" providerId="ADAL" clId="{0AD48CAF-1002-4401-B2EB-33B469355617}" dt="2025-03-17T07:25:35.124" v="2908" actId="207"/>
          <ac:spMkLst>
            <pc:docMk/>
            <pc:sldMk cId="1879457653" sldId="264"/>
            <ac:spMk id="11" creationId="{00852FED-55B8-A3CB-7BF2-C0438E92A27B}"/>
          </ac:spMkLst>
        </pc:spChg>
        <pc:spChg chg="mod">
          <ac:chgData name="Dieuwertje van Drooge" userId="53daea0a-1a70-4023-8697-8e2b5166e149" providerId="ADAL" clId="{0AD48CAF-1002-4401-B2EB-33B469355617}" dt="2025-03-17T07:34:03.916" v="3231" actId="1076"/>
          <ac:spMkLst>
            <pc:docMk/>
            <pc:sldMk cId="1879457653" sldId="264"/>
            <ac:spMk id="51" creationId="{40273377-333A-098B-78D0-01966B951B7E}"/>
          </ac:spMkLst>
        </pc:spChg>
        <pc:picChg chg="add mod ord modCrop">
          <ac:chgData name="Dieuwertje van Drooge" userId="53daea0a-1a70-4023-8697-8e2b5166e149" providerId="ADAL" clId="{0AD48CAF-1002-4401-B2EB-33B469355617}" dt="2025-03-17T07:27:18.266" v="2921" actId="167"/>
          <ac:picMkLst>
            <pc:docMk/>
            <pc:sldMk cId="1879457653" sldId="264"/>
            <ac:picMk id="3" creationId="{EEC3E215-ECEC-A6CC-B14F-217EAA1B5314}"/>
          </ac:picMkLst>
        </pc:picChg>
        <pc:picChg chg="add del mod topLvl">
          <ac:chgData name="Dieuwertje van Drooge" userId="53daea0a-1a70-4023-8697-8e2b5166e149" providerId="ADAL" clId="{0AD48CAF-1002-4401-B2EB-33B469355617}" dt="2025-03-19T11:35:05.587" v="8447" actId="478"/>
          <ac:picMkLst>
            <pc:docMk/>
            <pc:sldMk cId="1879457653" sldId="264"/>
            <ac:picMk id="38" creationId="{7C6EF2D3-56EC-DA34-AD6A-D6514EECA784}"/>
          </ac:picMkLst>
        </pc:picChg>
      </pc:sldChg>
      <pc:sldChg chg="add del">
        <pc:chgData name="Dieuwertje van Drooge" userId="53daea0a-1a70-4023-8697-8e2b5166e149" providerId="ADAL" clId="{0AD48CAF-1002-4401-B2EB-33B469355617}" dt="2025-03-14T16:38:43.663" v="2241" actId="2696"/>
        <pc:sldMkLst>
          <pc:docMk/>
          <pc:sldMk cId="2011922048" sldId="264"/>
        </pc:sldMkLst>
      </pc:sldChg>
      <pc:sldChg chg="addSp modSp new del">
        <pc:chgData name="Dieuwertje van Drooge" userId="53daea0a-1a70-4023-8697-8e2b5166e149" providerId="ADAL" clId="{0AD48CAF-1002-4401-B2EB-33B469355617}" dt="2025-03-17T11:27:44.354" v="6645" actId="47"/>
        <pc:sldMkLst>
          <pc:docMk/>
          <pc:sldMk cId="2589219395" sldId="265"/>
        </pc:sldMkLst>
      </pc:sldChg>
      <pc:sldChg chg="addSp delSp new del mod">
        <pc:chgData name="Dieuwertje van Drooge" userId="53daea0a-1a70-4023-8697-8e2b5166e149" providerId="ADAL" clId="{0AD48CAF-1002-4401-B2EB-33B469355617}" dt="2025-03-17T07:48:26.403" v="3527" actId="47"/>
        <pc:sldMkLst>
          <pc:docMk/>
          <pc:sldMk cId="17836705" sldId="266"/>
        </pc:sldMkLst>
      </pc:sldChg>
      <pc:sldChg chg="addSp delSp modSp add mod delAnim modAnim">
        <pc:chgData name="Dieuwertje van Drooge" userId="53daea0a-1a70-4023-8697-8e2b5166e149" providerId="ADAL" clId="{0AD48CAF-1002-4401-B2EB-33B469355617}" dt="2025-03-28T12:16:57.562" v="17437" actId="20577"/>
        <pc:sldMkLst>
          <pc:docMk/>
          <pc:sldMk cId="3118501966" sldId="267"/>
        </pc:sldMkLst>
        <pc:spChg chg="add mod">
          <ac:chgData name="Dieuwertje van Drooge" userId="53daea0a-1a70-4023-8697-8e2b5166e149" providerId="ADAL" clId="{0AD48CAF-1002-4401-B2EB-33B469355617}" dt="2025-03-26T13:32:37.038" v="17199" actId="20577"/>
          <ac:spMkLst>
            <pc:docMk/>
            <pc:sldMk cId="3118501966" sldId="267"/>
            <ac:spMk id="4" creationId="{47132F0D-FBBF-6957-3E0F-5C27DE2CB572}"/>
          </ac:spMkLst>
        </pc:spChg>
        <pc:spChg chg="mod">
          <ac:chgData name="Dieuwertje van Drooge" userId="53daea0a-1a70-4023-8697-8e2b5166e149" providerId="ADAL" clId="{0AD48CAF-1002-4401-B2EB-33B469355617}" dt="2025-03-17T10:58:41.087" v="5386" actId="207"/>
          <ac:spMkLst>
            <pc:docMk/>
            <pc:sldMk cId="3118501966" sldId="267"/>
            <ac:spMk id="9" creationId="{D53515F1-B30C-E35A-4516-A489AE67FE89}"/>
          </ac:spMkLst>
        </pc:spChg>
        <pc:spChg chg="mod">
          <ac:chgData name="Dieuwertje van Drooge" userId="53daea0a-1a70-4023-8697-8e2b5166e149" providerId="ADAL" clId="{0AD48CAF-1002-4401-B2EB-33B469355617}" dt="2025-03-17T10:58:38.962" v="5385" actId="207"/>
          <ac:spMkLst>
            <pc:docMk/>
            <pc:sldMk cId="3118501966" sldId="267"/>
            <ac:spMk id="11" creationId="{BC4F8BC9-19DB-B3DA-A146-3597E3BE03CA}"/>
          </ac:spMkLst>
        </pc:spChg>
        <pc:spChg chg="mod">
          <ac:chgData name="Dieuwertje van Drooge" userId="53daea0a-1a70-4023-8697-8e2b5166e149" providerId="ADAL" clId="{0AD48CAF-1002-4401-B2EB-33B469355617}" dt="2025-03-28T12:16:57.562" v="17437" actId="20577"/>
          <ac:spMkLst>
            <pc:docMk/>
            <pc:sldMk cId="3118501966" sldId="267"/>
            <ac:spMk id="18" creationId="{281477FA-F508-7466-4C11-7413E1382C21}"/>
          </ac:spMkLst>
        </pc:spChg>
        <pc:spChg chg="mod">
          <ac:chgData name="Dieuwertje van Drooge" userId="53daea0a-1a70-4023-8697-8e2b5166e149" providerId="ADAL" clId="{0AD48CAF-1002-4401-B2EB-33B469355617}" dt="2025-03-17T08:01:41.683" v="4145" actId="1076"/>
          <ac:spMkLst>
            <pc:docMk/>
            <pc:sldMk cId="3118501966" sldId="267"/>
            <ac:spMk id="51" creationId="{389DFEF8-8C4F-8356-A9EF-EFFD023E38C6}"/>
          </ac:spMkLst>
        </pc:spChg>
        <pc:picChg chg="mod modCrop">
          <ac:chgData name="Dieuwertje van Drooge" userId="53daea0a-1a70-4023-8697-8e2b5166e149" providerId="ADAL" clId="{0AD48CAF-1002-4401-B2EB-33B469355617}" dt="2025-03-17T08:01:35.507" v="4144" actId="18131"/>
          <ac:picMkLst>
            <pc:docMk/>
            <pc:sldMk cId="3118501966" sldId="267"/>
            <ac:picMk id="36" creationId="{18AAD202-2C21-DDAD-8A3A-3991DAFC7EE2}"/>
          </ac:picMkLst>
        </pc:picChg>
      </pc:sldChg>
      <pc:sldChg chg="addSp delSp modSp add mod ord modAnim">
        <pc:chgData name="Dieuwertje van Drooge" userId="53daea0a-1a70-4023-8697-8e2b5166e149" providerId="ADAL" clId="{0AD48CAF-1002-4401-B2EB-33B469355617}" dt="2025-03-19T11:33:24.318" v="8398" actId="242"/>
        <pc:sldMkLst>
          <pc:docMk/>
          <pc:sldMk cId="67737365" sldId="268"/>
        </pc:sldMkLst>
        <pc:spChg chg="add mod">
          <ac:chgData name="Dieuwertje van Drooge" userId="53daea0a-1a70-4023-8697-8e2b5166e149" providerId="ADAL" clId="{0AD48CAF-1002-4401-B2EB-33B469355617}" dt="2025-03-19T11:33:19.705" v="8396" actId="242"/>
          <ac:spMkLst>
            <pc:docMk/>
            <pc:sldMk cId="67737365" sldId="268"/>
            <ac:spMk id="4" creationId="{B7C1772E-5020-B21B-CE4F-9A43C9E446FA}"/>
          </ac:spMkLst>
        </pc:spChg>
        <pc:spChg chg="mod">
          <ac:chgData name="Dieuwertje van Drooge" userId="53daea0a-1a70-4023-8697-8e2b5166e149" providerId="ADAL" clId="{0AD48CAF-1002-4401-B2EB-33B469355617}" dt="2025-03-19T11:05:26.617" v="7484" actId="1076"/>
          <ac:spMkLst>
            <pc:docMk/>
            <pc:sldMk cId="67737365" sldId="268"/>
            <ac:spMk id="18" creationId="{74C87A8B-5C05-53A3-8D0D-6F611F181FB6}"/>
          </ac:spMkLst>
        </pc:spChg>
        <pc:spChg chg="mod">
          <ac:chgData name="Dieuwertje van Drooge" userId="53daea0a-1a70-4023-8697-8e2b5166e149" providerId="ADAL" clId="{0AD48CAF-1002-4401-B2EB-33B469355617}" dt="2025-03-19T11:33:22.316" v="8397" actId="242"/>
          <ac:spMkLst>
            <pc:docMk/>
            <pc:sldMk cId="67737365" sldId="268"/>
            <ac:spMk id="39" creationId="{8BBE8113-B353-21F1-B5F3-B8B41F38AE34}"/>
          </ac:spMkLst>
        </pc:spChg>
        <pc:spChg chg="mod">
          <ac:chgData name="Dieuwertje van Drooge" userId="53daea0a-1a70-4023-8697-8e2b5166e149" providerId="ADAL" clId="{0AD48CAF-1002-4401-B2EB-33B469355617}" dt="2025-03-19T11:33:24.318" v="8398" actId="242"/>
          <ac:spMkLst>
            <pc:docMk/>
            <pc:sldMk cId="67737365" sldId="268"/>
            <ac:spMk id="49" creationId="{8757490C-F1D5-316D-96F2-593DF7688459}"/>
          </ac:spMkLst>
        </pc:spChg>
        <pc:spChg chg="mod">
          <ac:chgData name="Dieuwertje van Drooge" userId="53daea0a-1a70-4023-8697-8e2b5166e149" providerId="ADAL" clId="{0AD48CAF-1002-4401-B2EB-33B469355617}" dt="2025-03-19T11:04:01.305" v="7463" actId="1076"/>
          <ac:spMkLst>
            <pc:docMk/>
            <pc:sldMk cId="67737365" sldId="268"/>
            <ac:spMk id="51" creationId="{08C9E17C-7E44-505D-AEF5-FF111A396455}"/>
          </ac:spMkLst>
        </pc:spChg>
        <pc:grpChg chg="add mod">
          <ac:chgData name="Dieuwertje van Drooge" userId="53daea0a-1a70-4023-8697-8e2b5166e149" providerId="ADAL" clId="{0AD48CAF-1002-4401-B2EB-33B469355617}" dt="2025-03-19T11:05:17.607" v="7479" actId="1076"/>
          <ac:grpSpMkLst>
            <pc:docMk/>
            <pc:sldMk cId="67737365" sldId="268"/>
            <ac:grpSpMk id="5" creationId="{E6D08539-060A-0FF6-9A30-C1A9D07FD637}"/>
          </ac:grpSpMkLst>
        </pc:grpChg>
        <pc:grpChg chg="add mod">
          <ac:chgData name="Dieuwertje van Drooge" userId="53daea0a-1a70-4023-8697-8e2b5166e149" providerId="ADAL" clId="{0AD48CAF-1002-4401-B2EB-33B469355617}" dt="2025-03-19T11:05:11.247" v="7477" actId="1076"/>
          <ac:grpSpMkLst>
            <pc:docMk/>
            <pc:sldMk cId="67737365" sldId="268"/>
            <ac:grpSpMk id="6" creationId="{BECB9DAC-FBA2-9C40-C211-09C6B68B0E65}"/>
          </ac:grpSpMkLst>
        </pc:grpChg>
        <pc:grpChg chg="mod">
          <ac:chgData name="Dieuwertje van Drooge" userId="53daea0a-1a70-4023-8697-8e2b5166e149" providerId="ADAL" clId="{0AD48CAF-1002-4401-B2EB-33B469355617}" dt="2025-03-19T11:05:15.565" v="7478" actId="1076"/>
          <ac:grpSpMkLst>
            <pc:docMk/>
            <pc:sldMk cId="67737365" sldId="268"/>
            <ac:grpSpMk id="40" creationId="{F2979829-4A7F-A350-506D-0531E7EAAF63}"/>
          </ac:grpSpMkLst>
        </pc:grpChg>
        <pc:picChg chg="mod">
          <ac:chgData name="Dieuwertje van Drooge" userId="53daea0a-1a70-4023-8697-8e2b5166e149" providerId="ADAL" clId="{0AD48CAF-1002-4401-B2EB-33B469355617}" dt="2025-03-17T10:43:39.197" v="4861" actId="1076"/>
          <ac:picMkLst>
            <pc:docMk/>
            <pc:sldMk cId="67737365" sldId="268"/>
            <ac:picMk id="38" creationId="{82C693F4-077A-9592-E49F-1312B7BE1BE6}"/>
          </ac:picMkLst>
        </pc:picChg>
        <pc:picChg chg="add del mod">
          <ac:chgData name="Dieuwertje van Drooge" userId="53daea0a-1a70-4023-8697-8e2b5166e149" providerId="ADAL" clId="{0AD48CAF-1002-4401-B2EB-33B469355617}" dt="2025-03-19T11:04:06.967" v="7464" actId="732"/>
          <ac:picMkLst>
            <pc:docMk/>
            <pc:sldMk cId="67737365" sldId="268"/>
            <ac:picMk id="1028" creationId="{933C3F97-4F12-E1AF-0499-A1CF0846C8F8}"/>
          </ac:picMkLst>
        </pc:picChg>
        <pc:picChg chg="add mod">
          <ac:chgData name="Dieuwertje van Drooge" userId="53daea0a-1a70-4023-8697-8e2b5166e149" providerId="ADAL" clId="{0AD48CAF-1002-4401-B2EB-33B469355617}" dt="2025-03-19T11:05:11.247" v="7477" actId="1076"/>
          <ac:picMkLst>
            <pc:docMk/>
            <pc:sldMk cId="67737365" sldId="268"/>
            <ac:picMk id="1030" creationId="{E772E67A-8B17-0999-147C-C0952A6984B9}"/>
          </ac:picMkLst>
        </pc:picChg>
        <pc:picChg chg="add mod">
          <ac:chgData name="Dieuwertje van Drooge" userId="53daea0a-1a70-4023-8697-8e2b5166e149" providerId="ADAL" clId="{0AD48CAF-1002-4401-B2EB-33B469355617}" dt="2025-03-19T11:05:17.607" v="7479" actId="1076"/>
          <ac:picMkLst>
            <pc:docMk/>
            <pc:sldMk cId="67737365" sldId="268"/>
            <ac:picMk id="4100" creationId="{8B2DF402-777D-0DDD-12ED-BC60903FA2C0}"/>
          </ac:picMkLst>
        </pc:picChg>
      </pc:sldChg>
      <pc:sldChg chg="modSp add del mod ord modShow">
        <pc:chgData name="Dieuwertje van Drooge" userId="53daea0a-1a70-4023-8697-8e2b5166e149" providerId="ADAL" clId="{0AD48CAF-1002-4401-B2EB-33B469355617}" dt="2025-03-28T12:28:45.809" v="17448" actId="47"/>
        <pc:sldMkLst>
          <pc:docMk/>
          <pc:sldMk cId="1405412023" sldId="269"/>
        </pc:sldMkLst>
      </pc:sldChg>
      <pc:sldChg chg="new del">
        <pc:chgData name="Dieuwertje van Drooge" userId="53daea0a-1a70-4023-8697-8e2b5166e149" providerId="ADAL" clId="{0AD48CAF-1002-4401-B2EB-33B469355617}" dt="2025-03-17T10:23:03.561" v="4385" actId="680"/>
        <pc:sldMkLst>
          <pc:docMk/>
          <pc:sldMk cId="22785874" sldId="270"/>
        </pc:sldMkLst>
      </pc:sldChg>
      <pc:sldChg chg="addSp delSp modSp add mod addAnim delAnim modAnim">
        <pc:chgData name="Dieuwertje van Drooge" userId="53daea0a-1a70-4023-8697-8e2b5166e149" providerId="ADAL" clId="{0AD48CAF-1002-4401-B2EB-33B469355617}" dt="2025-03-26T13:11:35.497" v="16617" actId="20577"/>
        <pc:sldMkLst>
          <pc:docMk/>
          <pc:sldMk cId="3843527695" sldId="270"/>
        </pc:sldMkLst>
        <pc:spChg chg="mod">
          <ac:chgData name="Dieuwertje van Drooge" userId="53daea0a-1a70-4023-8697-8e2b5166e149" providerId="ADAL" clId="{0AD48CAF-1002-4401-B2EB-33B469355617}" dt="2025-03-26T13:11:35.497" v="16617" actId="20577"/>
          <ac:spMkLst>
            <pc:docMk/>
            <pc:sldMk cId="3843527695" sldId="270"/>
            <ac:spMk id="4" creationId="{4A658D93-05CB-6932-43E0-6E70EBD3301C}"/>
          </ac:spMkLst>
        </pc:spChg>
        <pc:spChg chg="add mod">
          <ac:chgData name="Dieuwertje van Drooge" userId="53daea0a-1a70-4023-8697-8e2b5166e149" providerId="ADAL" clId="{0AD48CAF-1002-4401-B2EB-33B469355617}" dt="2025-03-19T15:36:30.006" v="11920"/>
          <ac:spMkLst>
            <pc:docMk/>
            <pc:sldMk cId="3843527695" sldId="270"/>
            <ac:spMk id="5" creationId="{4460DF6F-0C06-F99F-E47F-4E04818FE54D}"/>
          </ac:spMkLst>
        </pc:spChg>
        <pc:spChg chg="mod">
          <ac:chgData name="Dieuwertje van Drooge" userId="53daea0a-1a70-4023-8697-8e2b5166e149" providerId="ADAL" clId="{0AD48CAF-1002-4401-B2EB-33B469355617}" dt="2025-03-17T11:04:30.981" v="5451" actId="1076"/>
          <ac:spMkLst>
            <pc:docMk/>
            <pc:sldMk cId="3843527695" sldId="270"/>
            <ac:spMk id="11" creationId="{949CA4D8-B8C0-F7DE-85BC-85A3EA9305A5}"/>
          </ac:spMkLst>
        </pc:spChg>
        <pc:spChg chg="mod">
          <ac:chgData name="Dieuwertje van Drooge" userId="53daea0a-1a70-4023-8697-8e2b5166e149" providerId="ADAL" clId="{0AD48CAF-1002-4401-B2EB-33B469355617}" dt="2025-03-19T11:28:05.640" v="8346" actId="1076"/>
          <ac:spMkLst>
            <pc:docMk/>
            <pc:sldMk cId="3843527695" sldId="270"/>
            <ac:spMk id="18" creationId="{C14A3BA2-5908-F109-7034-584D2C265DE4}"/>
          </ac:spMkLst>
        </pc:spChg>
        <pc:spChg chg="mod">
          <ac:chgData name="Dieuwertje van Drooge" userId="53daea0a-1a70-4023-8697-8e2b5166e149" providerId="ADAL" clId="{0AD48CAF-1002-4401-B2EB-33B469355617}" dt="2025-03-17T11:04:58.285" v="5456" actId="1076"/>
          <ac:spMkLst>
            <pc:docMk/>
            <pc:sldMk cId="3843527695" sldId="270"/>
            <ac:spMk id="51" creationId="{E7311C43-A0A2-63E3-07E7-8ADA3FE68E38}"/>
          </ac:spMkLst>
        </pc:spChg>
        <pc:grpChg chg="mod">
          <ac:chgData name="Dieuwertje van Drooge" userId="53daea0a-1a70-4023-8697-8e2b5166e149" providerId="ADAL" clId="{0AD48CAF-1002-4401-B2EB-33B469355617}" dt="2025-03-17T11:04:30.981" v="5451" actId="1076"/>
          <ac:grpSpMkLst>
            <pc:docMk/>
            <pc:sldMk cId="3843527695" sldId="270"/>
            <ac:grpSpMk id="10" creationId="{16D99753-B112-18D0-A6A0-5D16D1A4E436}"/>
          </ac:grpSpMkLst>
        </pc:grpChg>
        <pc:picChg chg="mod modCrop">
          <ac:chgData name="Dieuwertje van Drooge" userId="53daea0a-1a70-4023-8697-8e2b5166e149" providerId="ADAL" clId="{0AD48CAF-1002-4401-B2EB-33B469355617}" dt="2025-03-17T11:04:44.232" v="5453" actId="732"/>
          <ac:picMkLst>
            <pc:docMk/>
            <pc:sldMk cId="3843527695" sldId="270"/>
            <ac:picMk id="3" creationId="{A7F66F92-9837-E57F-8944-FEF5118BD2DC}"/>
          </ac:picMkLst>
        </pc:picChg>
        <pc:picChg chg="mod">
          <ac:chgData name="Dieuwertje van Drooge" userId="53daea0a-1a70-4023-8697-8e2b5166e149" providerId="ADAL" clId="{0AD48CAF-1002-4401-B2EB-33B469355617}" dt="2025-03-17T11:04:30.981" v="5451" actId="1076"/>
          <ac:picMkLst>
            <pc:docMk/>
            <pc:sldMk cId="3843527695" sldId="270"/>
            <ac:picMk id="12" creationId="{25160707-6A08-54FE-05E6-02E07C503A48}"/>
          </ac:picMkLst>
        </pc:picChg>
        <pc:picChg chg="mod">
          <ac:chgData name="Dieuwertje van Drooge" userId="53daea0a-1a70-4023-8697-8e2b5166e149" providerId="ADAL" clId="{0AD48CAF-1002-4401-B2EB-33B469355617}" dt="2025-03-17T11:04:30.981" v="5451" actId="1076"/>
          <ac:picMkLst>
            <pc:docMk/>
            <pc:sldMk cId="3843527695" sldId="270"/>
            <ac:picMk id="13" creationId="{7AB3D1CF-AAFD-5BB8-0033-C649C5432431}"/>
          </ac:picMkLst>
        </pc:picChg>
        <pc:picChg chg="add mod">
          <ac:chgData name="Dieuwertje van Drooge" userId="53daea0a-1a70-4023-8697-8e2b5166e149" providerId="ADAL" clId="{0AD48CAF-1002-4401-B2EB-33B469355617}" dt="2025-03-25T14:49:16.353" v="14210" actId="1076"/>
          <ac:picMkLst>
            <pc:docMk/>
            <pc:sldMk cId="3843527695" sldId="270"/>
            <ac:picMk id="4098" creationId="{E519CEDD-5EB9-4CF5-1F2D-6CAE79D1EEDB}"/>
          </ac:picMkLst>
        </pc:picChg>
      </pc:sldChg>
      <pc:sldChg chg="addSp delSp modSp add mod delAnim modAnim">
        <pc:chgData name="Dieuwertje van Drooge" userId="53daea0a-1a70-4023-8697-8e2b5166e149" providerId="ADAL" clId="{0AD48CAF-1002-4401-B2EB-33B469355617}" dt="2025-03-19T11:49:55.772" v="9373" actId="207"/>
        <pc:sldMkLst>
          <pc:docMk/>
          <pc:sldMk cId="2224344582" sldId="271"/>
        </pc:sldMkLst>
        <pc:spChg chg="add mod">
          <ac:chgData name="Dieuwertje van Drooge" userId="53daea0a-1a70-4023-8697-8e2b5166e149" providerId="ADAL" clId="{0AD48CAF-1002-4401-B2EB-33B469355617}" dt="2025-03-17T11:26:32.473" v="6609" actId="465"/>
          <ac:spMkLst>
            <pc:docMk/>
            <pc:sldMk cId="2224344582" sldId="271"/>
            <ac:spMk id="2" creationId="{A5E36D69-4F43-D531-B2AA-0EC809372359}"/>
          </ac:spMkLst>
        </pc:spChg>
        <pc:spChg chg="add mod">
          <ac:chgData name="Dieuwertje van Drooge" userId="53daea0a-1a70-4023-8697-8e2b5166e149" providerId="ADAL" clId="{0AD48CAF-1002-4401-B2EB-33B469355617}" dt="2025-03-17T11:26:57.887" v="6633" actId="20577"/>
          <ac:spMkLst>
            <pc:docMk/>
            <pc:sldMk cId="2224344582" sldId="271"/>
            <ac:spMk id="5" creationId="{0AD36551-E231-2ACB-5797-D38DD7BD76E1}"/>
          </ac:spMkLst>
        </pc:spChg>
        <pc:spChg chg="add mod">
          <ac:chgData name="Dieuwertje van Drooge" userId="53daea0a-1a70-4023-8697-8e2b5166e149" providerId="ADAL" clId="{0AD48CAF-1002-4401-B2EB-33B469355617}" dt="2025-03-19T11:49:55.772" v="9373" actId="207"/>
          <ac:spMkLst>
            <pc:docMk/>
            <pc:sldMk cId="2224344582" sldId="271"/>
            <ac:spMk id="6" creationId="{691CE7C7-3925-B536-F436-C0590A63AC5F}"/>
          </ac:spMkLst>
        </pc:spChg>
        <pc:spChg chg="mod">
          <ac:chgData name="Dieuwertje van Drooge" userId="53daea0a-1a70-4023-8697-8e2b5166e149" providerId="ADAL" clId="{0AD48CAF-1002-4401-B2EB-33B469355617}" dt="2025-03-17T11:25:49.371" v="6600" actId="14100"/>
          <ac:spMkLst>
            <pc:docMk/>
            <pc:sldMk cId="2224344582" sldId="271"/>
            <ac:spMk id="22" creationId="{E0C5B2BC-4D50-5826-89FF-EE0F8C79997F}"/>
          </ac:spMkLst>
        </pc:spChg>
        <pc:spChg chg="mod">
          <ac:chgData name="Dieuwertje van Drooge" userId="53daea0a-1a70-4023-8697-8e2b5166e149" providerId="ADAL" clId="{0AD48CAF-1002-4401-B2EB-33B469355617}" dt="2025-03-17T11:25:30.570" v="6585" actId="1076"/>
          <ac:spMkLst>
            <pc:docMk/>
            <pc:sldMk cId="2224344582" sldId="271"/>
            <ac:spMk id="35" creationId="{EC055D94-8FE2-731F-07C6-B6CD5EA8F0F3}"/>
          </ac:spMkLst>
        </pc:spChg>
        <pc:spChg chg="mod">
          <ac:chgData name="Dieuwertje van Drooge" userId="53daea0a-1a70-4023-8697-8e2b5166e149" providerId="ADAL" clId="{0AD48CAF-1002-4401-B2EB-33B469355617}" dt="2025-03-17T11:28:34.649" v="6669" actId="14100"/>
          <ac:spMkLst>
            <pc:docMk/>
            <pc:sldMk cId="2224344582" sldId="271"/>
            <ac:spMk id="37" creationId="{036D2D95-A691-7369-0C1C-EC0B0160E6EE}"/>
          </ac:spMkLst>
        </pc:spChg>
      </pc:sldChg>
      <pc:sldChg chg="delSp modSp add del mod delAnim">
        <pc:chgData name="Dieuwertje van Drooge" userId="53daea0a-1a70-4023-8697-8e2b5166e149" providerId="ADAL" clId="{0AD48CAF-1002-4401-B2EB-33B469355617}" dt="2025-03-17T11:24:44.070" v="6490" actId="47"/>
        <pc:sldMkLst>
          <pc:docMk/>
          <pc:sldMk cId="3403246303" sldId="271"/>
        </pc:sldMkLst>
      </pc:sldChg>
      <pc:sldChg chg="modSp add del mod">
        <pc:chgData name="Dieuwertje van Drooge" userId="53daea0a-1a70-4023-8697-8e2b5166e149" providerId="ADAL" clId="{0AD48CAF-1002-4401-B2EB-33B469355617}" dt="2025-03-17T11:28:20.222" v="6663" actId="47"/>
        <pc:sldMkLst>
          <pc:docMk/>
          <pc:sldMk cId="301741422" sldId="272"/>
        </pc:sldMkLst>
      </pc:sldChg>
      <pc:sldChg chg="addSp delSp modSp add mod delAnim modAnim">
        <pc:chgData name="Dieuwertje van Drooge" userId="53daea0a-1a70-4023-8697-8e2b5166e149" providerId="ADAL" clId="{0AD48CAF-1002-4401-B2EB-33B469355617}" dt="2025-03-19T15:38:55.995" v="11957" actId="14100"/>
        <pc:sldMkLst>
          <pc:docMk/>
          <pc:sldMk cId="3440942172" sldId="272"/>
        </pc:sldMkLst>
        <pc:spChg chg="mod">
          <ac:chgData name="Dieuwertje van Drooge" userId="53daea0a-1a70-4023-8697-8e2b5166e149" providerId="ADAL" clId="{0AD48CAF-1002-4401-B2EB-33B469355617}" dt="2025-03-19T11:39:52.865" v="8893" actId="20577"/>
          <ac:spMkLst>
            <pc:docMk/>
            <pc:sldMk cId="3440942172" sldId="272"/>
            <ac:spMk id="2" creationId="{FFF2DBD7-6AAB-72B2-A738-D7504B3639BD}"/>
          </ac:spMkLst>
        </pc:spChg>
        <pc:spChg chg="mod">
          <ac:chgData name="Dieuwertje van Drooge" userId="53daea0a-1a70-4023-8697-8e2b5166e149" providerId="ADAL" clId="{0AD48CAF-1002-4401-B2EB-33B469355617}" dt="2025-03-19T11:40:00.824" v="8907" actId="20577"/>
          <ac:spMkLst>
            <pc:docMk/>
            <pc:sldMk cId="3440942172" sldId="272"/>
            <ac:spMk id="5" creationId="{F2505A97-B36F-E545-4CC6-CF392E794DC4}"/>
          </ac:spMkLst>
        </pc:spChg>
        <pc:spChg chg="add mod">
          <ac:chgData name="Dieuwertje van Drooge" userId="53daea0a-1a70-4023-8697-8e2b5166e149" providerId="ADAL" clId="{0AD48CAF-1002-4401-B2EB-33B469355617}" dt="2025-03-19T11:49:50.708" v="9372" actId="207"/>
          <ac:spMkLst>
            <pc:docMk/>
            <pc:sldMk cId="3440942172" sldId="272"/>
            <ac:spMk id="6" creationId="{558D6468-6FAA-F1AA-CF81-68AC1D695BAC}"/>
          </ac:spMkLst>
        </pc:spChg>
        <pc:spChg chg="mod">
          <ac:chgData name="Dieuwertje van Drooge" userId="53daea0a-1a70-4023-8697-8e2b5166e149" providerId="ADAL" clId="{0AD48CAF-1002-4401-B2EB-33B469355617}" dt="2025-03-17T11:28:48.574" v="6673" actId="207"/>
          <ac:spMkLst>
            <pc:docMk/>
            <pc:sldMk cId="3440942172" sldId="272"/>
            <ac:spMk id="11" creationId="{6BB4C934-6C60-2C66-32CF-52097FDE3C1F}"/>
          </ac:spMkLst>
        </pc:spChg>
        <pc:spChg chg="mod">
          <ac:chgData name="Dieuwertje van Drooge" userId="53daea0a-1a70-4023-8697-8e2b5166e149" providerId="ADAL" clId="{0AD48CAF-1002-4401-B2EB-33B469355617}" dt="2025-03-19T11:39:42.456" v="8880" actId="20577"/>
          <ac:spMkLst>
            <pc:docMk/>
            <pc:sldMk cId="3440942172" sldId="272"/>
            <ac:spMk id="22" creationId="{C0364DC1-6E1A-7762-E329-B8C3E3D25D31}"/>
          </ac:spMkLst>
        </pc:spChg>
        <pc:spChg chg="mod">
          <ac:chgData name="Dieuwertje van Drooge" userId="53daea0a-1a70-4023-8697-8e2b5166e149" providerId="ADAL" clId="{0AD48CAF-1002-4401-B2EB-33B469355617}" dt="2025-03-19T15:38:55.995" v="11957" actId="14100"/>
          <ac:spMkLst>
            <pc:docMk/>
            <pc:sldMk cId="3440942172" sldId="272"/>
            <ac:spMk id="35" creationId="{1616F16E-6C95-72AC-DBB7-6CB3235135AB}"/>
          </ac:spMkLst>
        </pc:spChg>
        <pc:spChg chg="mod">
          <ac:chgData name="Dieuwertje van Drooge" userId="53daea0a-1a70-4023-8697-8e2b5166e149" providerId="ADAL" clId="{0AD48CAF-1002-4401-B2EB-33B469355617}" dt="2025-03-17T11:28:44.164" v="6672" actId="14100"/>
          <ac:spMkLst>
            <pc:docMk/>
            <pc:sldMk cId="3440942172" sldId="272"/>
            <ac:spMk id="37" creationId="{C755EB20-41EC-9358-E493-9CF9D04192E9}"/>
          </ac:spMkLst>
        </pc:spChg>
        <pc:spChg chg="mod">
          <ac:chgData name="Dieuwertje van Drooge" userId="53daea0a-1a70-4023-8697-8e2b5166e149" providerId="ADAL" clId="{0AD48CAF-1002-4401-B2EB-33B469355617}" dt="2025-03-19T11:40:05.066" v="8910" actId="1076"/>
          <ac:spMkLst>
            <pc:docMk/>
            <pc:sldMk cId="3440942172" sldId="272"/>
            <ac:spMk id="38" creationId="{E95D0559-F7C1-7BBB-F2D8-7DB60A5CCD05}"/>
          </ac:spMkLst>
        </pc:spChg>
        <pc:picChg chg="mod">
          <ac:chgData name="Dieuwertje van Drooge" userId="53daea0a-1a70-4023-8697-8e2b5166e149" providerId="ADAL" clId="{0AD48CAF-1002-4401-B2EB-33B469355617}" dt="2025-03-17T11:29:12.935" v="6678" actId="14826"/>
          <ac:picMkLst>
            <pc:docMk/>
            <pc:sldMk cId="3440942172" sldId="272"/>
            <ac:picMk id="3" creationId="{ECA6592C-60FB-FAF2-6D4C-9293F428103C}"/>
          </ac:picMkLst>
        </pc:picChg>
        <pc:picChg chg="add mod">
          <ac:chgData name="Dieuwertje van Drooge" userId="53daea0a-1a70-4023-8697-8e2b5166e149" providerId="ADAL" clId="{0AD48CAF-1002-4401-B2EB-33B469355617}" dt="2025-03-17T11:29:42.621" v="6685" actId="1076"/>
          <ac:picMkLst>
            <pc:docMk/>
            <pc:sldMk cId="3440942172" sldId="272"/>
            <ac:picMk id="4" creationId="{B70E7608-E5F4-B1C3-C12F-F059FEB2F85D}"/>
          </ac:picMkLst>
        </pc:picChg>
      </pc:sldChg>
      <pc:sldChg chg="addSp delSp modSp add mod delAnim modAnim">
        <pc:chgData name="Dieuwertje van Drooge" userId="53daea0a-1a70-4023-8697-8e2b5166e149" providerId="ADAL" clId="{0AD48CAF-1002-4401-B2EB-33B469355617}" dt="2025-03-28T12:20:15.953" v="17447" actId="20577"/>
        <pc:sldMkLst>
          <pc:docMk/>
          <pc:sldMk cId="3349160483" sldId="273"/>
        </pc:sldMkLst>
        <pc:spChg chg="mod">
          <ac:chgData name="Dieuwertje van Drooge" userId="53daea0a-1a70-4023-8697-8e2b5166e149" providerId="ADAL" clId="{0AD48CAF-1002-4401-B2EB-33B469355617}" dt="2025-03-17T11:48:12.721" v="6952" actId="207"/>
          <ac:spMkLst>
            <pc:docMk/>
            <pc:sldMk cId="3349160483" sldId="273"/>
            <ac:spMk id="2" creationId="{3C26E32C-D99E-D401-D3E0-CDE41C14CEDB}"/>
          </ac:spMkLst>
        </pc:spChg>
        <pc:spChg chg="mod">
          <ac:chgData name="Dieuwertje van Drooge" userId="53daea0a-1a70-4023-8697-8e2b5166e149" providerId="ADAL" clId="{0AD48CAF-1002-4401-B2EB-33B469355617}" dt="2025-03-17T11:48:12.721" v="6952" actId="207"/>
          <ac:spMkLst>
            <pc:docMk/>
            <pc:sldMk cId="3349160483" sldId="273"/>
            <ac:spMk id="5" creationId="{F527A562-7098-97B3-0B26-A8E63B685E01}"/>
          </ac:spMkLst>
        </pc:spChg>
        <pc:spChg chg="add mod">
          <ac:chgData name="Dieuwertje van Drooge" userId="53daea0a-1a70-4023-8697-8e2b5166e149" providerId="ADAL" clId="{0AD48CAF-1002-4401-B2EB-33B469355617}" dt="2025-03-19T11:49:45.336" v="9371" actId="207"/>
          <ac:spMkLst>
            <pc:docMk/>
            <pc:sldMk cId="3349160483" sldId="273"/>
            <ac:spMk id="6" creationId="{5DE04E96-B806-EC7A-3C65-422E873463C4}"/>
          </ac:spMkLst>
        </pc:spChg>
        <pc:spChg chg="mod">
          <ac:chgData name="Dieuwertje van Drooge" userId="53daea0a-1a70-4023-8697-8e2b5166e149" providerId="ADAL" clId="{0AD48CAF-1002-4401-B2EB-33B469355617}" dt="2025-03-17T11:48:04.675" v="6948" actId="207"/>
          <ac:spMkLst>
            <pc:docMk/>
            <pc:sldMk cId="3349160483" sldId="273"/>
            <ac:spMk id="11" creationId="{B61F594C-AEE3-CEC0-8F8E-C6ACCE3B8146}"/>
          </ac:spMkLst>
        </pc:spChg>
        <pc:spChg chg="mod">
          <ac:chgData name="Dieuwertje van Drooge" userId="53daea0a-1a70-4023-8697-8e2b5166e149" providerId="ADAL" clId="{0AD48CAF-1002-4401-B2EB-33B469355617}" dt="2025-03-17T11:48:12.721" v="6952" actId="207"/>
          <ac:spMkLst>
            <pc:docMk/>
            <pc:sldMk cId="3349160483" sldId="273"/>
            <ac:spMk id="22" creationId="{9C5F29DB-7558-B267-0D0D-5C3EAFB9F765}"/>
          </ac:spMkLst>
        </pc:spChg>
        <pc:spChg chg="mod">
          <ac:chgData name="Dieuwertje van Drooge" userId="53daea0a-1a70-4023-8697-8e2b5166e149" providerId="ADAL" clId="{0AD48CAF-1002-4401-B2EB-33B469355617}" dt="2025-03-28T12:20:15.953" v="17447" actId="20577"/>
          <ac:spMkLst>
            <pc:docMk/>
            <pc:sldMk cId="3349160483" sldId="273"/>
            <ac:spMk id="35" creationId="{C0375350-0DE3-7A52-3FD4-B4D4E2DCFC39}"/>
          </ac:spMkLst>
        </pc:spChg>
        <pc:spChg chg="mod">
          <ac:chgData name="Dieuwertje van Drooge" userId="53daea0a-1a70-4023-8697-8e2b5166e149" providerId="ADAL" clId="{0AD48CAF-1002-4401-B2EB-33B469355617}" dt="2025-03-17T11:48:06.667" v="6949" actId="207"/>
          <ac:spMkLst>
            <pc:docMk/>
            <pc:sldMk cId="3349160483" sldId="273"/>
            <ac:spMk id="37" creationId="{9EE24835-47AB-2C3B-81E1-EC4A16F52897}"/>
          </ac:spMkLst>
        </pc:spChg>
        <pc:spChg chg="mod">
          <ac:chgData name="Dieuwertje van Drooge" userId="53daea0a-1a70-4023-8697-8e2b5166e149" providerId="ADAL" clId="{0AD48CAF-1002-4401-B2EB-33B469355617}" dt="2025-03-17T11:34:36.866" v="6812" actId="1076"/>
          <ac:spMkLst>
            <pc:docMk/>
            <pc:sldMk cId="3349160483" sldId="273"/>
            <ac:spMk id="38" creationId="{4463ABD7-FFBD-5F39-229B-8A0D60B91A2D}"/>
          </ac:spMkLst>
        </pc:spChg>
        <pc:picChg chg="mod">
          <ac:chgData name="Dieuwertje van Drooge" userId="53daea0a-1a70-4023-8697-8e2b5166e149" providerId="ADAL" clId="{0AD48CAF-1002-4401-B2EB-33B469355617}" dt="2025-03-17T11:34:34.076" v="6811" actId="14826"/>
          <ac:picMkLst>
            <pc:docMk/>
            <pc:sldMk cId="3349160483" sldId="273"/>
            <ac:picMk id="3" creationId="{6EF18C48-32BB-C517-0F90-6CF8F714FDDD}"/>
          </ac:picMkLst>
        </pc:picChg>
        <pc:picChg chg="add mod">
          <ac:chgData name="Dieuwertje van Drooge" userId="53daea0a-1a70-4023-8697-8e2b5166e149" providerId="ADAL" clId="{0AD48CAF-1002-4401-B2EB-33B469355617}" dt="2025-03-17T11:47:59.343" v="6947" actId="1076"/>
          <ac:picMkLst>
            <pc:docMk/>
            <pc:sldMk cId="3349160483" sldId="273"/>
            <ac:picMk id="8" creationId="{FF84FBDD-98FE-4633-8413-471A617934F0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6T13:27:44.708" v="17131" actId="47"/>
        <pc:sldMkLst>
          <pc:docMk/>
          <pc:sldMk cId="479107873" sldId="274"/>
        </pc:sldMkLst>
      </pc:sldChg>
      <pc:sldChg chg="addSp delSp modSp add mod delAnim modAnim">
        <pc:chgData name="Dieuwertje van Drooge" userId="53daea0a-1a70-4023-8697-8e2b5166e149" providerId="ADAL" clId="{0AD48CAF-1002-4401-B2EB-33B469355617}" dt="2025-03-26T13:31:50.532" v="17169" actId="20577"/>
        <pc:sldMkLst>
          <pc:docMk/>
          <pc:sldMk cId="823017655" sldId="275"/>
        </pc:sldMkLst>
        <pc:spChg chg="add mod">
          <ac:chgData name="Dieuwertje van Drooge" userId="53daea0a-1a70-4023-8697-8e2b5166e149" providerId="ADAL" clId="{0AD48CAF-1002-4401-B2EB-33B469355617}" dt="2025-03-26T12:56:53.623" v="14804" actId="1076"/>
          <ac:spMkLst>
            <pc:docMk/>
            <pc:sldMk cId="823017655" sldId="275"/>
            <ac:spMk id="4" creationId="{0034F3DD-FE6F-6498-8749-0A85AF4C3917}"/>
          </ac:spMkLst>
        </pc:spChg>
        <pc:spChg chg="mod">
          <ac:chgData name="Dieuwertje van Drooge" userId="53daea0a-1a70-4023-8697-8e2b5166e149" providerId="ADAL" clId="{0AD48CAF-1002-4401-B2EB-33B469355617}" dt="2025-03-26T13:31:50.532" v="17169" actId="20577"/>
          <ac:spMkLst>
            <pc:docMk/>
            <pc:sldMk cId="823017655" sldId="275"/>
            <ac:spMk id="18" creationId="{6EC0CF69-9A21-A510-39C5-13DED52FB75D}"/>
          </ac:spMkLst>
        </pc:spChg>
        <pc:picChg chg="ord">
          <ac:chgData name="Dieuwertje van Drooge" userId="53daea0a-1a70-4023-8697-8e2b5166e149" providerId="ADAL" clId="{0AD48CAF-1002-4401-B2EB-33B469355617}" dt="2025-03-25T14:34:31.943" v="13788" actId="167"/>
          <ac:picMkLst>
            <pc:docMk/>
            <pc:sldMk cId="823017655" sldId="275"/>
            <ac:picMk id="17" creationId="{744B9ABA-1E01-EB12-10BD-C143B60FF584}"/>
          </ac:picMkLst>
        </pc:picChg>
      </pc:sldChg>
      <pc:sldChg chg="addSp delSp modSp add mod modAnim">
        <pc:chgData name="Dieuwertje van Drooge" userId="53daea0a-1a70-4023-8697-8e2b5166e149" providerId="ADAL" clId="{0AD48CAF-1002-4401-B2EB-33B469355617}" dt="2025-03-19T11:15:37.145" v="8016"/>
        <pc:sldMkLst>
          <pc:docMk/>
          <pc:sldMk cId="1852405119" sldId="276"/>
        </pc:sldMkLst>
        <pc:spChg chg="mod">
          <ac:chgData name="Dieuwertje van Drooge" userId="53daea0a-1a70-4023-8697-8e2b5166e149" providerId="ADAL" clId="{0AD48CAF-1002-4401-B2EB-33B469355617}" dt="2025-03-19T11:15:35.179" v="8015" actId="164"/>
          <ac:spMkLst>
            <pc:docMk/>
            <pc:sldMk cId="1852405119" sldId="276"/>
            <ac:spMk id="6" creationId="{5BDE8129-1E3C-5E2A-BE96-CA491C5E73BE}"/>
          </ac:spMkLst>
        </pc:spChg>
        <pc:spChg chg="mod">
          <ac:chgData name="Dieuwertje van Drooge" userId="53daea0a-1a70-4023-8697-8e2b5166e149" providerId="ADAL" clId="{0AD48CAF-1002-4401-B2EB-33B469355617}" dt="2025-03-19T11:15:28.916" v="8014" actId="14100"/>
          <ac:spMkLst>
            <pc:docMk/>
            <pc:sldMk cId="1852405119" sldId="276"/>
            <ac:spMk id="7" creationId="{D1BFC492-5A05-DAD7-E933-614EAA18F992}"/>
          </ac:spMkLst>
        </pc:spChg>
        <pc:grpChg chg="add mod">
          <ac:chgData name="Dieuwertje van Drooge" userId="53daea0a-1a70-4023-8697-8e2b5166e149" providerId="ADAL" clId="{0AD48CAF-1002-4401-B2EB-33B469355617}" dt="2025-03-19T11:15:35.179" v="8015" actId="164"/>
          <ac:grpSpMkLst>
            <pc:docMk/>
            <pc:sldMk cId="1852405119" sldId="276"/>
            <ac:grpSpMk id="4" creationId="{DEF4895F-0630-2479-62BA-F41040D955D0}"/>
          </ac:grpSpMkLst>
        </pc:grpChg>
        <pc:picChg chg="mod">
          <ac:chgData name="Dieuwertje van Drooge" userId="53daea0a-1a70-4023-8697-8e2b5166e149" providerId="ADAL" clId="{0AD48CAF-1002-4401-B2EB-33B469355617}" dt="2025-03-19T11:15:35.179" v="8015" actId="164"/>
          <ac:picMkLst>
            <pc:docMk/>
            <pc:sldMk cId="1852405119" sldId="276"/>
            <ac:picMk id="5" creationId="{75B73440-9131-D11B-73B7-F9BCCB234521}"/>
          </ac:picMkLst>
        </pc:picChg>
      </pc:sldChg>
      <pc:sldChg chg="add del">
        <pc:chgData name="Dieuwertje van Drooge" userId="53daea0a-1a70-4023-8697-8e2b5166e149" providerId="ADAL" clId="{0AD48CAF-1002-4401-B2EB-33B469355617}" dt="2025-03-19T11:15:56.295" v="8020"/>
        <pc:sldMkLst>
          <pc:docMk/>
          <pc:sldMk cId="1523078540" sldId="277"/>
        </pc:sldMkLst>
      </pc:sldChg>
      <pc:sldChg chg="addSp delSp modSp add mod delAnim modAnim">
        <pc:chgData name="Dieuwertje van Drooge" userId="53daea0a-1a70-4023-8697-8e2b5166e149" providerId="ADAL" clId="{0AD48CAF-1002-4401-B2EB-33B469355617}" dt="2025-03-28T12:18:04.202" v="17438" actId="6549"/>
        <pc:sldMkLst>
          <pc:docMk/>
          <pc:sldMk cId="2976387545" sldId="277"/>
        </pc:sldMkLst>
        <pc:spChg chg="add mod ord">
          <ac:chgData name="Dieuwertje van Drooge" userId="53daea0a-1a70-4023-8697-8e2b5166e149" providerId="ADAL" clId="{0AD48CAF-1002-4401-B2EB-33B469355617}" dt="2025-03-24T15:06:11.170" v="13539" actId="1036"/>
          <ac:spMkLst>
            <pc:docMk/>
            <pc:sldMk cId="2976387545" sldId="277"/>
            <ac:spMk id="2" creationId="{7ACDBB2D-894E-474D-1D9D-E17068FEAF5E}"/>
          </ac:spMkLst>
        </pc:spChg>
        <pc:spChg chg="add mod">
          <ac:chgData name="Dieuwertje van Drooge" userId="53daea0a-1a70-4023-8697-8e2b5166e149" providerId="ADAL" clId="{0AD48CAF-1002-4401-B2EB-33B469355617}" dt="2025-03-28T12:18:04.202" v="17438" actId="6549"/>
          <ac:spMkLst>
            <pc:docMk/>
            <pc:sldMk cId="2976387545" sldId="277"/>
            <ac:spMk id="8" creationId="{DAD4302C-2663-3D1A-661B-BD58E1558C20}"/>
          </ac:spMkLst>
        </pc:spChg>
        <pc:spChg chg="mod">
          <ac:chgData name="Dieuwertje van Drooge" userId="53daea0a-1a70-4023-8697-8e2b5166e149" providerId="ADAL" clId="{0AD48CAF-1002-4401-B2EB-33B469355617}" dt="2025-03-24T15:06:28.782" v="13541" actId="1036"/>
          <ac:spMkLst>
            <pc:docMk/>
            <pc:sldMk cId="2976387545" sldId="277"/>
            <ac:spMk id="9" creationId="{9AF04CAD-B653-7728-C5F2-78A8A3C06C3A}"/>
          </ac:spMkLst>
        </pc:spChg>
        <pc:spChg chg="mod">
          <ac:chgData name="Dieuwertje van Drooge" userId="53daea0a-1a70-4023-8697-8e2b5166e149" providerId="ADAL" clId="{0AD48CAF-1002-4401-B2EB-33B469355617}" dt="2025-03-19T11:17:37.343" v="8044" actId="207"/>
          <ac:spMkLst>
            <pc:docMk/>
            <pc:sldMk cId="2976387545" sldId="277"/>
            <ac:spMk id="11" creationId="{73DB86CD-4FEA-D986-41C2-AEEBF2907C44}"/>
          </ac:spMkLst>
        </pc:spChg>
        <pc:spChg chg="add mod">
          <ac:chgData name="Dieuwertje van Drooge" userId="53daea0a-1a70-4023-8697-8e2b5166e149" providerId="ADAL" clId="{0AD48CAF-1002-4401-B2EB-33B469355617}" dt="2025-03-26T13:11:25.516" v="16615" actId="20577"/>
          <ac:spMkLst>
            <pc:docMk/>
            <pc:sldMk cId="2976387545" sldId="277"/>
            <ac:spMk id="14" creationId="{234ACC78-522A-5C2E-5641-610819C7E8F3}"/>
          </ac:spMkLst>
        </pc:spChg>
        <pc:spChg chg="add mod">
          <ac:chgData name="Dieuwertje van Drooge" userId="53daea0a-1a70-4023-8697-8e2b5166e149" providerId="ADAL" clId="{0AD48CAF-1002-4401-B2EB-33B469355617}" dt="2025-03-24T15:06:08.010" v="13538" actId="12788"/>
          <ac:spMkLst>
            <pc:docMk/>
            <pc:sldMk cId="2976387545" sldId="277"/>
            <ac:spMk id="15" creationId="{323C8050-3B4E-DD87-B23C-17AFC420B9F2}"/>
          </ac:spMkLst>
        </pc:spChg>
        <pc:picChg chg="add mod">
          <ac:chgData name="Dieuwertje van Drooge" userId="53daea0a-1a70-4023-8697-8e2b5166e149" providerId="ADAL" clId="{0AD48CAF-1002-4401-B2EB-33B469355617}" dt="2025-03-19T11:26:58.658" v="8325" actId="14100"/>
          <ac:picMkLst>
            <pc:docMk/>
            <pc:sldMk cId="2976387545" sldId="277"/>
            <ac:picMk id="3076" creationId="{871119A6-B589-F930-EC17-9BDB1681DE24}"/>
          </ac:picMkLst>
        </pc:picChg>
      </pc:sldChg>
      <pc:sldChg chg="addSp delSp modSp add del mod or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479176698" sldId="278"/>
        </pc:sldMkLst>
        <pc:spChg chg="mod">
          <ac:chgData name="Dieuwertje van Drooge" userId="53daea0a-1a70-4023-8697-8e2b5166e149" providerId="ADAL" clId="{0AD48CAF-1002-4401-B2EB-33B469355617}" dt="2025-03-26T13:13:16.119" v="16680" actId="20577"/>
          <ac:spMkLst>
            <pc:docMk/>
            <pc:sldMk cId="3479176698" sldId="278"/>
            <ac:spMk id="2" creationId="{609BEF71-DC6B-40F0-5779-3E9407EA1315}"/>
          </ac:spMkLst>
        </pc:spChg>
        <pc:spChg chg="add mod">
          <ac:chgData name="Dieuwertje van Drooge" userId="53daea0a-1a70-4023-8697-8e2b5166e149" providerId="ADAL" clId="{0AD48CAF-1002-4401-B2EB-33B469355617}" dt="2025-03-19T11:30:40.863" v="8380" actId="14100"/>
          <ac:spMkLst>
            <pc:docMk/>
            <pc:sldMk cId="3479176698" sldId="278"/>
            <ac:spMk id="5" creationId="{22F7DD6B-B11B-9D68-7C06-760B29DC7898}"/>
          </ac:spMkLst>
        </pc:spChg>
        <pc:spChg chg="add mod">
          <ac:chgData name="Dieuwertje van Drooge" userId="53daea0a-1a70-4023-8697-8e2b5166e149" providerId="ADAL" clId="{0AD48CAF-1002-4401-B2EB-33B469355617}" dt="2025-03-19T15:36:35.224" v="11922"/>
          <ac:spMkLst>
            <pc:docMk/>
            <pc:sldMk cId="3479176698" sldId="278"/>
            <ac:spMk id="16" creationId="{E4ECFCA6-4B71-C7F3-2668-69934AD2B590}"/>
          </ac:spMkLst>
        </pc:spChg>
        <pc:picChg chg="mod">
          <ac:chgData name="Dieuwertje van Drooge" userId="53daea0a-1a70-4023-8697-8e2b5166e149" providerId="ADAL" clId="{0AD48CAF-1002-4401-B2EB-33B469355617}" dt="2025-03-19T11:31:09.496" v="8387" actId="1582"/>
          <ac:picMkLst>
            <pc:docMk/>
            <pc:sldMk cId="3479176698" sldId="278"/>
            <ac:picMk id="6" creationId="{E43962BB-5F26-34C1-093A-A7AD3D169D65}"/>
          </ac:picMkLst>
        </pc:picChg>
        <pc:cxnChg chg="add mod">
          <ac:chgData name="Dieuwertje van Drooge" userId="53daea0a-1a70-4023-8697-8e2b5166e149" providerId="ADAL" clId="{0AD48CAF-1002-4401-B2EB-33B469355617}" dt="2025-03-19T11:30:54.155" v="8383" actId="14100"/>
          <ac:cxnSpMkLst>
            <pc:docMk/>
            <pc:sldMk cId="3479176698" sldId="278"/>
            <ac:cxnSpMk id="7" creationId="{9AF38E4D-B3B5-E6CA-382A-943681B9CE2B}"/>
          </ac:cxnSpMkLst>
        </pc:cxnChg>
      </pc:sldChg>
      <pc:sldChg chg="addSp delSp modSp add mod ord addAnim delAnim">
        <pc:chgData name="Dieuwertje van Drooge" userId="53daea0a-1a70-4023-8697-8e2b5166e149" providerId="ADAL" clId="{0AD48CAF-1002-4401-B2EB-33B469355617}" dt="2025-03-25T14:51:20.382" v="14283" actId="20577"/>
        <pc:sldMkLst>
          <pc:docMk/>
          <pc:sldMk cId="1036564974" sldId="279"/>
        </pc:sldMkLst>
        <pc:spChg chg="mod">
          <ac:chgData name="Dieuwertje van Drooge" userId="53daea0a-1a70-4023-8697-8e2b5166e149" providerId="ADAL" clId="{0AD48CAF-1002-4401-B2EB-33B469355617}" dt="2025-03-25T14:51:20.382" v="14283" actId="20577"/>
          <ac:spMkLst>
            <pc:docMk/>
            <pc:sldMk cId="1036564974" sldId="279"/>
            <ac:spMk id="18" creationId="{5CFD3116-B350-E072-C089-C6BDF7C4AA45}"/>
          </ac:spMkLst>
        </pc:spChg>
        <pc:spChg chg="mod">
          <ac:chgData name="Dieuwertje van Drooge" userId="53daea0a-1a70-4023-8697-8e2b5166e149" providerId="ADAL" clId="{0AD48CAF-1002-4401-B2EB-33B469355617}" dt="2025-03-19T11:34:15.113" v="8430" actId="1076"/>
          <ac:spMkLst>
            <pc:docMk/>
            <pc:sldMk cId="1036564974" sldId="279"/>
            <ac:spMk id="39" creationId="{067BF4F3-1744-7642-AE53-A46999843CDC}"/>
          </ac:spMkLst>
        </pc:spChg>
        <pc:picChg chg="mod">
          <ac:chgData name="Dieuwertje van Drooge" userId="53daea0a-1a70-4023-8697-8e2b5166e149" providerId="ADAL" clId="{0AD48CAF-1002-4401-B2EB-33B469355617}" dt="2025-03-19T11:34:15.113" v="8430" actId="1076"/>
          <ac:picMkLst>
            <pc:docMk/>
            <pc:sldMk cId="1036564974" sldId="279"/>
            <ac:picMk id="38" creationId="{58C47121-3501-3D67-7524-E90B3BA23DF5}"/>
          </ac:picMkLst>
        </pc:picChg>
      </pc:sldChg>
      <pc:sldChg chg="addSp delSp modSp add del mod setBg delDesignElem">
        <pc:chgData name="Dieuwertje van Drooge" userId="53daea0a-1a70-4023-8697-8e2b5166e149" providerId="ADAL" clId="{0AD48CAF-1002-4401-B2EB-33B469355617}" dt="2025-03-19T11:39:00.934" v="8795" actId="47"/>
        <pc:sldMkLst>
          <pc:docMk/>
          <pc:sldMk cId="226419338" sldId="280"/>
        </pc:sldMkLst>
      </pc:sldChg>
      <pc:sldChg chg="delSp modSp add del mod setBg delDesignElem">
        <pc:chgData name="Dieuwertje van Drooge" userId="53daea0a-1a70-4023-8697-8e2b5166e149" providerId="ADAL" clId="{0AD48CAF-1002-4401-B2EB-33B469355617}" dt="2025-03-19T11:38:07.196" v="8712" actId="47"/>
        <pc:sldMkLst>
          <pc:docMk/>
          <pc:sldMk cId="300545700" sldId="280"/>
        </pc:sldMkLst>
      </pc:sldChg>
      <pc:sldChg chg="addSp delSp add del setBg delDesignElem">
        <pc:chgData name="Dieuwertje van Drooge" userId="53daea0a-1a70-4023-8697-8e2b5166e149" providerId="ADAL" clId="{0AD48CAF-1002-4401-B2EB-33B469355617}" dt="2025-03-19T11:38:51.425" v="8789"/>
        <pc:sldMkLst>
          <pc:docMk/>
          <pc:sldMk cId="3293222134" sldId="281"/>
        </pc:sldMkLst>
      </pc:sldChg>
      <pc:sldChg chg="delSp modSp add mod">
        <pc:chgData name="Dieuwertje van Drooge" userId="53daea0a-1a70-4023-8697-8e2b5166e149" providerId="ADAL" clId="{0AD48CAF-1002-4401-B2EB-33B469355617}" dt="2025-03-19T11:39:14.487" v="8822" actId="14100"/>
        <pc:sldMkLst>
          <pc:docMk/>
          <pc:sldMk cId="3658402460" sldId="281"/>
        </pc:sldMkLst>
        <pc:spChg chg="mod">
          <ac:chgData name="Dieuwertje van Drooge" userId="53daea0a-1a70-4023-8697-8e2b5166e149" providerId="ADAL" clId="{0AD48CAF-1002-4401-B2EB-33B469355617}" dt="2025-03-19T11:39:07.387" v="8820" actId="20577"/>
          <ac:spMkLst>
            <pc:docMk/>
            <pc:sldMk cId="3658402460" sldId="281"/>
            <ac:spMk id="3" creationId="{58DE0224-2542-86F2-F0CF-CDC605E0DA8F}"/>
          </ac:spMkLst>
        </pc:spChg>
        <pc:spChg chg="mod">
          <ac:chgData name="Dieuwertje van Drooge" userId="53daea0a-1a70-4023-8697-8e2b5166e149" providerId="ADAL" clId="{0AD48CAF-1002-4401-B2EB-33B469355617}" dt="2025-03-19T11:39:14.487" v="8822" actId="14100"/>
          <ac:spMkLst>
            <pc:docMk/>
            <pc:sldMk cId="3658402460" sldId="281"/>
            <ac:spMk id="43" creationId="{3728EB33-C1FC-9A08-B108-DE8FD4308182}"/>
          </ac:spMkLst>
        </pc:spChg>
      </pc:sldChg>
      <pc:sldChg chg="add del">
        <pc:chgData name="Dieuwertje van Drooge" userId="53daea0a-1a70-4023-8697-8e2b5166e149" providerId="ADAL" clId="{0AD48CAF-1002-4401-B2EB-33B469355617}" dt="2025-03-19T11:42:14.255" v="8973"/>
        <pc:sldMkLst>
          <pc:docMk/>
          <pc:sldMk cId="1489374884" sldId="282"/>
        </pc:sldMkLst>
      </pc:sldChg>
      <pc:sldChg chg="addSp delSp modSp add mod addAnim delAnim modAnim">
        <pc:chgData name="Dieuwertje van Drooge" userId="53daea0a-1a70-4023-8697-8e2b5166e149" providerId="ADAL" clId="{0AD48CAF-1002-4401-B2EB-33B469355617}" dt="2025-03-26T13:12:48.318" v="16632"/>
        <pc:sldMkLst>
          <pc:docMk/>
          <pc:sldMk cId="3530762768" sldId="282"/>
        </pc:sldMkLst>
        <pc:spChg chg="add mod">
          <ac:chgData name="Dieuwertje van Drooge" userId="53daea0a-1a70-4023-8697-8e2b5166e149" providerId="ADAL" clId="{0AD48CAF-1002-4401-B2EB-33B469355617}" dt="2025-03-19T11:44:47.121" v="9176" actId="20577"/>
          <ac:spMkLst>
            <pc:docMk/>
            <pc:sldMk cId="3530762768" sldId="282"/>
            <ac:spMk id="2" creationId="{9660C5DB-121D-320B-B429-DAE8A6D8F4E9}"/>
          </ac:spMkLst>
        </pc:spChg>
        <pc:spChg chg="add mod">
          <ac:chgData name="Dieuwertje van Drooge" userId="53daea0a-1a70-4023-8697-8e2b5166e149" providerId="ADAL" clId="{0AD48CAF-1002-4401-B2EB-33B469355617}" dt="2025-03-26T13:12:37.404" v="16631" actId="207"/>
          <ac:spMkLst>
            <pc:docMk/>
            <pc:sldMk cId="3530762768" sldId="282"/>
            <ac:spMk id="4" creationId="{D668C4CD-2E94-6709-5577-10D99EF63C6F}"/>
          </ac:spMkLst>
        </pc:spChg>
        <pc:spChg chg="add mod">
          <ac:chgData name="Dieuwertje van Drooge" userId="53daea0a-1a70-4023-8697-8e2b5166e149" providerId="ADAL" clId="{0AD48CAF-1002-4401-B2EB-33B469355617}" dt="2025-03-19T11:44:30.375" v="9103" actId="20577"/>
          <ac:spMkLst>
            <pc:docMk/>
            <pc:sldMk cId="3530762768" sldId="282"/>
            <ac:spMk id="5" creationId="{67E0C819-34EC-40A8-107E-E45935FA4BE8}"/>
          </ac:spMkLst>
        </pc:spChg>
        <pc:spChg chg="add mod">
          <ac:chgData name="Dieuwertje van Drooge" userId="53daea0a-1a70-4023-8697-8e2b5166e149" providerId="ADAL" clId="{0AD48CAF-1002-4401-B2EB-33B469355617}" dt="2025-03-19T11:45:19.655" v="9239" actId="20577"/>
          <ac:spMkLst>
            <pc:docMk/>
            <pc:sldMk cId="3530762768" sldId="282"/>
            <ac:spMk id="6" creationId="{A93DFA7D-9AAF-E6EB-6E4E-67B3AFA0458A}"/>
          </ac:spMkLst>
        </pc:spChg>
        <pc:spChg chg="add mod">
          <ac:chgData name="Dieuwertje van Drooge" userId="53daea0a-1a70-4023-8697-8e2b5166e149" providerId="ADAL" clId="{0AD48CAF-1002-4401-B2EB-33B469355617}" dt="2025-03-25T14:53:06.960" v="14326"/>
          <ac:spMkLst>
            <pc:docMk/>
            <pc:sldMk cId="3530762768" sldId="282"/>
            <ac:spMk id="7" creationId="{9600146F-0689-9CEF-B874-112B0FF3B278}"/>
          </ac:spMkLst>
        </pc:spChg>
        <pc:spChg chg="add mod">
          <ac:chgData name="Dieuwertje van Drooge" userId="53daea0a-1a70-4023-8697-8e2b5166e149" providerId="ADAL" clId="{0AD48CAF-1002-4401-B2EB-33B469355617}" dt="2025-03-19T11:52:12.015" v="9407" actId="20577"/>
          <ac:spMkLst>
            <pc:docMk/>
            <pc:sldMk cId="3530762768" sldId="282"/>
            <ac:spMk id="14" creationId="{206C0D31-7EF1-8424-0632-E32C522B803F}"/>
          </ac:spMkLst>
        </pc:spChg>
        <pc:picChg chg="mod">
          <ac:chgData name="Dieuwertje van Drooge" userId="53daea0a-1a70-4023-8697-8e2b5166e149" providerId="ADAL" clId="{0AD48CAF-1002-4401-B2EB-33B469355617}" dt="2025-03-19T11:45:27.675" v="9241" actId="1076"/>
          <ac:picMkLst>
            <pc:docMk/>
            <pc:sldMk cId="3530762768" sldId="282"/>
            <ac:picMk id="4098" creationId="{11892F18-4DED-E3FC-4DF8-4FA5FD4D46B4}"/>
          </ac:picMkLst>
        </pc:picChg>
      </pc:sldChg>
      <pc:sldChg chg="addSp delSp modSp add mod delAnim modAnim">
        <pc:chgData name="Dieuwertje van Drooge" userId="53daea0a-1a70-4023-8697-8e2b5166e149" providerId="ADAL" clId="{0AD48CAF-1002-4401-B2EB-33B469355617}" dt="2025-03-19T14:33:12.486" v="9469" actId="207"/>
        <pc:sldMkLst>
          <pc:docMk/>
          <pc:sldMk cId="2138965272" sldId="283"/>
        </pc:sldMkLst>
        <pc:spChg chg="add mod">
          <ac:chgData name="Dieuwertje van Drooge" userId="53daea0a-1a70-4023-8697-8e2b5166e149" providerId="ADAL" clId="{0AD48CAF-1002-4401-B2EB-33B469355617}" dt="2025-03-19T11:49:22.126" v="9364" actId="20577"/>
          <ac:spMkLst>
            <pc:docMk/>
            <pc:sldMk cId="2138965272" sldId="283"/>
            <ac:spMk id="2" creationId="{5A945B3A-E7E2-B8DA-410E-308C69F357BC}"/>
          </ac:spMkLst>
        </pc:spChg>
        <pc:spChg chg="add mod">
          <ac:chgData name="Dieuwertje van Drooge" userId="53daea0a-1a70-4023-8697-8e2b5166e149" providerId="ADAL" clId="{0AD48CAF-1002-4401-B2EB-33B469355617}" dt="2025-03-19T11:47:40.659" v="9301" actId="20577"/>
          <ac:spMkLst>
            <pc:docMk/>
            <pc:sldMk cId="2138965272" sldId="283"/>
            <ac:spMk id="5" creationId="{B9B83BC4-537F-4FEE-D7D9-56C2971D0B54}"/>
          </ac:spMkLst>
        </pc:spChg>
        <pc:spChg chg="add mod">
          <ac:chgData name="Dieuwertje van Drooge" userId="53daea0a-1a70-4023-8697-8e2b5166e149" providerId="ADAL" clId="{0AD48CAF-1002-4401-B2EB-33B469355617}" dt="2025-03-19T11:48:34.429" v="9311" actId="27636"/>
          <ac:spMkLst>
            <pc:docMk/>
            <pc:sldMk cId="2138965272" sldId="283"/>
            <ac:spMk id="6" creationId="{1B296AF9-3399-16BF-EC0B-505998A34842}"/>
          </ac:spMkLst>
        </pc:spChg>
        <pc:spChg chg="add mod">
          <ac:chgData name="Dieuwertje van Drooge" userId="53daea0a-1a70-4023-8697-8e2b5166e149" providerId="ADAL" clId="{0AD48CAF-1002-4401-B2EB-33B469355617}" dt="2025-03-19T11:48:41.525" v="9324" actId="20577"/>
          <ac:spMkLst>
            <pc:docMk/>
            <pc:sldMk cId="2138965272" sldId="283"/>
            <ac:spMk id="7" creationId="{C557E7E8-6103-0010-8A93-6950E7D533F6}"/>
          </ac:spMkLst>
        </pc:spChg>
        <pc:spChg chg="add mod">
          <ac:chgData name="Dieuwertje van Drooge" userId="53daea0a-1a70-4023-8697-8e2b5166e149" providerId="ADAL" clId="{0AD48CAF-1002-4401-B2EB-33B469355617}" dt="2025-03-19T11:49:35.954" v="9368" actId="207"/>
          <ac:spMkLst>
            <pc:docMk/>
            <pc:sldMk cId="2138965272" sldId="283"/>
            <ac:spMk id="8" creationId="{343E82BA-0237-B33D-F04E-72373C527E84}"/>
          </ac:spMkLst>
        </pc:spChg>
        <pc:spChg chg="add mod">
          <ac:chgData name="Dieuwertje van Drooge" userId="53daea0a-1a70-4023-8697-8e2b5166e149" providerId="ADAL" clId="{0AD48CAF-1002-4401-B2EB-33B469355617}" dt="2025-03-19T14:33:12.486" v="9469" actId="207"/>
          <ac:spMkLst>
            <pc:docMk/>
            <pc:sldMk cId="2138965272" sldId="283"/>
            <ac:spMk id="14" creationId="{043E6FE4-25E1-C148-99AB-D34D2F51EC43}"/>
          </ac:spMkLst>
        </pc:spChg>
        <pc:picChg chg="mod">
          <ac:chgData name="Dieuwertje van Drooge" userId="53daea0a-1a70-4023-8697-8e2b5166e149" providerId="ADAL" clId="{0AD48CAF-1002-4401-B2EB-33B469355617}" dt="2025-03-19T11:46:26.286" v="9251" actId="1076"/>
          <ac:picMkLst>
            <pc:docMk/>
            <pc:sldMk cId="2138965272" sldId="283"/>
            <ac:picMk id="38" creationId="{CA7B2E13-F9BC-769D-19BA-18183654FFC0}"/>
          </ac:picMkLst>
        </pc:picChg>
      </pc:sldChg>
      <pc:sldChg chg="addSp delSp modSp add mod delAnim">
        <pc:chgData name="Dieuwertje van Drooge" userId="53daea0a-1a70-4023-8697-8e2b5166e149" providerId="ADAL" clId="{0AD48CAF-1002-4401-B2EB-33B469355617}" dt="2025-03-26T15:04:46.664" v="17262" actId="207"/>
        <pc:sldMkLst>
          <pc:docMk/>
          <pc:sldMk cId="3233304129" sldId="284"/>
        </pc:sldMkLst>
        <pc:spChg chg="add mod">
          <ac:chgData name="Dieuwertje van Drooge" userId="53daea0a-1a70-4023-8697-8e2b5166e149" providerId="ADAL" clId="{0AD48CAF-1002-4401-B2EB-33B469355617}" dt="2025-03-19T14:33:50.185" v="9543" actId="27636"/>
          <ac:spMkLst>
            <pc:docMk/>
            <pc:sldMk cId="3233304129" sldId="284"/>
            <ac:spMk id="4" creationId="{82DAC9A5-8026-34A3-0FC8-59263372317A}"/>
          </ac:spMkLst>
        </pc:spChg>
        <pc:spChg chg="mod">
          <ac:chgData name="Dieuwertje van Drooge" userId="53daea0a-1a70-4023-8697-8e2b5166e149" providerId="ADAL" clId="{0AD48CAF-1002-4401-B2EB-33B469355617}" dt="2025-03-19T14:33:36.036" v="9512" actId="1076"/>
          <ac:spMkLst>
            <pc:docMk/>
            <pc:sldMk cId="3233304129" sldId="284"/>
            <ac:spMk id="5" creationId="{B2E8B9F7-2CA4-7516-3BBB-F51B1BFD9D8A}"/>
          </ac:spMkLst>
        </pc:spChg>
        <pc:spChg chg="mod">
          <ac:chgData name="Dieuwertje van Drooge" userId="53daea0a-1a70-4023-8697-8e2b5166e149" providerId="ADAL" clId="{0AD48CAF-1002-4401-B2EB-33B469355617}" dt="2025-03-26T15:04:46.664" v="17262" actId="207"/>
          <ac:spMkLst>
            <pc:docMk/>
            <pc:sldMk cId="3233304129" sldId="284"/>
            <ac:spMk id="11" creationId="{40528BE4-C154-AE5B-BC78-3730802E05E0}"/>
          </ac:spMkLst>
        </pc:spChg>
      </pc:sldChg>
      <pc:sldChg chg="addSp delSp add del setBg delDesignElem">
        <pc:chgData name="Dieuwertje van Drooge" userId="53daea0a-1a70-4023-8697-8e2b5166e149" providerId="ADAL" clId="{0AD48CAF-1002-4401-B2EB-33B469355617}" dt="2025-03-19T14:32:25.494" v="9412"/>
        <pc:sldMkLst>
          <pc:docMk/>
          <pc:sldMk cId="3233676293" sldId="284"/>
        </pc:sldMkLst>
      </pc:sldChg>
      <pc:sldChg chg="delSp modSp add del mod setBg delDesignElem">
        <pc:chgData name="Dieuwertje van Drooge" userId="53daea0a-1a70-4023-8697-8e2b5166e149" providerId="ADAL" clId="{0AD48CAF-1002-4401-B2EB-33B469355617}" dt="2025-03-19T14:34:47.874" v="9601" actId="47"/>
        <pc:sldMkLst>
          <pc:docMk/>
          <pc:sldMk cId="1528716624" sldId="285"/>
        </pc:sldMkLst>
      </pc:sldChg>
      <pc:sldChg chg="addSp delSp add del setBg delDesignElem">
        <pc:chgData name="Dieuwertje van Drooge" userId="53daea0a-1a70-4023-8697-8e2b5166e149" providerId="ADAL" clId="{0AD48CAF-1002-4401-B2EB-33B469355617}" dt="2025-03-19T14:34:40.335" v="9597"/>
        <pc:sldMkLst>
          <pc:docMk/>
          <pc:sldMk cId="1128858005" sldId="286"/>
        </pc:sldMkLst>
      </pc:sldChg>
      <pc:sldChg chg="modSp add del mod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960989671" sldId="286"/>
        </pc:sldMkLst>
        <pc:spChg chg="mod">
          <ac:chgData name="Dieuwertje van Drooge" userId="53daea0a-1a70-4023-8697-8e2b5166e149" providerId="ADAL" clId="{0AD48CAF-1002-4401-B2EB-33B469355617}" dt="2025-03-19T14:35:25.062" v="9604" actId="207"/>
          <ac:spMkLst>
            <pc:docMk/>
            <pc:sldMk cId="3960989671" sldId="286"/>
            <ac:spMk id="3" creationId="{E61012DC-EA2E-94F5-41A4-25331CBE2071}"/>
          </ac:spMkLst>
        </pc:spChg>
        <pc:spChg chg="mod">
          <ac:chgData name="Dieuwertje van Drooge" userId="53daea0a-1a70-4023-8697-8e2b5166e149" providerId="ADAL" clId="{0AD48CAF-1002-4401-B2EB-33B469355617}" dt="2025-03-19T14:35:22.585" v="9603" actId="207"/>
          <ac:spMkLst>
            <pc:docMk/>
            <pc:sldMk cId="3960989671" sldId="286"/>
            <ac:spMk id="4" creationId="{DA23EC17-F6E6-262F-DE19-B2EFE021F791}"/>
          </ac:spMkLst>
        </pc:spChg>
        <pc:spChg chg="mod">
          <ac:chgData name="Dieuwertje van Drooge" userId="53daea0a-1a70-4023-8697-8e2b5166e149" providerId="ADAL" clId="{0AD48CAF-1002-4401-B2EB-33B469355617}" dt="2025-03-19T14:35:19.468" v="9602" actId="207"/>
          <ac:spMkLst>
            <pc:docMk/>
            <pc:sldMk cId="3960989671" sldId="286"/>
            <ac:spMk id="38" creationId="{C48F563C-E300-7771-2F02-D818F64B056B}"/>
          </ac:spMkLst>
        </pc:spChg>
        <pc:spChg chg="mod">
          <ac:chgData name="Dieuwertje van Drooge" userId="53daea0a-1a70-4023-8697-8e2b5166e149" providerId="ADAL" clId="{0AD48CAF-1002-4401-B2EB-33B469355617}" dt="2025-03-19T14:35:26.288" v="9605" actId="207"/>
          <ac:spMkLst>
            <pc:docMk/>
            <pc:sldMk cId="3960989671" sldId="286"/>
            <ac:spMk id="43" creationId="{F6C105A6-E315-30F6-C3F0-DD4D783F2508}"/>
          </ac:spMkLst>
        </pc:spChg>
        <pc:grpChg chg="mod">
          <ac:chgData name="Dieuwertje van Drooge" userId="53daea0a-1a70-4023-8697-8e2b5166e149" providerId="ADAL" clId="{0AD48CAF-1002-4401-B2EB-33B469355617}" dt="2025-03-19T14:35:19.468" v="9602" actId="207"/>
          <ac:grpSpMkLst>
            <pc:docMk/>
            <pc:sldMk cId="3960989671" sldId="286"/>
            <ac:grpSpMk id="37" creationId="{3BD907C2-1B6A-7974-C81B-F1CE8B94E747}"/>
          </ac:grpSpMkLst>
        </pc:grpChg>
        <pc:picChg chg="mod">
          <ac:chgData name="Dieuwertje van Drooge" userId="53daea0a-1a70-4023-8697-8e2b5166e149" providerId="ADAL" clId="{0AD48CAF-1002-4401-B2EB-33B469355617}" dt="2025-03-19T14:35:19.468" v="9602" actId="207"/>
          <ac:picMkLst>
            <pc:docMk/>
            <pc:sldMk cId="3960989671" sldId="286"/>
            <ac:picMk id="39" creationId="{17D68D41-89B3-529E-33C9-BD36FFE81BF8}"/>
          </ac:picMkLst>
        </pc:picChg>
        <pc:picChg chg="mod">
          <ac:chgData name="Dieuwertje van Drooge" userId="53daea0a-1a70-4023-8697-8e2b5166e149" providerId="ADAL" clId="{0AD48CAF-1002-4401-B2EB-33B469355617}" dt="2025-03-19T14:35:19.468" v="9602" actId="207"/>
          <ac:picMkLst>
            <pc:docMk/>
            <pc:sldMk cId="3960989671" sldId="286"/>
            <ac:picMk id="40" creationId="{03D53D4E-0595-E409-8846-8390E20429E4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869579808" sldId="287"/>
        </pc:sldMkLst>
        <pc:spChg chg="add mod">
          <ac:chgData name="Dieuwertje van Drooge" userId="53daea0a-1a70-4023-8697-8e2b5166e149" providerId="ADAL" clId="{0AD48CAF-1002-4401-B2EB-33B469355617}" dt="2025-03-19T14:38:21.921" v="9767" actId="1076"/>
          <ac:spMkLst>
            <pc:docMk/>
            <pc:sldMk cId="869579808" sldId="287"/>
            <ac:spMk id="2" creationId="{B4069658-2DF6-229F-DD9C-B629BBCEA094}"/>
          </ac:spMkLst>
        </pc:spChg>
        <pc:spChg chg="add mod">
          <ac:chgData name="Dieuwertje van Drooge" userId="53daea0a-1a70-4023-8697-8e2b5166e149" providerId="ADAL" clId="{0AD48CAF-1002-4401-B2EB-33B469355617}" dt="2025-03-25T14:53:49.085" v="14338" actId="20577"/>
          <ac:spMkLst>
            <pc:docMk/>
            <pc:sldMk cId="869579808" sldId="287"/>
            <ac:spMk id="3" creationId="{6AB562B4-BFC5-8074-E822-34D838FA4135}"/>
          </ac:spMkLst>
        </pc:spChg>
        <pc:spChg chg="mod">
          <ac:chgData name="Dieuwertje van Drooge" userId="53daea0a-1a70-4023-8697-8e2b5166e149" providerId="ADAL" clId="{0AD48CAF-1002-4401-B2EB-33B469355617}" dt="2025-03-19T14:36:43.626" v="9650" actId="27636"/>
          <ac:spMkLst>
            <pc:docMk/>
            <pc:sldMk cId="869579808" sldId="287"/>
            <ac:spMk id="9" creationId="{880FE859-3629-8A08-A678-C5AFF5DB8887}"/>
          </ac:spMkLst>
        </pc:spChg>
        <pc:spChg chg="mod">
          <ac:chgData name="Dieuwertje van Drooge" userId="53daea0a-1a70-4023-8697-8e2b5166e149" providerId="ADAL" clId="{0AD48CAF-1002-4401-B2EB-33B469355617}" dt="2025-03-19T14:38:15.291" v="9763" actId="1076"/>
          <ac:spMkLst>
            <pc:docMk/>
            <pc:sldMk cId="869579808" sldId="287"/>
            <ac:spMk id="18" creationId="{0B32B655-A401-9D85-C6F0-D568B9ECDF4F}"/>
          </ac:spMkLst>
        </pc:spChg>
      </pc:sldChg>
      <pc:sldChg chg="add del">
        <pc:chgData name="Dieuwertje van Drooge" userId="53daea0a-1a70-4023-8697-8e2b5166e149" providerId="ADAL" clId="{0AD48CAF-1002-4401-B2EB-33B469355617}" dt="2025-03-19T14:41:02.693" v="9994" actId="47"/>
        <pc:sldMkLst>
          <pc:docMk/>
          <pc:sldMk cId="300442604" sldId="288"/>
        </pc:sldMkLst>
      </pc:sldChg>
      <pc:sldChg chg="modSp add mod modAnim">
        <pc:chgData name="Dieuwertje van Drooge" userId="53daea0a-1a70-4023-8697-8e2b5166e149" providerId="ADAL" clId="{0AD48CAF-1002-4401-B2EB-33B469355617}" dt="2025-03-26T13:11:48.789" v="16618"/>
        <pc:sldMkLst>
          <pc:docMk/>
          <pc:sldMk cId="3271473619" sldId="289"/>
        </pc:sldMkLst>
        <pc:spChg chg="mod">
          <ac:chgData name="Dieuwertje van Drooge" userId="53daea0a-1a70-4023-8697-8e2b5166e149" providerId="ADAL" clId="{0AD48CAF-1002-4401-B2EB-33B469355617}" dt="2025-03-19T15:38:03.166" v="11949" actId="20577"/>
          <ac:spMkLst>
            <pc:docMk/>
            <pc:sldMk cId="3271473619" sldId="289"/>
            <ac:spMk id="2" creationId="{E76E44D3-98B2-EECC-299D-801DD8B70CEA}"/>
          </ac:spMkLst>
        </pc:spChg>
        <pc:spChg chg="mod">
          <ac:chgData name="Dieuwertje van Drooge" userId="53daea0a-1a70-4023-8697-8e2b5166e149" providerId="ADAL" clId="{0AD48CAF-1002-4401-B2EB-33B469355617}" dt="2025-03-19T15:36:26.226" v="11918" actId="14100"/>
          <ac:spMkLst>
            <pc:docMk/>
            <pc:sldMk cId="3271473619" sldId="289"/>
            <ac:spMk id="9" creationId="{7FFACEB1-E7A5-C725-DB33-2186630B03C9}"/>
          </ac:spMkLst>
        </pc:spChg>
        <pc:spChg chg="mod">
          <ac:chgData name="Dieuwertje van Drooge" userId="53daea0a-1a70-4023-8697-8e2b5166e149" providerId="ADAL" clId="{0AD48CAF-1002-4401-B2EB-33B469355617}" dt="2025-03-25T14:50:05.114" v="14271"/>
          <ac:spMkLst>
            <pc:docMk/>
            <pc:sldMk cId="3271473619" sldId="289"/>
            <ac:spMk id="39" creationId="{3C395B7E-158E-C65F-0BDD-9DFB0C969300}"/>
          </ac:spMkLst>
        </pc:spChg>
        <pc:picChg chg="mod">
          <ac:chgData name="Dieuwertje van Drooge" userId="53daea0a-1a70-4023-8697-8e2b5166e149" providerId="ADAL" clId="{0AD48CAF-1002-4401-B2EB-33B469355617}" dt="2025-03-24T15:07:32.930" v="13566" actId="12788"/>
          <ac:picMkLst>
            <pc:docMk/>
            <pc:sldMk cId="3271473619" sldId="289"/>
            <ac:picMk id="38" creationId="{B04C6A9A-2D6F-99B4-FAB1-812188420D7A}"/>
          </ac:picMkLst>
        </pc:picChg>
      </pc:sldChg>
      <pc:sldChg chg="addSp delSp modSp add del mod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4090068164" sldId="290"/>
        </pc:sldMkLst>
        <pc:spChg chg="mod">
          <ac:chgData name="Dieuwertje van Drooge" userId="53daea0a-1a70-4023-8697-8e2b5166e149" providerId="ADAL" clId="{0AD48CAF-1002-4401-B2EB-33B469355617}" dt="2025-03-26T13:33:12.817" v="17204" actId="20577"/>
          <ac:spMkLst>
            <pc:docMk/>
            <pc:sldMk cId="4090068164" sldId="290"/>
            <ac:spMk id="2" creationId="{189F7A18-A860-9FBA-9436-9E3C12488134}"/>
          </ac:spMkLst>
        </pc:spChg>
        <pc:spChg chg="mod">
          <ac:chgData name="Dieuwertje van Drooge" userId="53daea0a-1a70-4023-8697-8e2b5166e149" providerId="ADAL" clId="{0AD48CAF-1002-4401-B2EB-33B469355617}" dt="2025-03-19T16:06:03.013" v="12691" actId="207"/>
          <ac:spMkLst>
            <pc:docMk/>
            <pc:sldMk cId="4090068164" sldId="290"/>
            <ac:spMk id="9" creationId="{6FACCBEE-2F12-E720-877D-0AB77A2481AA}"/>
          </ac:spMkLst>
        </pc:spChg>
        <pc:spChg chg="mod">
          <ac:chgData name="Dieuwertje van Drooge" userId="53daea0a-1a70-4023-8697-8e2b5166e149" providerId="ADAL" clId="{0AD48CAF-1002-4401-B2EB-33B469355617}" dt="2025-03-19T16:05:59.283" v="12690" actId="207"/>
          <ac:spMkLst>
            <pc:docMk/>
            <pc:sldMk cId="4090068164" sldId="290"/>
            <ac:spMk id="11" creationId="{9E670C16-FD8A-6140-B5FA-B55083B38299}"/>
          </ac:spMkLst>
        </pc:spChg>
        <pc:spChg chg="mod">
          <ac:chgData name="Dieuwertje van Drooge" userId="53daea0a-1a70-4023-8697-8e2b5166e149" providerId="ADAL" clId="{0AD48CAF-1002-4401-B2EB-33B469355617}" dt="2025-03-19T14:54:55.986" v="10804" actId="1076"/>
          <ac:spMkLst>
            <pc:docMk/>
            <pc:sldMk cId="4090068164" sldId="290"/>
            <ac:spMk id="51" creationId="{C4237A42-6720-D305-7158-1C0164A85E90}"/>
          </ac:spMkLst>
        </pc:spChg>
        <pc:picChg chg="add mod">
          <ac:chgData name="Dieuwertje van Drooge" userId="53daea0a-1a70-4023-8697-8e2b5166e149" providerId="ADAL" clId="{0AD48CAF-1002-4401-B2EB-33B469355617}" dt="2025-03-19T14:47:17.864" v="10230" actId="1076"/>
          <ac:picMkLst>
            <pc:docMk/>
            <pc:sldMk cId="4090068164" sldId="290"/>
            <ac:picMk id="8" creationId="{D10CFCE4-064B-CA68-D7DF-1297DADD48E2}"/>
          </ac:picMkLst>
        </pc:picChg>
        <pc:picChg chg="add mod ord modCrop">
          <ac:chgData name="Dieuwertje van Drooge" userId="53daea0a-1a70-4023-8697-8e2b5166e149" providerId="ADAL" clId="{0AD48CAF-1002-4401-B2EB-33B469355617}" dt="2025-03-19T14:54:50.350" v="10802" actId="732"/>
          <ac:picMkLst>
            <pc:docMk/>
            <pc:sldMk cId="4090068164" sldId="290"/>
            <ac:picMk id="14" creationId="{A1E08FC9-3A13-FB69-B80A-1784672EC773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704433126" sldId="291"/>
        </pc:sldMkLst>
        <pc:spChg chg="mod">
          <ac:chgData name="Dieuwertje van Drooge" userId="53daea0a-1a70-4023-8697-8e2b5166e149" providerId="ADAL" clId="{0AD48CAF-1002-4401-B2EB-33B469355617}" dt="2025-03-26T13:31:19.949" v="17161" actId="552"/>
          <ac:spMkLst>
            <pc:docMk/>
            <pc:sldMk cId="3704433126" sldId="291"/>
            <ac:spMk id="2" creationId="{DB645B1A-8566-DFA1-05D7-6F084FF32C33}"/>
          </ac:spMkLst>
        </pc:spChg>
        <pc:spChg chg="mod">
          <ac:chgData name="Dieuwertje van Drooge" userId="53daea0a-1a70-4023-8697-8e2b5166e149" providerId="ADAL" clId="{0AD48CAF-1002-4401-B2EB-33B469355617}" dt="2025-03-26T13:31:19.949" v="17161" actId="552"/>
          <ac:spMkLst>
            <pc:docMk/>
            <pc:sldMk cId="3704433126" sldId="291"/>
            <ac:spMk id="4" creationId="{3B81A365-2BC7-D4AC-F4E0-7698305818F8}"/>
          </ac:spMkLst>
        </pc:spChg>
        <pc:spChg chg="mod">
          <ac:chgData name="Dieuwertje van Drooge" userId="53daea0a-1a70-4023-8697-8e2b5166e149" providerId="ADAL" clId="{0AD48CAF-1002-4401-B2EB-33B469355617}" dt="2025-03-19T14:55:57.306" v="10811" actId="207"/>
          <ac:spMkLst>
            <pc:docMk/>
            <pc:sldMk cId="3704433126" sldId="291"/>
            <ac:spMk id="9" creationId="{B89AE79A-356C-5864-0D10-3AE956F2F143}"/>
          </ac:spMkLst>
        </pc:spChg>
        <pc:spChg chg="mod">
          <ac:chgData name="Dieuwertje van Drooge" userId="53daea0a-1a70-4023-8697-8e2b5166e149" providerId="ADAL" clId="{0AD48CAF-1002-4401-B2EB-33B469355617}" dt="2025-03-19T14:55:52.089" v="10810" actId="207"/>
          <ac:spMkLst>
            <pc:docMk/>
            <pc:sldMk cId="3704433126" sldId="291"/>
            <ac:spMk id="11" creationId="{65B9CA00-E121-5F6B-CAB3-F09E5C24B791}"/>
          </ac:spMkLst>
        </pc:spChg>
        <pc:spChg chg="mod">
          <ac:chgData name="Dieuwertje van Drooge" userId="53daea0a-1a70-4023-8697-8e2b5166e149" providerId="ADAL" clId="{0AD48CAF-1002-4401-B2EB-33B469355617}" dt="2025-03-19T16:27:26.903" v="13053" actId="1076"/>
          <ac:spMkLst>
            <pc:docMk/>
            <pc:sldMk cId="3704433126" sldId="291"/>
            <ac:spMk id="51" creationId="{B8775ABB-BEDD-D670-6BF7-88DFF4E2A4A6}"/>
          </ac:spMkLst>
        </pc:spChg>
        <pc:picChg chg="add mod">
          <ac:chgData name="Dieuwertje van Drooge" userId="53daea0a-1a70-4023-8697-8e2b5166e149" providerId="ADAL" clId="{0AD48CAF-1002-4401-B2EB-33B469355617}" dt="2025-03-19T16:09:24.179" v="12948" actId="1076"/>
          <ac:picMkLst>
            <pc:docMk/>
            <pc:sldMk cId="3704433126" sldId="291"/>
            <ac:picMk id="6" creationId="{A0011046-7B95-8F93-8F89-B41E524DE2B4}"/>
          </ac:picMkLst>
        </pc:picChg>
        <pc:picChg chg="add mod ord modCrop">
          <ac:chgData name="Dieuwertje van Drooge" userId="53daea0a-1a70-4023-8697-8e2b5166e149" providerId="ADAL" clId="{0AD48CAF-1002-4401-B2EB-33B469355617}" dt="2025-03-19T14:52:39.418" v="10776" actId="167"/>
          <ac:picMkLst>
            <pc:docMk/>
            <pc:sldMk cId="3704433126" sldId="291"/>
            <ac:picMk id="14" creationId="{E85048D8-8EB0-52BE-1F82-64B1786B3E8C}"/>
          </ac:picMkLst>
        </pc:picChg>
      </pc:sldChg>
      <pc:sldChg chg="addSp delSp modSp add del mod setBg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2405144350" sldId="292"/>
        </pc:sldMkLst>
        <pc:spChg chg="add mod">
          <ac:chgData name="Dieuwertje van Drooge" userId="53daea0a-1a70-4023-8697-8e2b5166e149" providerId="ADAL" clId="{0AD48CAF-1002-4401-B2EB-33B469355617}" dt="2025-03-19T15:25:10.687" v="11170" actId="1076"/>
          <ac:spMkLst>
            <pc:docMk/>
            <pc:sldMk cId="2405144350" sldId="292"/>
            <ac:spMk id="8" creationId="{6F63AA5E-1C0D-7125-015A-87F5106ABCA5}"/>
          </ac:spMkLst>
        </pc:spChg>
        <pc:spChg chg="mod">
          <ac:chgData name="Dieuwertje van Drooge" userId="53daea0a-1a70-4023-8697-8e2b5166e149" providerId="ADAL" clId="{0AD48CAF-1002-4401-B2EB-33B469355617}" dt="2025-03-19T15:23:22.932" v="11138" actId="26606"/>
          <ac:spMkLst>
            <pc:docMk/>
            <pc:sldMk cId="2405144350" sldId="292"/>
            <ac:spMk id="9" creationId="{E759B060-135B-6D2D-5FF0-C7072245CE82}"/>
          </ac:spMkLst>
        </pc:spChg>
        <pc:spChg chg="mod">
          <ac:chgData name="Dieuwertje van Drooge" userId="53daea0a-1a70-4023-8697-8e2b5166e149" providerId="ADAL" clId="{0AD48CAF-1002-4401-B2EB-33B469355617}" dt="2025-03-19T15:20:43.622" v="10868" actId="207"/>
          <ac:spMkLst>
            <pc:docMk/>
            <pc:sldMk cId="2405144350" sldId="292"/>
            <ac:spMk id="11" creationId="{EB167474-7A8E-6824-DF95-66157248223E}"/>
          </ac:spMkLst>
        </pc:spChg>
        <pc:spChg chg="add mod ord">
          <ac:chgData name="Dieuwertje van Drooge" userId="53daea0a-1a70-4023-8697-8e2b5166e149" providerId="ADAL" clId="{0AD48CAF-1002-4401-B2EB-33B469355617}" dt="2025-03-19T16:27:34.983" v="13054" actId="1076"/>
          <ac:spMkLst>
            <pc:docMk/>
            <pc:sldMk cId="2405144350" sldId="292"/>
            <ac:spMk id="16" creationId="{D1801ED1-F561-A4B4-F7DF-FD15E581F4C6}"/>
          </ac:spMkLst>
        </pc:spChg>
        <pc:spChg chg="add mod">
          <ac:chgData name="Dieuwertje van Drooge" userId="53daea0a-1a70-4023-8697-8e2b5166e149" providerId="ADAL" clId="{0AD48CAF-1002-4401-B2EB-33B469355617}" dt="2025-03-19T15:25:58.672" v="11233" actId="1036"/>
          <ac:spMkLst>
            <pc:docMk/>
            <pc:sldMk cId="2405144350" sldId="292"/>
            <ac:spMk id="23" creationId="{32601B41-1114-91DC-1AD8-6D82A7C4DA85}"/>
          </ac:spMkLst>
        </pc:spChg>
        <pc:spChg chg="add mod">
          <ac:chgData name="Dieuwertje van Drooge" userId="53daea0a-1a70-4023-8697-8e2b5166e149" providerId="ADAL" clId="{0AD48CAF-1002-4401-B2EB-33B469355617}" dt="2025-03-19T15:25:56.264" v="11230" actId="1035"/>
          <ac:spMkLst>
            <pc:docMk/>
            <pc:sldMk cId="2405144350" sldId="292"/>
            <ac:spMk id="24" creationId="{C0C3D502-7E49-B235-72A0-514B265B9609}"/>
          </ac:spMkLst>
        </pc:spChg>
        <pc:spChg chg="add mod">
          <ac:chgData name="Dieuwertje van Drooge" userId="53daea0a-1a70-4023-8697-8e2b5166e149" providerId="ADAL" clId="{0AD48CAF-1002-4401-B2EB-33B469355617}" dt="2025-03-19T15:25:46.568" v="11227" actId="20577"/>
          <ac:spMkLst>
            <pc:docMk/>
            <pc:sldMk cId="2405144350" sldId="292"/>
            <ac:spMk id="25" creationId="{23E0AFBA-6385-ECC1-689A-E14D224734E4}"/>
          </ac:spMkLst>
        </pc:spChg>
        <pc:grpChg chg="add mod ord">
          <ac:chgData name="Dieuwertje van Drooge" userId="53daea0a-1a70-4023-8697-8e2b5166e149" providerId="ADAL" clId="{0AD48CAF-1002-4401-B2EB-33B469355617}" dt="2025-03-19T15:23:22.932" v="11138" actId="26606"/>
          <ac:grpSpMkLst>
            <pc:docMk/>
            <pc:sldMk cId="2405144350" sldId="292"/>
            <ac:grpSpMk id="10" creationId="{B58AC8F8-32F6-9B58-92C4-E8F78073E8BC}"/>
          </ac:grpSpMkLst>
        </pc:grpChg>
        <pc:picChg chg="add mod ord modCrop">
          <ac:chgData name="Dieuwertje van Drooge" userId="53daea0a-1a70-4023-8697-8e2b5166e149" providerId="ADAL" clId="{0AD48CAF-1002-4401-B2EB-33B469355617}" dt="2025-03-19T15:23:22.932" v="11138" actId="26606"/>
          <ac:picMkLst>
            <pc:docMk/>
            <pc:sldMk cId="2405144350" sldId="292"/>
            <ac:picMk id="5" creationId="{AD002F26-7547-EFD5-5E72-558DCDBA6E70}"/>
          </ac:picMkLst>
        </pc:picChg>
        <pc:picChg chg="add mod">
          <ac:chgData name="Dieuwertje van Drooge" userId="53daea0a-1a70-4023-8697-8e2b5166e149" providerId="ADAL" clId="{0AD48CAF-1002-4401-B2EB-33B469355617}" dt="2025-03-19T15:24:50.362" v="11165" actId="1076"/>
          <ac:picMkLst>
            <pc:docMk/>
            <pc:sldMk cId="2405144350" sldId="292"/>
            <ac:picMk id="18" creationId="{3D311BB1-C8E7-EE36-BFE8-2F4E674537C6}"/>
          </ac:picMkLst>
        </pc:picChg>
        <pc:picChg chg="add mod">
          <ac:chgData name="Dieuwertje van Drooge" userId="53daea0a-1a70-4023-8697-8e2b5166e149" providerId="ADAL" clId="{0AD48CAF-1002-4401-B2EB-33B469355617}" dt="2025-03-19T15:24:46.779" v="11162" actId="1076"/>
          <ac:picMkLst>
            <pc:docMk/>
            <pc:sldMk cId="2405144350" sldId="292"/>
            <ac:picMk id="20" creationId="{DB0A6A62-9080-5FCC-0738-4FAF2AB8C0CF}"/>
          </ac:picMkLst>
        </pc:picChg>
        <pc:picChg chg="add mod">
          <ac:chgData name="Dieuwertje van Drooge" userId="53daea0a-1a70-4023-8697-8e2b5166e149" providerId="ADAL" clId="{0AD48CAF-1002-4401-B2EB-33B469355617}" dt="2025-03-19T15:24:44.976" v="11161" actId="1076"/>
          <ac:picMkLst>
            <pc:docMk/>
            <pc:sldMk cId="2405144350" sldId="292"/>
            <ac:picMk id="22" creationId="{3A38BF65-6602-C72A-8C64-ECD9D583B508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4223097800" sldId="293"/>
        </pc:sldMkLst>
        <pc:spChg chg="add mod">
          <ac:chgData name="Dieuwertje van Drooge" userId="53daea0a-1a70-4023-8697-8e2b5166e149" providerId="ADAL" clId="{0AD48CAF-1002-4401-B2EB-33B469355617}" dt="2025-03-25T13:42:37.018" v="13697" actId="14100"/>
          <ac:spMkLst>
            <pc:docMk/>
            <pc:sldMk cId="4223097800" sldId="293"/>
            <ac:spMk id="2" creationId="{BE1CD2AD-49F8-7D0B-1D71-7E18C694A853}"/>
          </ac:spMkLst>
        </pc:spChg>
        <pc:spChg chg="mod">
          <ac:chgData name="Dieuwertje van Drooge" userId="53daea0a-1a70-4023-8697-8e2b5166e149" providerId="ADAL" clId="{0AD48CAF-1002-4401-B2EB-33B469355617}" dt="2025-03-19T15:27:29.334" v="11379" actId="113"/>
          <ac:spMkLst>
            <pc:docMk/>
            <pc:sldMk cId="4223097800" sldId="293"/>
            <ac:spMk id="8" creationId="{8999B811-81BC-355F-CEEF-F665AF8DB154}"/>
          </ac:spMkLst>
        </pc:spChg>
      </pc:sldChg>
      <pc:sldChg chg="delSp modSp add del mod or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4128415557" sldId="294"/>
        </pc:sldMkLst>
        <pc:spChg chg="mod">
          <ac:chgData name="Dieuwertje van Drooge" userId="53daea0a-1a70-4023-8697-8e2b5166e149" providerId="ADAL" clId="{0AD48CAF-1002-4401-B2EB-33B469355617}" dt="2025-03-26T13:18:37.592" v="16930" actId="20577"/>
          <ac:spMkLst>
            <pc:docMk/>
            <pc:sldMk cId="4128415557" sldId="294"/>
            <ac:spMk id="2" creationId="{3D7399E7-7B11-4A9F-566A-F69F434E0DFF}"/>
          </ac:spMkLst>
        </pc:spChg>
        <pc:spChg chg="mod">
          <ac:chgData name="Dieuwertje van Drooge" userId="53daea0a-1a70-4023-8697-8e2b5166e149" providerId="ADAL" clId="{0AD48CAF-1002-4401-B2EB-33B469355617}" dt="2025-03-26T13:18:44.944" v="16934" actId="20577"/>
          <ac:spMkLst>
            <pc:docMk/>
            <pc:sldMk cId="4128415557" sldId="294"/>
            <ac:spMk id="7" creationId="{92997B03-2F0B-2C5A-FECD-11CBD96366B8}"/>
          </ac:spMkLst>
        </pc:spChg>
        <pc:spChg chg="mod">
          <ac:chgData name="Dieuwertje van Drooge" userId="53daea0a-1a70-4023-8697-8e2b5166e149" providerId="ADAL" clId="{0AD48CAF-1002-4401-B2EB-33B469355617}" dt="2025-03-19T15:28:35.392" v="11418" actId="27636"/>
          <ac:spMkLst>
            <pc:docMk/>
            <pc:sldMk cId="4128415557" sldId="294"/>
            <ac:spMk id="9" creationId="{69A64B41-64DE-C506-5E06-C55778B7DE01}"/>
          </ac:spMkLst>
        </pc:spChg>
        <pc:spChg chg="mod">
          <ac:chgData name="Dieuwertje van Drooge" userId="53daea0a-1a70-4023-8697-8e2b5166e149" providerId="ADAL" clId="{0AD48CAF-1002-4401-B2EB-33B469355617}" dt="2025-03-19T15:28:16.602" v="11387" actId="207"/>
          <ac:spMkLst>
            <pc:docMk/>
            <pc:sldMk cId="4128415557" sldId="294"/>
            <ac:spMk id="11" creationId="{667B7E16-765A-49DB-DEF0-20E9AE58BD6A}"/>
          </ac:spMkLst>
        </pc:spChg>
        <pc:spChg chg="mod">
          <ac:chgData name="Dieuwertje van Drooge" userId="53daea0a-1a70-4023-8697-8e2b5166e149" providerId="ADAL" clId="{0AD48CAF-1002-4401-B2EB-33B469355617}" dt="2025-03-19T15:28:32.832" v="11416" actId="1076"/>
          <ac:spMkLst>
            <pc:docMk/>
            <pc:sldMk cId="4128415557" sldId="294"/>
            <ac:spMk id="51" creationId="{F0A32FF9-6D50-281D-F00A-05D8876E888C}"/>
          </ac:spMkLst>
        </pc:spChg>
        <pc:picChg chg="mod">
          <ac:chgData name="Dieuwertje van Drooge" userId="53daea0a-1a70-4023-8697-8e2b5166e149" providerId="ADAL" clId="{0AD48CAF-1002-4401-B2EB-33B469355617}" dt="2025-03-19T15:27:55.943" v="11384" actId="14826"/>
          <ac:picMkLst>
            <pc:docMk/>
            <pc:sldMk cId="4128415557" sldId="294"/>
            <ac:picMk id="14" creationId="{8706F6DA-A4B5-B8D3-8ABF-30069FA87C15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121452149" sldId="295"/>
        </pc:sldMkLst>
        <pc:spChg chg="mod">
          <ac:chgData name="Dieuwertje van Drooge" userId="53daea0a-1a70-4023-8697-8e2b5166e149" providerId="ADAL" clId="{0AD48CAF-1002-4401-B2EB-33B469355617}" dt="2025-03-19T15:41:11.297" v="12004" actId="14100"/>
          <ac:spMkLst>
            <pc:docMk/>
            <pc:sldMk cId="3121452149" sldId="295"/>
            <ac:spMk id="2" creationId="{FE2AE1AC-D4B9-A3A0-46D8-04BF5DD579D6}"/>
          </ac:spMkLst>
        </pc:spChg>
        <pc:spChg chg="mod">
          <ac:chgData name="Dieuwertje van Drooge" userId="53daea0a-1a70-4023-8697-8e2b5166e149" providerId="ADAL" clId="{0AD48CAF-1002-4401-B2EB-33B469355617}" dt="2025-03-19T15:31:10.846" v="11757" actId="14100"/>
          <ac:spMkLst>
            <pc:docMk/>
            <pc:sldMk cId="3121452149" sldId="295"/>
            <ac:spMk id="9" creationId="{E4D6CAD4-EA1A-F29F-02C9-9F5BDB6FF369}"/>
          </ac:spMkLst>
        </pc:spChg>
        <pc:spChg chg="mod">
          <ac:chgData name="Dieuwertje van Drooge" userId="53daea0a-1a70-4023-8697-8e2b5166e149" providerId="ADAL" clId="{0AD48CAF-1002-4401-B2EB-33B469355617}" dt="2025-03-19T15:44:48.294" v="12008" actId="1076"/>
          <ac:spMkLst>
            <pc:docMk/>
            <pc:sldMk cId="3121452149" sldId="295"/>
            <ac:spMk id="11" creationId="{4D31EDB6-E5C0-A3D2-5DC7-C6F3624C126A}"/>
          </ac:spMkLst>
        </pc:spChg>
        <pc:grpChg chg="mod">
          <ac:chgData name="Dieuwertje van Drooge" userId="53daea0a-1a70-4023-8697-8e2b5166e149" providerId="ADAL" clId="{0AD48CAF-1002-4401-B2EB-33B469355617}" dt="2025-03-19T15:44:48.294" v="12008" actId="1076"/>
          <ac:grpSpMkLst>
            <pc:docMk/>
            <pc:sldMk cId="3121452149" sldId="295"/>
            <ac:grpSpMk id="10" creationId="{3429B45E-B07F-842A-A826-C3D7DB4F20B5}"/>
          </ac:grpSpMkLst>
        </pc:grpChg>
        <pc:picChg chg="add mod">
          <ac:chgData name="Dieuwertje van Drooge" userId="53daea0a-1a70-4023-8697-8e2b5166e149" providerId="ADAL" clId="{0AD48CAF-1002-4401-B2EB-33B469355617}" dt="2025-03-19T15:32:14.981" v="11887" actId="1076"/>
          <ac:picMkLst>
            <pc:docMk/>
            <pc:sldMk cId="3121452149" sldId="295"/>
            <ac:picMk id="4" creationId="{6D97EF78-EF58-7928-D602-5BB47B5A0C9A}"/>
          </ac:picMkLst>
        </pc:picChg>
        <pc:picChg chg="mod">
          <ac:chgData name="Dieuwertje van Drooge" userId="53daea0a-1a70-4023-8697-8e2b5166e149" providerId="ADAL" clId="{0AD48CAF-1002-4401-B2EB-33B469355617}" dt="2025-03-19T15:44:48.294" v="12008" actId="1076"/>
          <ac:picMkLst>
            <pc:docMk/>
            <pc:sldMk cId="3121452149" sldId="295"/>
            <ac:picMk id="12" creationId="{C6E50E18-8D18-A895-F934-51C5A57B6CA2}"/>
          </ac:picMkLst>
        </pc:picChg>
        <pc:picChg chg="mod">
          <ac:chgData name="Dieuwertje van Drooge" userId="53daea0a-1a70-4023-8697-8e2b5166e149" providerId="ADAL" clId="{0AD48CAF-1002-4401-B2EB-33B469355617}" dt="2025-03-19T15:44:48.294" v="12008" actId="1076"/>
          <ac:picMkLst>
            <pc:docMk/>
            <pc:sldMk cId="3121452149" sldId="295"/>
            <ac:picMk id="13" creationId="{8ABA1DFD-9665-3D55-D1C0-D134FFC5C6F0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2196374219" sldId="296"/>
        </pc:sldMkLst>
        <pc:spChg chg="mod">
          <ac:chgData name="Dieuwertje van Drooge" userId="53daea0a-1a70-4023-8697-8e2b5166e149" providerId="ADAL" clId="{0AD48CAF-1002-4401-B2EB-33B469355617}" dt="2025-03-19T15:59:56.256" v="12134" actId="1076"/>
          <ac:spMkLst>
            <pc:docMk/>
            <pc:sldMk cId="2196374219" sldId="296"/>
            <ac:spMk id="2" creationId="{049F575F-64BE-5C61-76CF-17374AB2150A}"/>
          </ac:spMkLst>
        </pc:spChg>
        <pc:spChg chg="add mod">
          <ac:chgData name="Dieuwertje van Drooge" userId="53daea0a-1a70-4023-8697-8e2b5166e149" providerId="ADAL" clId="{0AD48CAF-1002-4401-B2EB-33B469355617}" dt="2025-03-19T16:00:14.613" v="12211" actId="20577"/>
          <ac:spMkLst>
            <pc:docMk/>
            <pc:sldMk cId="2196374219" sldId="296"/>
            <ac:spMk id="3" creationId="{D3F0E71D-1A4C-BCD7-B80A-08DEC92F9871}"/>
          </ac:spMkLst>
        </pc:spChg>
        <pc:spChg chg="mod">
          <ac:chgData name="Dieuwertje van Drooge" userId="53daea0a-1a70-4023-8697-8e2b5166e149" providerId="ADAL" clId="{0AD48CAF-1002-4401-B2EB-33B469355617}" dt="2025-03-19T15:56:12.454" v="12065" actId="27636"/>
          <ac:spMkLst>
            <pc:docMk/>
            <pc:sldMk cId="2196374219" sldId="296"/>
            <ac:spMk id="9" creationId="{4C9F1882-3DF5-0241-D1E9-67626606B780}"/>
          </ac:spMkLst>
        </pc:spChg>
        <pc:spChg chg="mod">
          <ac:chgData name="Dieuwertje van Drooge" userId="53daea0a-1a70-4023-8697-8e2b5166e149" providerId="ADAL" clId="{0AD48CAF-1002-4401-B2EB-33B469355617}" dt="2025-03-19T15:55:42.621" v="12036" actId="207"/>
          <ac:spMkLst>
            <pc:docMk/>
            <pc:sldMk cId="2196374219" sldId="296"/>
            <ac:spMk id="11" creationId="{1861B0A5-6B54-6B0A-77EB-CA7107FD81E1}"/>
          </ac:spMkLst>
        </pc:spChg>
        <pc:spChg chg="mod">
          <ac:chgData name="Dieuwertje van Drooge" userId="53daea0a-1a70-4023-8697-8e2b5166e149" providerId="ADAL" clId="{0AD48CAF-1002-4401-B2EB-33B469355617}" dt="2025-03-25T15:03:14.265" v="14664" actId="1076"/>
          <ac:spMkLst>
            <pc:docMk/>
            <pc:sldMk cId="2196374219" sldId="296"/>
            <ac:spMk id="51" creationId="{9CA27D96-31A4-6B95-27D6-67C602FF31C7}"/>
          </ac:spMkLst>
        </pc:spChg>
        <pc:picChg chg="add mod">
          <ac:chgData name="Dieuwertje van Drooge" userId="53daea0a-1a70-4023-8697-8e2b5166e149" providerId="ADAL" clId="{0AD48CAF-1002-4401-B2EB-33B469355617}" dt="2025-03-25T15:03:03.810" v="14662" actId="732"/>
          <ac:picMkLst>
            <pc:docMk/>
            <pc:sldMk cId="2196374219" sldId="296"/>
            <ac:picMk id="4" creationId="{A016454C-07EF-8F9A-5645-3BC1D0B8F179}"/>
          </ac:picMkLst>
        </pc:picChg>
        <pc:picChg chg="add mod">
          <ac:chgData name="Dieuwertje van Drooge" userId="53daea0a-1a70-4023-8697-8e2b5166e149" providerId="ADAL" clId="{0AD48CAF-1002-4401-B2EB-33B469355617}" dt="2025-03-19T15:59:52.853" v="12133" actId="1076"/>
          <ac:picMkLst>
            <pc:docMk/>
            <pc:sldMk cId="2196374219" sldId="296"/>
            <ac:picMk id="9218" creationId="{47B0B89B-6056-DC76-E65A-253D5A4E762A}"/>
          </ac:picMkLst>
        </pc:picChg>
      </pc:sldChg>
      <pc:sldChg chg="addSp delSp modSp add del mod">
        <pc:chgData name="Dieuwertje van Drooge" userId="53daea0a-1a70-4023-8697-8e2b5166e149" providerId="ADAL" clId="{0AD48CAF-1002-4401-B2EB-33B469355617}" dt="2025-03-25T15:03:19.377" v="14665" actId="47"/>
        <pc:sldMkLst>
          <pc:docMk/>
          <pc:sldMk cId="2762526281" sldId="297"/>
        </pc:sldMkLst>
      </pc:sldChg>
      <pc:sldChg chg="delSp modSp add del mod">
        <pc:chgData name="Dieuwertje van Drooge" userId="53daea0a-1a70-4023-8697-8e2b5166e149" providerId="ADAL" clId="{0AD48CAF-1002-4401-B2EB-33B469355617}" dt="2025-03-25T15:03:29.877" v="14671" actId="47"/>
        <pc:sldMkLst>
          <pc:docMk/>
          <pc:sldMk cId="518206745" sldId="298"/>
        </pc:sldMkLst>
      </pc:sldChg>
      <pc:sldChg chg="addSp delSp add del setBg delDesignElem">
        <pc:chgData name="Dieuwertje van Drooge" userId="53daea0a-1a70-4023-8697-8e2b5166e149" providerId="ADAL" clId="{0AD48CAF-1002-4401-B2EB-33B469355617}" dt="2025-03-19T16:04:26.059" v="12642"/>
        <pc:sldMkLst>
          <pc:docMk/>
          <pc:sldMk cId="395050949" sldId="299"/>
        </pc:sldMkLst>
      </pc:sldChg>
      <pc:sldChg chg="addSp delSp add del setBg delDesignElem">
        <pc:chgData name="Dieuwertje van Drooge" userId="53daea0a-1a70-4023-8697-8e2b5166e149" providerId="ADAL" clId="{0AD48CAF-1002-4401-B2EB-33B469355617}" dt="2025-03-19T16:04:29.205" v="12645"/>
        <pc:sldMkLst>
          <pc:docMk/>
          <pc:sldMk cId="1067300955" sldId="299"/>
        </pc:sldMkLst>
      </pc:sldChg>
      <pc:sldChg chg="addSp delSp modSp add del mod">
        <pc:chgData name="Dieuwertje van Drooge" userId="53daea0a-1a70-4023-8697-8e2b5166e149" providerId="ADAL" clId="{0AD48CAF-1002-4401-B2EB-33B469355617}" dt="2025-03-19T16:04:02.234" v="12639" actId="47"/>
        <pc:sldMkLst>
          <pc:docMk/>
          <pc:sldMk cId="1758634946" sldId="299"/>
        </pc:sldMkLst>
      </pc:sldChg>
      <pc:sldChg chg="delSp modSp add del mod">
        <pc:chgData name="Dieuwertje van Drooge" userId="53daea0a-1a70-4023-8697-8e2b5166e149" providerId="ADAL" clId="{0AD48CAF-1002-4401-B2EB-33B469355617}" dt="2025-03-26T13:34:26.870" v="17222" actId="47"/>
        <pc:sldMkLst>
          <pc:docMk/>
          <pc:sldMk cId="1878792522" sldId="299"/>
        </pc:sldMkLst>
      </pc:sldChg>
      <pc:sldChg chg="add del">
        <pc:chgData name="Dieuwertje van Drooge" userId="53daea0a-1a70-4023-8697-8e2b5166e149" providerId="ADAL" clId="{0AD48CAF-1002-4401-B2EB-33B469355617}" dt="2025-03-19T16:06:10.283" v="12692" actId="47"/>
        <pc:sldMkLst>
          <pc:docMk/>
          <pc:sldMk cId="109170992" sldId="300"/>
        </pc:sldMkLst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1997803943" sldId="300"/>
        </pc:sldMkLst>
        <pc:spChg chg="add mod">
          <ac:chgData name="Dieuwertje van Drooge" userId="53daea0a-1a70-4023-8697-8e2b5166e149" providerId="ADAL" clId="{0AD48CAF-1002-4401-B2EB-33B469355617}" dt="2025-03-19T16:08:25.812" v="12879" actId="1076"/>
          <ac:spMkLst>
            <pc:docMk/>
            <pc:sldMk cId="1997803943" sldId="300"/>
            <ac:spMk id="3" creationId="{D9B80B2A-99C5-597D-BDAC-0143790347AE}"/>
          </ac:spMkLst>
        </pc:spChg>
        <pc:spChg chg="add mod">
          <ac:chgData name="Dieuwertje van Drooge" userId="53daea0a-1a70-4023-8697-8e2b5166e149" providerId="ADAL" clId="{0AD48CAF-1002-4401-B2EB-33B469355617}" dt="2025-03-19T16:08:22.137" v="12878" actId="27636"/>
          <ac:spMkLst>
            <pc:docMk/>
            <pc:sldMk cId="1997803943" sldId="300"/>
            <ac:spMk id="5" creationId="{2F5FD1EA-30F9-9B76-4147-D3BFC9D182FC}"/>
          </ac:spMkLst>
        </pc:spChg>
        <pc:spChg chg="add mod">
          <ac:chgData name="Dieuwertje van Drooge" userId="53daea0a-1a70-4023-8697-8e2b5166e149" providerId="ADAL" clId="{0AD48CAF-1002-4401-B2EB-33B469355617}" dt="2025-03-19T16:06:38.613" v="12699" actId="20577"/>
          <ac:spMkLst>
            <pc:docMk/>
            <pc:sldMk cId="1997803943" sldId="300"/>
            <ac:spMk id="6" creationId="{8D73011C-EA79-FB8F-AAE3-D38065432B0F}"/>
          </ac:spMkLst>
        </pc:spChg>
        <pc:spChg chg="add mod">
          <ac:chgData name="Dieuwertje van Drooge" userId="53daea0a-1a70-4023-8697-8e2b5166e149" providerId="ADAL" clId="{0AD48CAF-1002-4401-B2EB-33B469355617}" dt="2025-03-19T16:26:11.373" v="13025" actId="1076"/>
          <ac:spMkLst>
            <pc:docMk/>
            <pc:sldMk cId="1997803943" sldId="300"/>
            <ac:spMk id="7" creationId="{83525F2D-9E51-DA8F-7A24-CA9E3FE5866F}"/>
          </ac:spMkLst>
        </pc:spChg>
        <pc:spChg chg="mod">
          <ac:chgData name="Dieuwertje van Drooge" userId="53daea0a-1a70-4023-8697-8e2b5166e149" providerId="ADAL" clId="{0AD48CAF-1002-4401-B2EB-33B469355617}" dt="2025-03-26T15:04:20.310" v="17260" actId="1076"/>
          <ac:spMkLst>
            <pc:docMk/>
            <pc:sldMk cId="1997803943" sldId="300"/>
            <ac:spMk id="11" creationId="{40E00FE3-6E61-D558-D8C2-8F2EF0685DE5}"/>
          </ac:spMkLst>
        </pc:spChg>
        <pc:spChg chg="add mod">
          <ac:chgData name="Dieuwertje van Drooge" userId="53daea0a-1a70-4023-8697-8e2b5166e149" providerId="ADAL" clId="{0AD48CAF-1002-4401-B2EB-33B469355617}" dt="2025-03-19T16:08:39.553" v="12895" actId="20577"/>
          <ac:spMkLst>
            <pc:docMk/>
            <pc:sldMk cId="1997803943" sldId="300"/>
            <ac:spMk id="16" creationId="{AF8EFEC1-A90B-B587-59F3-A7C1EB1B305A}"/>
          </ac:spMkLst>
        </pc:spChg>
        <pc:spChg chg="add mod">
          <ac:chgData name="Dieuwertje van Drooge" userId="53daea0a-1a70-4023-8697-8e2b5166e149" providerId="ADAL" clId="{0AD48CAF-1002-4401-B2EB-33B469355617}" dt="2025-03-19T16:26:18.115" v="13028" actId="1076"/>
          <ac:spMkLst>
            <pc:docMk/>
            <pc:sldMk cId="1997803943" sldId="300"/>
            <ac:spMk id="17" creationId="{48FD4474-0BA4-792A-4860-54BD9BDFFAF1}"/>
          </ac:spMkLst>
        </pc:spChg>
        <pc:grpChg chg="mod">
          <ac:chgData name="Dieuwertje van Drooge" userId="53daea0a-1a70-4023-8697-8e2b5166e149" providerId="ADAL" clId="{0AD48CAF-1002-4401-B2EB-33B469355617}" dt="2025-03-26T15:04:24.045" v="17261" actId="207"/>
          <ac:grpSpMkLst>
            <pc:docMk/>
            <pc:sldMk cId="1997803943" sldId="300"/>
            <ac:grpSpMk id="10" creationId="{8EB08074-9B0C-EA59-88C6-A34BF743D25C}"/>
          </ac:grpSpMkLst>
        </pc:grpChg>
        <pc:picChg chg="mod">
          <ac:chgData name="Dieuwertje van Drooge" userId="53daea0a-1a70-4023-8697-8e2b5166e149" providerId="ADAL" clId="{0AD48CAF-1002-4401-B2EB-33B469355617}" dt="2025-03-19T16:08:43.065" v="12897" actId="1076"/>
          <ac:picMkLst>
            <pc:docMk/>
            <pc:sldMk cId="1997803943" sldId="300"/>
            <ac:picMk id="8" creationId="{0371E074-1BF4-FC01-4395-06F7B71C1269}"/>
          </ac:picMkLst>
        </pc:picChg>
        <pc:picChg chg="mod">
          <ac:chgData name="Dieuwertje van Drooge" userId="53daea0a-1a70-4023-8697-8e2b5166e149" providerId="ADAL" clId="{0AD48CAF-1002-4401-B2EB-33B469355617}" dt="2025-03-26T15:04:20.310" v="17260" actId="1076"/>
          <ac:picMkLst>
            <pc:docMk/>
            <pc:sldMk cId="1997803943" sldId="300"/>
            <ac:picMk id="12" creationId="{B2AEEF7D-D2AC-E0DF-93C4-40AC23018C37}"/>
          </ac:picMkLst>
        </pc:picChg>
        <pc:picChg chg="mod">
          <ac:chgData name="Dieuwertje van Drooge" userId="53daea0a-1a70-4023-8697-8e2b5166e149" providerId="ADAL" clId="{0AD48CAF-1002-4401-B2EB-33B469355617}" dt="2025-03-26T15:04:20.310" v="17260" actId="1076"/>
          <ac:picMkLst>
            <pc:docMk/>
            <pc:sldMk cId="1997803943" sldId="300"/>
            <ac:picMk id="13" creationId="{019E7B0A-386B-3F0F-9C40-F4622C430CE1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252076512" sldId="301"/>
        </pc:sldMkLst>
        <pc:spChg chg="mod">
          <ac:chgData name="Dieuwertje van Drooge" userId="53daea0a-1a70-4023-8697-8e2b5166e149" providerId="ADAL" clId="{0AD48CAF-1002-4401-B2EB-33B469355617}" dt="2025-03-19T16:25:50.754" v="13018" actId="207"/>
          <ac:spMkLst>
            <pc:docMk/>
            <pc:sldMk cId="3252076512" sldId="301"/>
            <ac:spMk id="3" creationId="{3E1526CE-8FE8-CD0C-BC67-BFBD4C6CA876}"/>
          </ac:spMkLst>
        </pc:spChg>
        <pc:spChg chg="mod">
          <ac:chgData name="Dieuwertje van Drooge" userId="53daea0a-1a70-4023-8697-8e2b5166e149" providerId="ADAL" clId="{0AD48CAF-1002-4401-B2EB-33B469355617}" dt="2025-03-19T16:25:25.643" v="12960" actId="207"/>
          <ac:spMkLst>
            <pc:docMk/>
            <pc:sldMk cId="3252076512" sldId="301"/>
            <ac:spMk id="5" creationId="{1C4EB89F-3ECD-A873-F716-96B1C5B44801}"/>
          </ac:spMkLst>
        </pc:spChg>
        <pc:spChg chg="mod">
          <ac:chgData name="Dieuwertje van Drooge" userId="53daea0a-1a70-4023-8697-8e2b5166e149" providerId="ADAL" clId="{0AD48CAF-1002-4401-B2EB-33B469355617}" dt="2025-03-19T16:25:19.884" v="12959" actId="207"/>
          <ac:spMkLst>
            <pc:docMk/>
            <pc:sldMk cId="3252076512" sldId="301"/>
            <ac:spMk id="6" creationId="{B62FC097-98EF-587D-FD08-671153B13E72}"/>
          </ac:spMkLst>
        </pc:spChg>
        <pc:spChg chg="mod">
          <ac:chgData name="Dieuwertje van Drooge" userId="53daea0a-1a70-4023-8697-8e2b5166e149" providerId="ADAL" clId="{0AD48CAF-1002-4401-B2EB-33B469355617}" dt="2025-03-25T15:03:52.851" v="14718" actId="20577"/>
          <ac:spMkLst>
            <pc:docMk/>
            <pc:sldMk cId="3252076512" sldId="301"/>
            <ac:spMk id="7" creationId="{4C63F2CD-7E7F-827D-D23F-6A563938A752}"/>
          </ac:spMkLst>
        </pc:spChg>
        <pc:spChg chg="add mod">
          <ac:chgData name="Dieuwertje van Drooge" userId="53daea0a-1a70-4023-8697-8e2b5166e149" providerId="ADAL" clId="{0AD48CAF-1002-4401-B2EB-33B469355617}" dt="2025-03-26T13:21:04.140" v="17064" actId="207"/>
          <ac:spMkLst>
            <pc:docMk/>
            <pc:sldMk cId="3252076512" sldId="301"/>
            <ac:spMk id="8" creationId="{6A74FFA3-72F6-776F-A76D-892E3D56E9EA}"/>
          </ac:spMkLst>
        </pc:spChg>
        <pc:spChg chg="mod">
          <ac:chgData name="Dieuwertje van Drooge" userId="53daea0a-1a70-4023-8697-8e2b5166e149" providerId="ADAL" clId="{0AD48CAF-1002-4401-B2EB-33B469355617}" dt="2025-03-19T16:24:53.243" v="12953" actId="1076"/>
          <ac:spMkLst>
            <pc:docMk/>
            <pc:sldMk cId="3252076512" sldId="301"/>
            <ac:spMk id="9" creationId="{61BB5DB4-6333-8C82-111A-966AE426C097}"/>
          </ac:spMkLst>
        </pc:spChg>
        <pc:spChg chg="mod">
          <ac:chgData name="Dieuwertje van Drooge" userId="53daea0a-1a70-4023-8697-8e2b5166e149" providerId="ADAL" clId="{0AD48CAF-1002-4401-B2EB-33B469355617}" dt="2025-03-19T16:25:50.754" v="13018" actId="207"/>
          <ac:spMkLst>
            <pc:docMk/>
            <pc:sldMk cId="3252076512" sldId="301"/>
            <ac:spMk id="16" creationId="{23CC098D-6D64-C85E-135D-BB5C685501FC}"/>
          </ac:spMkLst>
        </pc:spChg>
        <pc:spChg chg="mod">
          <ac:chgData name="Dieuwertje van Drooge" userId="53daea0a-1a70-4023-8697-8e2b5166e149" providerId="ADAL" clId="{0AD48CAF-1002-4401-B2EB-33B469355617}" dt="2025-03-19T16:25:15.925" v="12958" actId="1076"/>
          <ac:spMkLst>
            <pc:docMk/>
            <pc:sldMk cId="3252076512" sldId="301"/>
            <ac:spMk id="51" creationId="{838CCCF6-D21D-A48A-6BFE-7D5B64EED1F9}"/>
          </ac:spMkLst>
        </pc:spChg>
        <pc:grpChg chg="add mod">
          <ac:chgData name="Dieuwertje van Drooge" userId="53daea0a-1a70-4023-8697-8e2b5166e149" providerId="ADAL" clId="{0AD48CAF-1002-4401-B2EB-33B469355617}" dt="2025-03-26T15:04:07.040" v="17258" actId="207"/>
          <ac:grpSpMkLst>
            <pc:docMk/>
            <pc:sldMk cId="3252076512" sldId="301"/>
            <ac:grpSpMk id="4" creationId="{69AC1461-8A86-9208-D693-BF7F6C657A52}"/>
          </ac:grpSpMkLst>
        </pc:grpChg>
        <pc:picChg chg="add mod ord">
          <ac:chgData name="Dieuwertje van Drooge" userId="53daea0a-1a70-4023-8697-8e2b5166e149" providerId="ADAL" clId="{0AD48CAF-1002-4401-B2EB-33B469355617}" dt="2025-03-19T16:24:55.843" v="12954" actId="167"/>
          <ac:picMkLst>
            <pc:docMk/>
            <pc:sldMk cId="3252076512" sldId="301"/>
            <ac:picMk id="2" creationId="{098170AF-9087-A019-6058-8662748A7CB3}"/>
          </ac:picMkLst>
        </pc:picChg>
        <pc:picChg chg="mod">
          <ac:chgData name="Dieuwertje van Drooge" userId="53daea0a-1a70-4023-8697-8e2b5166e149" providerId="ADAL" clId="{0AD48CAF-1002-4401-B2EB-33B469355617}" dt="2025-03-19T16:24:53.243" v="12953" actId="1076"/>
          <ac:picMkLst>
            <pc:docMk/>
            <pc:sldMk cId="3252076512" sldId="301"/>
            <ac:picMk id="15" creationId="{008E25C0-C475-DF9D-6FF2-ED73F7B8C5B8}"/>
          </ac:picMkLst>
        </pc:picChg>
        <pc:picChg chg="mod">
          <ac:chgData name="Dieuwertje van Drooge" userId="53daea0a-1a70-4023-8697-8e2b5166e149" providerId="ADAL" clId="{0AD48CAF-1002-4401-B2EB-33B469355617}" dt="2025-03-19T16:24:53.243" v="12953" actId="1076"/>
          <ac:picMkLst>
            <pc:docMk/>
            <pc:sldMk cId="3252076512" sldId="301"/>
            <ac:picMk id="17" creationId="{8E1FA772-AF04-1E1B-C1E3-4ADAC23ABAC7}"/>
          </ac:picMkLst>
        </pc:picChg>
        <pc:picChg chg="add mod">
          <ac:chgData name="Dieuwertje van Drooge" userId="53daea0a-1a70-4023-8697-8e2b5166e149" providerId="ADAL" clId="{0AD48CAF-1002-4401-B2EB-33B469355617}" dt="2025-03-19T16:26:00.825" v="13021" actId="1076"/>
          <ac:picMkLst>
            <pc:docMk/>
            <pc:sldMk cId="3252076512" sldId="301"/>
            <ac:picMk id="18" creationId="{4E1D925E-05B7-1607-929B-ABB626CE45D1}"/>
          </ac:picMkLst>
        </pc:pic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28598884" sldId="302"/>
        </pc:sldMkLst>
        <pc:spChg chg="mod">
          <ac:chgData name="Dieuwertje van Drooge" userId="53daea0a-1a70-4023-8697-8e2b5166e149" providerId="ADAL" clId="{0AD48CAF-1002-4401-B2EB-33B469355617}" dt="2025-03-19T16:28:26.351" v="13096" actId="207"/>
          <ac:spMkLst>
            <pc:docMk/>
            <pc:sldMk cId="328598884" sldId="302"/>
            <ac:spMk id="3" creationId="{AA4BB177-6519-05D1-5552-91213BA0EFCA}"/>
          </ac:spMkLst>
        </pc:spChg>
        <pc:spChg chg="mod">
          <ac:chgData name="Dieuwertje van Drooge" userId="53daea0a-1a70-4023-8697-8e2b5166e149" providerId="ADAL" clId="{0AD48CAF-1002-4401-B2EB-33B469355617}" dt="2025-03-19T16:28:26.351" v="13096" actId="207"/>
          <ac:spMkLst>
            <pc:docMk/>
            <pc:sldMk cId="328598884" sldId="302"/>
            <ac:spMk id="5" creationId="{1D2CDF74-66AF-2ADA-C54E-093234D877D0}"/>
          </ac:spMkLst>
        </pc:spChg>
        <pc:spChg chg="mod">
          <ac:chgData name="Dieuwertje van Drooge" userId="53daea0a-1a70-4023-8697-8e2b5166e149" providerId="ADAL" clId="{0AD48CAF-1002-4401-B2EB-33B469355617}" dt="2025-03-19T16:28:26.351" v="13096" actId="207"/>
          <ac:spMkLst>
            <pc:docMk/>
            <pc:sldMk cId="328598884" sldId="302"/>
            <ac:spMk id="6" creationId="{DB9CAB89-0394-13DE-3B7D-3EC1A99E62F6}"/>
          </ac:spMkLst>
        </pc:spChg>
        <pc:spChg chg="mod">
          <ac:chgData name="Dieuwertje van Drooge" userId="53daea0a-1a70-4023-8697-8e2b5166e149" providerId="ADAL" clId="{0AD48CAF-1002-4401-B2EB-33B469355617}" dt="2025-03-19T16:28:26.351" v="13096" actId="207"/>
          <ac:spMkLst>
            <pc:docMk/>
            <pc:sldMk cId="328598884" sldId="302"/>
            <ac:spMk id="7" creationId="{950428BF-4369-74C8-FBA9-62FB86F229BE}"/>
          </ac:spMkLst>
        </pc:spChg>
        <pc:spChg chg="mod">
          <ac:chgData name="Dieuwertje van Drooge" userId="53daea0a-1a70-4023-8697-8e2b5166e149" providerId="ADAL" clId="{0AD48CAF-1002-4401-B2EB-33B469355617}" dt="2025-03-19T16:28:26.351" v="13096" actId="207"/>
          <ac:spMkLst>
            <pc:docMk/>
            <pc:sldMk cId="328598884" sldId="302"/>
            <ac:spMk id="16" creationId="{0A6CBF94-6392-8BFF-1A2D-BF4C5F4A5B19}"/>
          </ac:spMkLst>
        </pc:spChg>
        <pc:spChg chg="mod">
          <ac:chgData name="Dieuwertje van Drooge" userId="53daea0a-1a70-4023-8697-8e2b5166e149" providerId="ADAL" clId="{0AD48CAF-1002-4401-B2EB-33B469355617}" dt="2025-03-26T14:50:48.358" v="17257" actId="207"/>
          <ac:spMkLst>
            <pc:docMk/>
            <pc:sldMk cId="328598884" sldId="302"/>
            <ac:spMk id="20" creationId="{C2E4FE7C-9743-8393-1024-5B560B4ABF7A}"/>
          </ac:spMkLst>
        </pc:spChg>
        <pc:spChg chg="add mod">
          <ac:chgData name="Dieuwertje van Drooge" userId="53daea0a-1a70-4023-8697-8e2b5166e149" providerId="ADAL" clId="{0AD48CAF-1002-4401-B2EB-33B469355617}" dt="2025-03-19T16:38:42.103" v="13259" actId="1076"/>
          <ac:spMkLst>
            <pc:docMk/>
            <pc:sldMk cId="328598884" sldId="302"/>
            <ac:spMk id="24" creationId="{3A1E5821-EC05-54B7-401C-4431BDA45E23}"/>
          </ac:spMkLst>
        </pc:spChg>
        <pc:spChg chg="mod">
          <ac:chgData name="Dieuwertje van Drooge" userId="53daea0a-1a70-4023-8697-8e2b5166e149" providerId="ADAL" clId="{0AD48CAF-1002-4401-B2EB-33B469355617}" dt="2025-03-19T16:27:50.957" v="13060" actId="1076"/>
          <ac:spMkLst>
            <pc:docMk/>
            <pc:sldMk cId="328598884" sldId="302"/>
            <ac:spMk id="51" creationId="{DE5C1523-F0C8-446B-DF33-3A93E66A11ED}"/>
          </ac:spMkLst>
        </pc:spChg>
        <pc:grpChg chg="add mod">
          <ac:chgData name="Dieuwertje van Drooge" userId="53daea0a-1a70-4023-8697-8e2b5166e149" providerId="ADAL" clId="{0AD48CAF-1002-4401-B2EB-33B469355617}" dt="2025-03-19T16:27:41.853" v="13056" actId="1076"/>
          <ac:grpSpMkLst>
            <pc:docMk/>
            <pc:sldMk cId="328598884" sldId="302"/>
            <ac:grpSpMk id="14" creationId="{93246842-28E7-F9C8-E401-19C421208B5E}"/>
          </ac:grpSpMkLst>
        </pc:grpChg>
        <pc:picChg chg="add mod ord">
          <ac:chgData name="Dieuwertje van Drooge" userId="53daea0a-1a70-4023-8697-8e2b5166e149" providerId="ADAL" clId="{0AD48CAF-1002-4401-B2EB-33B469355617}" dt="2025-03-19T16:27:44.564" v="13057" actId="167"/>
          <ac:picMkLst>
            <pc:docMk/>
            <pc:sldMk cId="328598884" sldId="302"/>
            <ac:picMk id="8" creationId="{B4FCEF17-6C34-5EB7-8A6E-C9A93A1B1762}"/>
          </ac:picMkLst>
        </pc:picChg>
        <pc:picChg chg="mod">
          <ac:chgData name="Dieuwertje van Drooge" userId="53daea0a-1a70-4023-8697-8e2b5166e149" providerId="ADAL" clId="{0AD48CAF-1002-4401-B2EB-33B469355617}" dt="2025-03-19T16:27:41.853" v="13056" actId="1076"/>
          <ac:picMkLst>
            <pc:docMk/>
            <pc:sldMk cId="328598884" sldId="302"/>
            <ac:picMk id="21" creationId="{2E06FE1D-546C-037A-C604-A91D67A1E322}"/>
          </ac:picMkLst>
        </pc:picChg>
        <pc:picChg chg="mod">
          <ac:chgData name="Dieuwertje van Drooge" userId="53daea0a-1a70-4023-8697-8e2b5166e149" providerId="ADAL" clId="{0AD48CAF-1002-4401-B2EB-33B469355617}" dt="2025-03-19T16:27:41.853" v="13056" actId="1076"/>
          <ac:picMkLst>
            <pc:docMk/>
            <pc:sldMk cId="328598884" sldId="302"/>
            <ac:picMk id="22" creationId="{C7111553-AB75-977B-DB7F-39C6B46DF5BD}"/>
          </ac:picMkLst>
        </pc:picChg>
        <pc:picChg chg="add mod">
          <ac:chgData name="Dieuwertje van Drooge" userId="53daea0a-1a70-4023-8697-8e2b5166e149" providerId="ADAL" clId="{0AD48CAF-1002-4401-B2EB-33B469355617}" dt="2025-03-19T16:28:43.975" v="13101" actId="1076"/>
          <ac:picMkLst>
            <pc:docMk/>
            <pc:sldMk cId="328598884" sldId="302"/>
            <ac:picMk id="23" creationId="{4C0F82A5-25AE-CA90-3C5A-7F573C133083}"/>
          </ac:picMkLst>
        </pc:picChg>
      </pc:sldChg>
      <pc:sldChg chg="addSp delSp modSp add del mod addAnim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349748311" sldId="303"/>
        </pc:sldMkLst>
        <pc:spChg chg="add mod">
          <ac:chgData name="Dieuwertje van Drooge" userId="53daea0a-1a70-4023-8697-8e2b5166e149" providerId="ADAL" clId="{0AD48CAF-1002-4401-B2EB-33B469355617}" dt="2025-03-25T11:26:54.434" v="13649" actId="1076"/>
          <ac:spMkLst>
            <pc:docMk/>
            <pc:sldMk cId="3349748311" sldId="303"/>
            <ac:spMk id="2" creationId="{45B2FADE-F12C-BF46-C3CD-239FEA95C3F4}"/>
          </ac:spMkLst>
        </pc:spChg>
        <pc:spChg chg="add mod">
          <ac:chgData name="Dieuwertje van Drooge" userId="53daea0a-1a70-4023-8697-8e2b5166e149" providerId="ADAL" clId="{0AD48CAF-1002-4401-B2EB-33B469355617}" dt="2025-03-19T16:30:43.744" v="13113" actId="207"/>
          <ac:spMkLst>
            <pc:docMk/>
            <pc:sldMk cId="3349748311" sldId="303"/>
            <ac:spMk id="4" creationId="{828FFA27-3328-83B4-90BF-41F0EBB100AD}"/>
          </ac:spMkLst>
        </pc:spChg>
        <pc:spChg chg="add mod">
          <ac:chgData name="Dieuwertje van Drooge" userId="53daea0a-1a70-4023-8697-8e2b5166e149" providerId="ADAL" clId="{0AD48CAF-1002-4401-B2EB-33B469355617}" dt="2025-03-19T16:31:30.675" v="13180" actId="20577"/>
          <ac:spMkLst>
            <pc:docMk/>
            <pc:sldMk cId="3349748311" sldId="303"/>
            <ac:spMk id="5" creationId="{99E897CB-75FF-7248-274F-779835DD6FA4}"/>
          </ac:spMkLst>
        </pc:spChg>
        <pc:spChg chg="add mod">
          <ac:chgData name="Dieuwertje van Drooge" userId="53daea0a-1a70-4023-8697-8e2b5166e149" providerId="ADAL" clId="{0AD48CAF-1002-4401-B2EB-33B469355617}" dt="2025-03-26T13:21:31.609" v="17068" actId="115"/>
          <ac:spMkLst>
            <pc:docMk/>
            <pc:sldMk cId="3349748311" sldId="303"/>
            <ac:spMk id="6" creationId="{7DC2C454-CBA6-32D6-B657-E584AF7C8F35}"/>
          </ac:spMkLst>
        </pc:spChg>
        <pc:spChg chg="add mod">
          <ac:chgData name="Dieuwertje van Drooge" userId="53daea0a-1a70-4023-8697-8e2b5166e149" providerId="ADAL" clId="{0AD48CAF-1002-4401-B2EB-33B469355617}" dt="2025-03-19T16:32:06.195" v="13218" actId="20577"/>
          <ac:spMkLst>
            <pc:docMk/>
            <pc:sldMk cId="3349748311" sldId="303"/>
            <ac:spMk id="7" creationId="{B864C9BA-51D9-C7A0-326E-82D6B7C707A1}"/>
          </ac:spMkLst>
        </pc:spChg>
        <pc:spChg chg="add del mod">
          <ac:chgData name="Dieuwertje van Drooge" userId="53daea0a-1a70-4023-8697-8e2b5166e149" providerId="ADAL" clId="{0AD48CAF-1002-4401-B2EB-33B469355617}" dt="2025-03-19T16:31:41.015" v="13204" actId="20577"/>
          <ac:spMkLst>
            <pc:docMk/>
            <pc:sldMk cId="3349748311" sldId="303"/>
            <ac:spMk id="8" creationId="{E2BE3CFE-BB9B-0126-5722-B46CEEBEE6C3}"/>
          </ac:spMkLst>
        </pc:spChg>
        <pc:spChg chg="mod">
          <ac:chgData name="Dieuwertje van Drooge" userId="53daea0a-1a70-4023-8697-8e2b5166e149" providerId="ADAL" clId="{0AD48CAF-1002-4401-B2EB-33B469355617}" dt="2025-03-19T16:32:34.825" v="13226" actId="1076"/>
          <ac:spMkLst>
            <pc:docMk/>
            <pc:sldMk cId="3349748311" sldId="303"/>
            <ac:spMk id="51" creationId="{D26DA2D1-3543-8510-0A18-934C2D967DA9}"/>
          </ac:spMkLst>
        </pc:spChg>
        <pc:picChg chg="add mod">
          <ac:chgData name="Dieuwertje van Drooge" userId="53daea0a-1a70-4023-8697-8e2b5166e149" providerId="ADAL" clId="{0AD48CAF-1002-4401-B2EB-33B469355617}" dt="2025-03-19T16:38:26.115" v="13258" actId="1076"/>
          <ac:picMkLst>
            <pc:docMk/>
            <pc:sldMk cId="3349748311" sldId="303"/>
            <ac:picMk id="11272" creationId="{22F236C3-71CE-BC49-42C3-8EEB5BDD8A2D}"/>
          </ac:picMkLst>
        </pc:picChg>
      </pc:sldChg>
      <pc:sldChg chg="delSp modSp add del mod ord delAnim">
        <pc:chgData name="Dieuwertje van Drooge" userId="53daea0a-1a70-4023-8697-8e2b5166e149" providerId="ADAL" clId="{0AD48CAF-1002-4401-B2EB-33B469355617}" dt="2025-03-24T15:23:08.131" v="13629" actId="47"/>
        <pc:sldMkLst>
          <pc:docMk/>
          <pc:sldMk cId="1995340683" sldId="304"/>
        </pc:sldMkLst>
      </pc:sldChg>
      <pc:sldChg chg="addSp delSp modSp add del mod del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748087580" sldId="305"/>
        </pc:sldMkLst>
        <pc:spChg chg="mod">
          <ac:chgData name="Dieuwertje van Drooge" userId="53daea0a-1a70-4023-8697-8e2b5166e149" providerId="ADAL" clId="{0AD48CAF-1002-4401-B2EB-33B469355617}" dt="2025-03-19T16:40:51.153" v="13396" actId="1076"/>
          <ac:spMkLst>
            <pc:docMk/>
            <pc:sldMk cId="748087580" sldId="305"/>
            <ac:spMk id="5" creationId="{56779758-ACD2-9ACC-0984-EF7ECE752AF8}"/>
          </ac:spMkLst>
        </pc:spChg>
        <pc:spChg chg="mod">
          <ac:chgData name="Dieuwertje van Drooge" userId="53daea0a-1a70-4023-8697-8e2b5166e149" providerId="ADAL" clId="{0AD48CAF-1002-4401-B2EB-33B469355617}" dt="2025-03-19T16:40:44.115" v="13395" actId="1076"/>
          <ac:spMkLst>
            <pc:docMk/>
            <pc:sldMk cId="748087580" sldId="305"/>
            <ac:spMk id="11" creationId="{351013A8-84BF-44F7-44E8-A5FB79C925E7}"/>
          </ac:spMkLst>
        </pc:spChg>
        <pc:grpChg chg="mod">
          <ac:chgData name="Dieuwertje van Drooge" userId="53daea0a-1a70-4023-8697-8e2b5166e149" providerId="ADAL" clId="{0AD48CAF-1002-4401-B2EB-33B469355617}" dt="2025-03-19T16:40:44.115" v="13395" actId="1076"/>
          <ac:grpSpMkLst>
            <pc:docMk/>
            <pc:sldMk cId="748087580" sldId="305"/>
            <ac:grpSpMk id="10" creationId="{AF0D5283-B49A-E7B6-661B-01230F43135C}"/>
          </ac:grpSpMkLst>
        </pc:grpChg>
        <pc:picChg chg="add mod">
          <ac:chgData name="Dieuwertje van Drooge" userId="53daea0a-1a70-4023-8697-8e2b5166e149" providerId="ADAL" clId="{0AD48CAF-1002-4401-B2EB-33B469355617}" dt="2025-03-19T16:40:40.403" v="13392" actId="12789"/>
          <ac:picMkLst>
            <pc:docMk/>
            <pc:sldMk cId="748087580" sldId="305"/>
            <ac:picMk id="4" creationId="{E1CDADCC-401C-F96B-C9F6-47BF3E0B8B79}"/>
          </ac:picMkLst>
        </pc:picChg>
        <pc:picChg chg="add mod">
          <ac:chgData name="Dieuwertje van Drooge" userId="53daea0a-1a70-4023-8697-8e2b5166e149" providerId="ADAL" clId="{0AD48CAF-1002-4401-B2EB-33B469355617}" dt="2025-03-19T16:40:40.403" v="13392" actId="12789"/>
          <ac:picMkLst>
            <pc:docMk/>
            <pc:sldMk cId="748087580" sldId="305"/>
            <ac:picMk id="9" creationId="{FCBF2141-30D0-63A7-073C-21C7346B0FC6}"/>
          </ac:picMkLst>
        </pc:picChg>
        <pc:picChg chg="mod">
          <ac:chgData name="Dieuwertje van Drooge" userId="53daea0a-1a70-4023-8697-8e2b5166e149" providerId="ADAL" clId="{0AD48CAF-1002-4401-B2EB-33B469355617}" dt="2025-03-19T16:40:44.115" v="13395" actId="1076"/>
          <ac:picMkLst>
            <pc:docMk/>
            <pc:sldMk cId="748087580" sldId="305"/>
            <ac:picMk id="12" creationId="{BAFD8735-3810-1E83-1B69-FB8624F74C5D}"/>
          </ac:picMkLst>
        </pc:picChg>
        <pc:picChg chg="mod">
          <ac:chgData name="Dieuwertje van Drooge" userId="53daea0a-1a70-4023-8697-8e2b5166e149" providerId="ADAL" clId="{0AD48CAF-1002-4401-B2EB-33B469355617}" dt="2025-03-19T16:40:44.115" v="13395" actId="1076"/>
          <ac:picMkLst>
            <pc:docMk/>
            <pc:sldMk cId="748087580" sldId="305"/>
            <ac:picMk id="13" creationId="{1EE7DBBC-1BB6-004A-2A8F-1D5E967CA2BA}"/>
          </ac:picMkLst>
        </pc:picChg>
        <pc:picChg chg="add del mod">
          <ac:chgData name="Dieuwertje van Drooge" userId="53daea0a-1a70-4023-8697-8e2b5166e149" providerId="ADAL" clId="{0AD48CAF-1002-4401-B2EB-33B469355617}" dt="2025-03-19T16:40:41.605" v="13393" actId="408"/>
          <ac:picMkLst>
            <pc:docMk/>
            <pc:sldMk cId="748087580" sldId="305"/>
            <ac:picMk id="38" creationId="{23EFF416-7EB0-DB55-E799-1FCE569FBF7B}"/>
          </ac:picMkLst>
        </pc:picChg>
      </pc:sldChg>
      <pc:sldChg chg="delSp add del mod">
        <pc:chgData name="Dieuwertje van Drooge" userId="53daea0a-1a70-4023-8697-8e2b5166e149" providerId="ADAL" clId="{0AD48CAF-1002-4401-B2EB-33B469355617}" dt="2025-03-19T16:41:09.833" v="13402" actId="47"/>
        <pc:sldMkLst>
          <pc:docMk/>
          <pc:sldMk cId="583913226" sldId="306"/>
        </pc:sldMkLst>
      </pc:sldChg>
      <pc:sldChg chg="modSp add del mod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1887286151" sldId="306"/>
        </pc:sldMkLst>
        <pc:spChg chg="mod">
          <ac:chgData name="Dieuwertje van Drooge" userId="53daea0a-1a70-4023-8697-8e2b5166e149" providerId="ADAL" clId="{0AD48CAF-1002-4401-B2EB-33B469355617}" dt="2025-03-19T16:48:18.991" v="13463" actId="20577"/>
          <ac:spMkLst>
            <pc:docMk/>
            <pc:sldMk cId="1887286151" sldId="306"/>
            <ac:spMk id="4" creationId="{9BBA18CE-2322-4B4C-51F7-6C76F7CA067D}"/>
          </ac:spMkLst>
        </pc:spChg>
        <pc:spChg chg="mod">
          <ac:chgData name="Dieuwertje van Drooge" userId="53daea0a-1a70-4023-8697-8e2b5166e149" providerId="ADAL" clId="{0AD48CAF-1002-4401-B2EB-33B469355617}" dt="2025-03-19T16:41:19.199" v="13434" actId="20577"/>
          <ac:spMkLst>
            <pc:docMk/>
            <pc:sldMk cId="1887286151" sldId="306"/>
            <ac:spMk id="5" creationId="{2FDB1827-32F9-00CB-A00A-7D6F8CF337C5}"/>
          </ac:spMkLst>
        </pc:spChg>
      </pc:sldChg>
      <pc:sldChg chg="addSp delSp modSp add del mod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1379716629" sldId="307"/>
        </pc:sldMkLst>
        <pc:spChg chg="add mod">
          <ac:chgData name="Dieuwertje van Drooge" userId="53daea0a-1a70-4023-8697-8e2b5166e149" providerId="ADAL" clId="{0AD48CAF-1002-4401-B2EB-33B469355617}" dt="2025-03-26T13:20:38.642" v="17058" actId="20577"/>
          <ac:spMkLst>
            <pc:docMk/>
            <pc:sldMk cId="1379716629" sldId="307"/>
            <ac:spMk id="2" creationId="{B8A6A135-459D-B400-EF29-9E01AFACC355}"/>
          </ac:spMkLst>
        </pc:spChg>
        <pc:spChg chg="add mod">
          <ac:chgData name="Dieuwertje van Drooge" userId="53daea0a-1a70-4023-8697-8e2b5166e149" providerId="ADAL" clId="{0AD48CAF-1002-4401-B2EB-33B469355617}" dt="2025-03-26T13:20:25.037" v="17007" actId="1076"/>
          <ac:spMkLst>
            <pc:docMk/>
            <pc:sldMk cId="1379716629" sldId="307"/>
            <ac:spMk id="5" creationId="{06FFE2A0-E6A8-BCDC-DEB7-FAA2AAACDDE1}"/>
          </ac:spMkLst>
        </pc:spChg>
      </pc:sldChg>
      <pc:sldChg chg="addSp delSp modSp add del mod delAnim modAnim">
        <pc:chgData name="Dieuwertje van Drooge" userId="53daea0a-1a70-4023-8697-8e2b5166e149" providerId="ADAL" clId="{0AD48CAF-1002-4401-B2EB-33B469355617}" dt="2025-03-26T13:23:54.907" v="17102" actId="47"/>
        <pc:sldMkLst>
          <pc:docMk/>
          <pc:sldMk cId="962891007" sldId="308"/>
        </pc:sldMkLst>
      </pc:sldChg>
      <pc:sldChg chg="delSp modSp add mod delAnim modAnim">
        <pc:chgData name="Dieuwertje van Drooge" userId="53daea0a-1a70-4023-8697-8e2b5166e149" providerId="ADAL" clId="{0AD48CAF-1002-4401-B2EB-33B469355617}" dt="2025-03-26T12:55:56.170" v="14792" actId="1076"/>
        <pc:sldMkLst>
          <pc:docMk/>
          <pc:sldMk cId="1048657589" sldId="309"/>
        </pc:sldMkLst>
        <pc:spChg chg="mod">
          <ac:chgData name="Dieuwertje van Drooge" userId="53daea0a-1a70-4023-8697-8e2b5166e149" providerId="ADAL" clId="{0AD48CAF-1002-4401-B2EB-33B469355617}" dt="2025-03-26T12:55:56.170" v="14792" actId="1076"/>
          <ac:spMkLst>
            <pc:docMk/>
            <pc:sldMk cId="1048657589" sldId="309"/>
            <ac:spMk id="29" creationId="{C0676848-3A73-D64C-9364-33EF4DAE4CF8}"/>
          </ac:spMkLst>
        </pc:spChg>
        <pc:picChg chg="mod">
          <ac:chgData name="Dieuwertje van Drooge" userId="53daea0a-1a70-4023-8697-8e2b5166e149" providerId="ADAL" clId="{0AD48CAF-1002-4401-B2EB-33B469355617}" dt="2025-03-26T12:55:56.170" v="14792" actId="1076"/>
          <ac:picMkLst>
            <pc:docMk/>
            <pc:sldMk cId="1048657589" sldId="309"/>
            <ac:picMk id="26" creationId="{6B894A97-B522-E1A7-B88F-CD5D606984A6}"/>
          </ac:picMkLst>
        </pc:picChg>
      </pc:sldChg>
      <pc:sldChg chg="addSp delSp modSp add mod modAnim">
        <pc:chgData name="Dieuwertje van Drooge" userId="53daea0a-1a70-4023-8697-8e2b5166e149" providerId="ADAL" clId="{0AD48CAF-1002-4401-B2EB-33B469355617}" dt="2025-03-26T12:56:00.821" v="14793" actId="1076"/>
        <pc:sldMkLst>
          <pc:docMk/>
          <pc:sldMk cId="2719256719" sldId="310"/>
        </pc:sldMkLst>
        <pc:spChg chg="mod">
          <ac:chgData name="Dieuwertje van Drooge" userId="53daea0a-1a70-4023-8697-8e2b5166e149" providerId="ADAL" clId="{0AD48CAF-1002-4401-B2EB-33B469355617}" dt="2025-03-26T12:54:03.529" v="14762"/>
          <ac:spMkLst>
            <pc:docMk/>
            <pc:sldMk cId="2719256719" sldId="310"/>
            <ac:spMk id="6" creationId="{7089C410-E030-0C69-1CD3-EE7487B4106F}"/>
          </ac:spMkLst>
        </pc:spChg>
        <pc:grpChg chg="add mod">
          <ac:chgData name="Dieuwertje van Drooge" userId="53daea0a-1a70-4023-8697-8e2b5166e149" providerId="ADAL" clId="{0AD48CAF-1002-4401-B2EB-33B469355617}" dt="2025-03-26T12:56:00.821" v="14793" actId="1076"/>
          <ac:grpSpMkLst>
            <pc:docMk/>
            <pc:sldMk cId="2719256719" sldId="310"/>
            <ac:grpSpMk id="3" creationId="{76435A8B-B126-D1E9-078F-6026AE4BD003}"/>
          </ac:grpSpMkLst>
        </pc:grpChg>
        <pc:picChg chg="mod">
          <ac:chgData name="Dieuwertje van Drooge" userId="53daea0a-1a70-4023-8697-8e2b5166e149" providerId="ADAL" clId="{0AD48CAF-1002-4401-B2EB-33B469355617}" dt="2025-03-26T12:54:03.529" v="14762"/>
          <ac:picMkLst>
            <pc:docMk/>
            <pc:sldMk cId="2719256719" sldId="310"/>
            <ac:picMk id="5" creationId="{A9617843-299B-C2E6-4705-B229E7E80A9B}"/>
          </ac:picMkLst>
        </pc:picChg>
      </pc:sldChg>
      <pc:sldChg chg="add del">
        <pc:chgData name="Dieuwertje van Drooge" userId="53daea0a-1a70-4023-8697-8e2b5166e149" providerId="ADAL" clId="{0AD48CAF-1002-4401-B2EB-33B469355617}" dt="2025-03-26T12:53:54.331" v="14757" actId="47"/>
        <pc:sldMkLst>
          <pc:docMk/>
          <pc:sldMk cId="3459695940" sldId="310"/>
        </pc:sldMkLst>
      </pc:sldChg>
      <pc:sldChg chg="addSp delSp modSp add mod modAnim">
        <pc:chgData name="Dieuwertje van Drooge" userId="53daea0a-1a70-4023-8697-8e2b5166e149" providerId="ADAL" clId="{0AD48CAF-1002-4401-B2EB-33B469355617}" dt="2025-03-26T12:56:05.315" v="14794" actId="1076"/>
        <pc:sldMkLst>
          <pc:docMk/>
          <pc:sldMk cId="2156206311" sldId="311"/>
        </pc:sldMkLst>
        <pc:spChg chg="mod">
          <ac:chgData name="Dieuwertje van Drooge" userId="53daea0a-1a70-4023-8697-8e2b5166e149" providerId="ADAL" clId="{0AD48CAF-1002-4401-B2EB-33B469355617}" dt="2025-03-26T12:54:37.073" v="14770"/>
          <ac:spMkLst>
            <pc:docMk/>
            <pc:sldMk cId="2156206311" sldId="311"/>
            <ac:spMk id="6" creationId="{D51D8BA2-C991-E870-D2F1-40F526984C3C}"/>
          </ac:spMkLst>
        </pc:spChg>
        <pc:grpChg chg="add mod">
          <ac:chgData name="Dieuwertje van Drooge" userId="53daea0a-1a70-4023-8697-8e2b5166e149" providerId="ADAL" clId="{0AD48CAF-1002-4401-B2EB-33B469355617}" dt="2025-03-26T12:56:05.315" v="14794" actId="1076"/>
          <ac:grpSpMkLst>
            <pc:docMk/>
            <pc:sldMk cId="2156206311" sldId="311"/>
            <ac:grpSpMk id="3" creationId="{8268B776-9A03-5172-0CF2-DF31D9A0765D}"/>
          </ac:grpSpMkLst>
        </pc:grpChg>
        <pc:picChg chg="mod">
          <ac:chgData name="Dieuwertje van Drooge" userId="53daea0a-1a70-4023-8697-8e2b5166e149" providerId="ADAL" clId="{0AD48CAF-1002-4401-B2EB-33B469355617}" dt="2025-03-26T12:54:37.073" v="14770"/>
          <ac:picMkLst>
            <pc:docMk/>
            <pc:sldMk cId="2156206311" sldId="311"/>
            <ac:picMk id="5" creationId="{B71420D3-7EB0-4D5F-001F-814411C9EFA6}"/>
          </ac:picMkLst>
        </pc:picChg>
      </pc:sldChg>
      <pc:sldChg chg="add del">
        <pc:chgData name="Dieuwertje van Drooge" userId="53daea0a-1a70-4023-8697-8e2b5166e149" providerId="ADAL" clId="{0AD48CAF-1002-4401-B2EB-33B469355617}" dt="2025-03-26T12:53:55.156" v="14758" actId="47"/>
        <pc:sldMkLst>
          <pc:docMk/>
          <pc:sldMk cId="2696142603" sldId="311"/>
        </pc:sldMkLst>
      </pc:sldChg>
      <pc:sldChg chg="delSp modSp add mod">
        <pc:chgData name="Dieuwertje van Drooge" userId="53daea0a-1a70-4023-8697-8e2b5166e149" providerId="ADAL" clId="{0AD48CAF-1002-4401-B2EB-33B469355617}" dt="2025-03-26T14:01:57.103" v="17256" actId="20577"/>
        <pc:sldMkLst>
          <pc:docMk/>
          <pc:sldMk cId="1277870206" sldId="312"/>
        </pc:sldMkLst>
        <pc:spChg chg="mod">
          <ac:chgData name="Dieuwertje van Drooge" userId="53daea0a-1a70-4023-8697-8e2b5166e149" providerId="ADAL" clId="{0AD48CAF-1002-4401-B2EB-33B469355617}" dt="2025-03-26T14:01:57.103" v="17256" actId="20577"/>
          <ac:spMkLst>
            <pc:docMk/>
            <pc:sldMk cId="1277870206" sldId="312"/>
            <ac:spMk id="18" creationId="{677D1485-5E06-AF93-1126-7B420A17293A}"/>
          </ac:spMkLst>
        </pc:spChg>
      </pc:sldChg>
      <pc:sldChg chg="addSp delSp modSp add mod modAnim">
        <pc:chgData name="Dieuwertje van Drooge" userId="53daea0a-1a70-4023-8697-8e2b5166e149" providerId="ADAL" clId="{0AD48CAF-1002-4401-B2EB-33B469355617}" dt="2025-03-26T13:05:42.667" v="15904" actId="1076"/>
        <pc:sldMkLst>
          <pc:docMk/>
          <pc:sldMk cId="3017611408" sldId="313"/>
        </pc:sldMkLst>
        <pc:spChg chg="add mod">
          <ac:chgData name="Dieuwertje van Drooge" userId="53daea0a-1a70-4023-8697-8e2b5166e149" providerId="ADAL" clId="{0AD48CAF-1002-4401-B2EB-33B469355617}" dt="2025-03-26T13:05:29.891" v="15895" actId="20577"/>
          <ac:spMkLst>
            <pc:docMk/>
            <pc:sldMk cId="3017611408" sldId="313"/>
            <ac:spMk id="2" creationId="{B2D5B819-5BA7-CAF7-868D-C4B0FF02A789}"/>
          </ac:spMkLst>
        </pc:spChg>
        <pc:spChg chg="add mod">
          <ac:chgData name="Dieuwertje van Drooge" userId="53daea0a-1a70-4023-8697-8e2b5166e149" providerId="ADAL" clId="{0AD48CAF-1002-4401-B2EB-33B469355617}" dt="2025-03-26T13:05:42.667" v="15904" actId="1076"/>
          <ac:spMkLst>
            <pc:docMk/>
            <pc:sldMk cId="3017611408" sldId="313"/>
            <ac:spMk id="4" creationId="{A5A7A23F-068E-DAE3-AB95-14A558E6EEDF}"/>
          </ac:spMkLst>
        </pc:spChg>
      </pc:sldChg>
      <pc:sldChg chg="modSp add mod">
        <pc:chgData name="Dieuwertje van Drooge" userId="53daea0a-1a70-4023-8697-8e2b5166e149" providerId="ADAL" clId="{0AD48CAF-1002-4401-B2EB-33B469355617}" dt="2025-03-28T12:16:18.080" v="17436" actId="20577"/>
        <pc:sldMkLst>
          <pc:docMk/>
          <pc:sldMk cId="911689074" sldId="314"/>
        </pc:sldMkLst>
        <pc:spChg chg="mod">
          <ac:chgData name="Dieuwertje van Drooge" userId="53daea0a-1a70-4023-8697-8e2b5166e149" providerId="ADAL" clId="{0AD48CAF-1002-4401-B2EB-33B469355617}" dt="2025-03-26T13:28:36.573" v="17133" actId="20577"/>
          <ac:spMkLst>
            <pc:docMk/>
            <pc:sldMk cId="911689074" sldId="314"/>
            <ac:spMk id="2" creationId="{36BF28A3-BA6C-1A9B-2E01-5060724984C8}"/>
          </ac:spMkLst>
        </pc:spChg>
        <pc:spChg chg="mod">
          <ac:chgData name="Dieuwertje van Drooge" userId="53daea0a-1a70-4023-8697-8e2b5166e149" providerId="ADAL" clId="{0AD48CAF-1002-4401-B2EB-33B469355617}" dt="2025-03-28T12:16:18.080" v="17436" actId="20577"/>
          <ac:spMkLst>
            <pc:docMk/>
            <pc:sldMk cId="911689074" sldId="314"/>
            <ac:spMk id="4" creationId="{5FCD9916-21FC-5471-42DA-31EF46EDE474}"/>
          </ac:spMkLst>
        </pc:spChg>
      </pc:sldChg>
      <pc:sldChg chg="delSp modSp add mod modAnim">
        <pc:chgData name="Dieuwertje van Drooge" userId="53daea0a-1a70-4023-8697-8e2b5166e149" providerId="ADAL" clId="{0AD48CAF-1002-4401-B2EB-33B469355617}" dt="2025-03-26T13:10:09.271" v="16548" actId="20577"/>
        <pc:sldMkLst>
          <pc:docMk/>
          <pc:sldMk cId="3637425835" sldId="315"/>
        </pc:sldMkLst>
        <pc:spChg chg="mod">
          <ac:chgData name="Dieuwertje van Drooge" userId="53daea0a-1a70-4023-8697-8e2b5166e149" providerId="ADAL" clId="{0AD48CAF-1002-4401-B2EB-33B469355617}" dt="2025-03-26T13:10:09.271" v="16548" actId="20577"/>
          <ac:spMkLst>
            <pc:docMk/>
            <pc:sldMk cId="3637425835" sldId="315"/>
            <ac:spMk id="49" creationId="{7B2AF04D-B629-91E9-136B-8F7707807F84}"/>
          </ac:spMkLst>
        </pc:spChg>
        <pc:grpChg chg="mod">
          <ac:chgData name="Dieuwertje van Drooge" userId="53daea0a-1a70-4023-8697-8e2b5166e149" providerId="ADAL" clId="{0AD48CAF-1002-4401-B2EB-33B469355617}" dt="2025-03-26T13:08:34.712" v="16297" actId="1076"/>
          <ac:grpSpMkLst>
            <pc:docMk/>
            <pc:sldMk cId="3637425835" sldId="315"/>
            <ac:grpSpMk id="3" creationId="{D8CC6C39-E40F-0F09-4923-AE98255B3D57}"/>
          </ac:grpSpMkLst>
        </pc:grpChg>
        <pc:picChg chg="mod">
          <ac:chgData name="Dieuwertje van Drooge" userId="53daea0a-1a70-4023-8697-8e2b5166e149" providerId="ADAL" clId="{0AD48CAF-1002-4401-B2EB-33B469355617}" dt="2025-03-26T13:08:34.712" v="16297" actId="1076"/>
          <ac:picMkLst>
            <pc:docMk/>
            <pc:sldMk cId="3637425835" sldId="315"/>
            <ac:picMk id="2" creationId="{9652E6BF-9A49-8B73-3F69-137FF6501DFD}"/>
          </ac:picMkLst>
        </pc:picChg>
      </pc:sldChg>
      <pc:sldChg chg="addSp delSp modSp add del mod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253962383" sldId="316"/>
        </pc:sldMkLst>
        <pc:spChg chg="add mod">
          <ac:chgData name="Dieuwertje van Drooge" userId="53daea0a-1a70-4023-8697-8e2b5166e149" providerId="ADAL" clId="{0AD48CAF-1002-4401-B2EB-33B469355617}" dt="2025-03-26T13:17:18.881" v="16825" actId="313"/>
          <ac:spMkLst>
            <pc:docMk/>
            <pc:sldMk cId="253962383" sldId="316"/>
            <ac:spMk id="3" creationId="{5419CA84-5950-B727-40F6-1B93D3013285}"/>
          </ac:spMkLst>
        </pc:spChg>
      </pc:sldChg>
      <pc:sldChg chg="addSp delSp modSp add del mod delAnim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3460567766" sldId="317"/>
        </pc:sldMkLst>
        <pc:spChg chg="add mod">
          <ac:chgData name="Dieuwertje van Drooge" userId="53daea0a-1a70-4023-8697-8e2b5166e149" providerId="ADAL" clId="{0AD48CAF-1002-4401-B2EB-33B469355617}" dt="2025-03-26T13:18:12.143" v="16920" actId="14100"/>
          <ac:spMkLst>
            <pc:docMk/>
            <pc:sldMk cId="3460567766" sldId="317"/>
            <ac:spMk id="3" creationId="{3F78CD58-D8B7-40EF-E8A7-46F159DE426B}"/>
          </ac:spMkLst>
        </pc:spChg>
        <pc:spChg chg="mod">
          <ac:chgData name="Dieuwertje van Drooge" userId="53daea0a-1a70-4023-8697-8e2b5166e149" providerId="ADAL" clId="{0AD48CAF-1002-4401-B2EB-33B469355617}" dt="2025-03-26T13:18:01.014" v="16898" actId="20577"/>
          <ac:spMkLst>
            <pc:docMk/>
            <pc:sldMk cId="3460567766" sldId="317"/>
            <ac:spMk id="7" creationId="{EA4E2743-B6BC-69CB-877B-944F9F03C38E}"/>
          </ac:spMkLst>
        </pc:spChg>
      </pc:sldChg>
      <pc:sldChg chg="delSp modSp add del mod modAnim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2918628067" sldId="318"/>
        </pc:sldMkLst>
        <pc:spChg chg="mod">
          <ac:chgData name="Dieuwertje van Drooge" userId="53daea0a-1a70-4023-8697-8e2b5166e149" providerId="ADAL" clId="{0AD48CAF-1002-4401-B2EB-33B469355617}" dt="2025-03-26T13:19:16.368" v="16944" actId="1076"/>
          <ac:spMkLst>
            <pc:docMk/>
            <pc:sldMk cId="2918628067" sldId="318"/>
            <ac:spMk id="8" creationId="{011A1AB2-16D2-42AC-8D01-56B7DC5DF1D9}"/>
          </ac:spMkLst>
        </pc:spChg>
        <pc:picChg chg="mod">
          <ac:chgData name="Dieuwertje van Drooge" userId="53daea0a-1a70-4023-8697-8e2b5166e149" providerId="ADAL" clId="{0AD48CAF-1002-4401-B2EB-33B469355617}" dt="2025-03-26T13:19:13.720" v="16943" actId="1076"/>
          <ac:picMkLst>
            <pc:docMk/>
            <pc:sldMk cId="2918628067" sldId="318"/>
            <ac:picMk id="6" creationId="{A270130D-D7B7-BF00-82B9-64B396C05A95}"/>
          </ac:picMkLst>
        </pc:picChg>
      </pc:sldChg>
      <pc:sldChg chg="addSp delSp modSp add mod delAnim modAnim">
        <pc:chgData name="Dieuwertje van Drooge" userId="53daea0a-1a70-4023-8697-8e2b5166e149" providerId="ADAL" clId="{0AD48CAF-1002-4401-B2EB-33B469355617}" dt="2025-03-26T13:57:42.890" v="17251" actId="20577"/>
        <pc:sldMkLst>
          <pc:docMk/>
          <pc:sldMk cId="2617158917" sldId="319"/>
        </pc:sldMkLst>
        <pc:spChg chg="add mod">
          <ac:chgData name="Dieuwertje van Drooge" userId="53daea0a-1a70-4023-8697-8e2b5166e149" providerId="ADAL" clId="{0AD48CAF-1002-4401-B2EB-33B469355617}" dt="2025-03-26T13:22:41.928" v="17079"/>
          <ac:spMkLst>
            <pc:docMk/>
            <pc:sldMk cId="2617158917" sldId="319"/>
            <ac:spMk id="4" creationId="{1E5C53FD-E422-1F4A-E846-59A5E6473D92}"/>
          </ac:spMkLst>
        </pc:spChg>
        <pc:spChg chg="mod">
          <ac:chgData name="Dieuwertje van Drooge" userId="53daea0a-1a70-4023-8697-8e2b5166e149" providerId="ADAL" clId="{0AD48CAF-1002-4401-B2EB-33B469355617}" dt="2025-03-26T13:57:42.890" v="17251" actId="20577"/>
          <ac:spMkLst>
            <pc:docMk/>
            <pc:sldMk cId="2617158917" sldId="319"/>
            <ac:spMk id="22" creationId="{C2AB3D8B-6CA5-538D-5AEB-09E943AFAF82}"/>
          </ac:spMkLst>
        </pc:spChg>
        <pc:picChg chg="mod">
          <ac:chgData name="Dieuwertje van Drooge" userId="53daea0a-1a70-4023-8697-8e2b5166e149" providerId="ADAL" clId="{0AD48CAF-1002-4401-B2EB-33B469355617}" dt="2025-03-26T13:23:12.433" v="17090" actId="1076"/>
          <ac:picMkLst>
            <pc:docMk/>
            <pc:sldMk cId="2617158917" sldId="319"/>
            <ac:picMk id="23" creationId="{E3004425-C55E-7D47-0177-C7D618405243}"/>
          </ac:picMkLst>
        </pc:picChg>
      </pc:sldChg>
      <pc:sldChg chg="modSp add mod">
        <pc:chgData name="Dieuwertje van Drooge" userId="53daea0a-1a70-4023-8697-8e2b5166e149" providerId="ADAL" clId="{0AD48CAF-1002-4401-B2EB-33B469355617}" dt="2025-03-26T13:23:53.477" v="17101"/>
        <pc:sldMkLst>
          <pc:docMk/>
          <pc:sldMk cId="1383018592" sldId="320"/>
        </pc:sldMkLst>
        <pc:spChg chg="mod">
          <ac:chgData name="Dieuwertje van Drooge" userId="53daea0a-1a70-4023-8697-8e2b5166e149" providerId="ADAL" clId="{0AD48CAF-1002-4401-B2EB-33B469355617}" dt="2025-03-26T13:23:53.477" v="17101"/>
          <ac:spMkLst>
            <pc:docMk/>
            <pc:sldMk cId="1383018592" sldId="320"/>
            <ac:spMk id="22" creationId="{9C74B0B1-B7E4-BD7D-326A-F33D7A1EEBD2}"/>
          </ac:spMkLst>
        </pc:spChg>
      </pc:sldChg>
      <pc:sldChg chg="addSp delSp modSp add mod delAnim">
        <pc:chgData name="Dieuwertje van Drooge" userId="53daea0a-1a70-4023-8697-8e2b5166e149" providerId="ADAL" clId="{0AD48CAF-1002-4401-B2EB-33B469355617}" dt="2025-03-26T13:27:27.667" v="17130" actId="207"/>
        <pc:sldMkLst>
          <pc:docMk/>
          <pc:sldMk cId="1966156567" sldId="321"/>
        </pc:sldMkLst>
        <pc:spChg chg="add mod">
          <ac:chgData name="Dieuwertje van Drooge" userId="53daea0a-1a70-4023-8697-8e2b5166e149" providerId="ADAL" clId="{0AD48CAF-1002-4401-B2EB-33B469355617}" dt="2025-03-26T13:26:47.569" v="17123" actId="1076"/>
          <ac:spMkLst>
            <pc:docMk/>
            <pc:sldMk cId="1966156567" sldId="321"/>
            <ac:spMk id="3" creationId="{7626D473-411D-43D0-DA7F-C24008A0F3A8}"/>
          </ac:spMkLst>
        </pc:spChg>
        <pc:spChg chg="mod">
          <ac:chgData name="Dieuwertje van Drooge" userId="53daea0a-1a70-4023-8697-8e2b5166e149" providerId="ADAL" clId="{0AD48CAF-1002-4401-B2EB-33B469355617}" dt="2025-03-26T13:27:27.667" v="17130" actId="207"/>
          <ac:spMkLst>
            <pc:docMk/>
            <pc:sldMk cId="1966156567" sldId="321"/>
            <ac:spMk id="11" creationId="{C027FCB4-7C72-0369-C8DA-3200337F2C11}"/>
          </ac:spMkLst>
        </pc:spChg>
        <pc:spChg chg="mod">
          <ac:chgData name="Dieuwertje van Drooge" userId="53daea0a-1a70-4023-8697-8e2b5166e149" providerId="ADAL" clId="{0AD48CAF-1002-4401-B2EB-33B469355617}" dt="2025-03-26T13:27:25.849" v="17129" actId="207"/>
          <ac:spMkLst>
            <pc:docMk/>
            <pc:sldMk cId="1966156567" sldId="321"/>
            <ac:spMk id="35" creationId="{EC66A820-E0B5-7402-1FCB-9ED0244C55C4}"/>
          </ac:spMkLst>
        </pc:spChg>
        <pc:spChg chg="mod">
          <ac:chgData name="Dieuwertje van Drooge" userId="53daea0a-1a70-4023-8697-8e2b5166e149" providerId="ADAL" clId="{0AD48CAF-1002-4401-B2EB-33B469355617}" dt="2025-03-26T13:27:25.849" v="17129" actId="207"/>
          <ac:spMkLst>
            <pc:docMk/>
            <pc:sldMk cId="1966156567" sldId="321"/>
            <ac:spMk id="37" creationId="{F7652584-B5CC-6C90-D7F5-031732102309}"/>
          </ac:spMkLst>
        </pc:spChg>
      </pc:sldChg>
      <pc:sldChg chg="modSp add del mod">
        <pc:chgData name="Dieuwertje van Drooge" userId="53daea0a-1a70-4023-8697-8e2b5166e149" providerId="ADAL" clId="{0AD48CAF-1002-4401-B2EB-33B469355617}" dt="2025-03-28T12:29:43.559" v="17449" actId="47"/>
        <pc:sldMkLst>
          <pc:docMk/>
          <pc:sldMk cId="806196375" sldId="322"/>
        </pc:sldMkLst>
        <pc:spChg chg="mod">
          <ac:chgData name="Dieuwertje van Drooge" userId="53daea0a-1a70-4023-8697-8e2b5166e149" providerId="ADAL" clId="{0AD48CAF-1002-4401-B2EB-33B469355617}" dt="2025-03-26T13:34:22.578" v="17220" actId="207"/>
          <ac:spMkLst>
            <pc:docMk/>
            <pc:sldMk cId="806196375" sldId="322"/>
            <ac:spMk id="3" creationId="{322202F0-CAD0-FCBF-BCE4-BFEA4C433909}"/>
          </ac:spMkLst>
        </pc:spChg>
        <pc:spChg chg="mod">
          <ac:chgData name="Dieuwertje van Drooge" userId="53daea0a-1a70-4023-8697-8e2b5166e149" providerId="ADAL" clId="{0AD48CAF-1002-4401-B2EB-33B469355617}" dt="2025-03-26T13:34:24.222" v="17221" actId="207"/>
          <ac:spMkLst>
            <pc:docMk/>
            <pc:sldMk cId="806196375" sldId="322"/>
            <ac:spMk id="38" creationId="{1EE34692-AE30-1469-49A1-B12A87F7C350}"/>
          </ac:spMkLst>
        </pc:spChg>
        <pc:spChg chg="mod">
          <ac:chgData name="Dieuwertje van Drooge" userId="53daea0a-1a70-4023-8697-8e2b5166e149" providerId="ADAL" clId="{0AD48CAF-1002-4401-B2EB-33B469355617}" dt="2025-03-26T13:34:22.578" v="17220" actId="207"/>
          <ac:spMkLst>
            <pc:docMk/>
            <pc:sldMk cId="806196375" sldId="322"/>
            <ac:spMk id="43" creationId="{2D5048FB-DEA0-4D04-BEEC-DBE993163375}"/>
          </ac:spMkLst>
        </pc:spChg>
        <pc:grpChg chg="mod">
          <ac:chgData name="Dieuwertje van Drooge" userId="53daea0a-1a70-4023-8697-8e2b5166e149" providerId="ADAL" clId="{0AD48CAF-1002-4401-B2EB-33B469355617}" dt="2025-03-26T13:34:24.222" v="17221" actId="207"/>
          <ac:grpSpMkLst>
            <pc:docMk/>
            <pc:sldMk cId="806196375" sldId="322"/>
            <ac:grpSpMk id="37" creationId="{81DED0EC-7584-ECD2-A7D8-FC82BB1A9255}"/>
          </ac:grpSpMkLst>
        </pc:grpChg>
        <pc:picChg chg="mod">
          <ac:chgData name="Dieuwertje van Drooge" userId="53daea0a-1a70-4023-8697-8e2b5166e149" providerId="ADAL" clId="{0AD48CAF-1002-4401-B2EB-33B469355617}" dt="2025-03-26T13:34:24.222" v="17221" actId="207"/>
          <ac:picMkLst>
            <pc:docMk/>
            <pc:sldMk cId="806196375" sldId="322"/>
            <ac:picMk id="39" creationId="{B737558E-D44B-F8F3-B4FA-D7840E41E408}"/>
          </ac:picMkLst>
        </pc:picChg>
        <pc:picChg chg="mod">
          <ac:chgData name="Dieuwertje van Drooge" userId="53daea0a-1a70-4023-8697-8e2b5166e149" providerId="ADAL" clId="{0AD48CAF-1002-4401-B2EB-33B469355617}" dt="2025-03-26T13:34:24.222" v="17221" actId="207"/>
          <ac:picMkLst>
            <pc:docMk/>
            <pc:sldMk cId="806196375" sldId="322"/>
            <ac:picMk id="40" creationId="{1BC5CD58-323D-2109-B153-19C30F5CB947}"/>
          </ac:picMkLst>
        </pc:picChg>
      </pc:sldChg>
      <pc:sldChg chg="addSp delSp modSp add del mod setBg delDesignElem">
        <pc:chgData name="Dieuwertje van Drooge" userId="53daea0a-1a70-4023-8697-8e2b5166e149" providerId="ADAL" clId="{0AD48CAF-1002-4401-B2EB-33B469355617}" dt="2025-03-26T13:34:17.178" v="17215"/>
        <pc:sldMkLst>
          <pc:docMk/>
          <pc:sldMk cId="2415592632" sldId="322"/>
        </pc:sldMkLst>
      </pc:sldChg>
      <pc:sldChg chg="addSp delSp add del setBg delDesignElem">
        <pc:chgData name="Dieuwertje van Drooge" userId="53daea0a-1a70-4023-8697-8e2b5166e149" providerId="ADAL" clId="{0AD48CAF-1002-4401-B2EB-33B469355617}" dt="2025-03-26T13:34:20.053" v="17218"/>
        <pc:sldMkLst>
          <pc:docMk/>
          <pc:sldMk cId="3347896342" sldId="32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28.03.2025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pic>
        <p:nvPicPr>
          <p:cNvPr id="10" name="Picture 9" descr="A painting of a person in a black hat&#10;&#10;AI-generated content may be incorrect.">
            <a:extLst>
              <a:ext uri="{FF2B5EF4-FFF2-40B4-BE49-F238E27FC236}">
                <a16:creationId xmlns:a16="http://schemas.microsoft.com/office/drawing/2014/main" id="{8D55BBC5-C633-7FB8-2230-EDEABC290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t="16619" r="12129" b="2930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pic>
        <p:nvPicPr>
          <p:cNvPr id="31" name="Picture 30" descr="A logo with a red circle&#10;&#10;AI-generated content may be incorrect.">
            <a:extLst>
              <a:ext uri="{FF2B5EF4-FFF2-40B4-BE49-F238E27FC236}">
                <a16:creationId xmlns:a16="http://schemas.microsoft.com/office/drawing/2014/main" id="{56D65633-4EBE-AE5F-B455-F3C7ED545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10" y="5797516"/>
            <a:ext cx="1076312" cy="107631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B3DA9E1-C118-FBEB-A55B-495DE8956683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  <a:solidFill>
            <a:srgbClr val="7C485B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D63E296-4A0B-961C-A990-5BB2929AE827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39" name="Picture 2" descr="750 Slinger - Amsterdam750">
              <a:extLst>
                <a:ext uri="{FF2B5EF4-FFF2-40B4-BE49-F238E27FC236}">
                  <a16:creationId xmlns:a16="http://schemas.microsoft.com/office/drawing/2014/main" id="{21FD1393-AF8E-78FF-50C8-4F17AFD24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40" name="Picture 39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2348146-D4F1-5D69-4419-9A257F25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4685689-FCCF-EF0C-B95A-70CDDC43E2EE}"/>
              </a:ext>
            </a:extLst>
          </p:cNvPr>
          <p:cNvSpPr txBox="1"/>
          <p:nvPr/>
        </p:nvSpPr>
        <p:spPr>
          <a:xfrm>
            <a:off x="589801" y="543556"/>
            <a:ext cx="5664199" cy="2242852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54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 Rembrandt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54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tot Vermeer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74EFDD-3FC7-19AC-0C41-8FD701C472E8}"/>
              </a:ext>
            </a:extLst>
          </p:cNvPr>
          <p:cNvSpPr txBox="1"/>
          <p:nvPr/>
        </p:nvSpPr>
        <p:spPr>
          <a:xfrm>
            <a:off x="589801" y="3292020"/>
            <a:ext cx="5085285" cy="1167197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Jullie komen binnenkort met de hele klas naar H’ART Museum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E240D-7328-E7EF-1E6F-BA62A1C0C0EB}"/>
              </a:ext>
            </a:extLst>
          </p:cNvPr>
          <p:cNvSpPr txBox="1"/>
          <p:nvPr/>
        </p:nvSpPr>
        <p:spPr>
          <a:xfrm>
            <a:off x="589801" y="4964828"/>
            <a:ext cx="5085285" cy="1167197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28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Om alvast voor te bereiden voor jullie bezoek volgt hier een leuke les met een quiz</a:t>
            </a:r>
          </a:p>
        </p:txBody>
      </p:sp>
    </p:spTree>
    <p:extLst>
      <p:ext uri="{BB962C8B-B14F-4D97-AF65-F5344CB8AC3E}">
        <p14:creationId xmlns:p14="http://schemas.microsoft.com/office/powerpoint/2010/main" val="333133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B490E-D73C-C1A3-C0F5-C7A26E140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5F739912-A0B7-4BD7-576C-C6269165A04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101F9-0714-51EB-40FA-D57D6A11B493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85C29F-62A0-EBEC-F28C-8724804F569A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A5BC77-8660-FFFF-14A9-BB179BF56B2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B2E78899-471A-4800-4BB0-FF6A688F728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E418032D-2B73-48D6-F5F5-7B8381BEE76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68B776-9A03-5172-0CF2-DF31D9A0765D}"/>
              </a:ext>
            </a:extLst>
          </p:cNvPr>
          <p:cNvGrpSpPr/>
          <p:nvPr/>
        </p:nvGrpSpPr>
        <p:grpSpPr>
          <a:xfrm>
            <a:off x="8099035" y="780406"/>
            <a:ext cx="2003660" cy="4138205"/>
            <a:chOff x="5516748" y="3023292"/>
            <a:chExt cx="2003660" cy="41382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1420D3-7EB0-4D5F-001F-814411C9E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4932" y="3023292"/>
              <a:ext cx="1627292" cy="3087967"/>
            </a:xfrm>
            <a:prstGeom prst="rect">
              <a:avLst/>
            </a:prstGeom>
          </p:spPr>
        </p:pic>
        <p:sp>
          <p:nvSpPr>
            <p:cNvPr id="6" name="Placeholder 3">
              <a:extLst>
                <a:ext uri="{FF2B5EF4-FFF2-40B4-BE49-F238E27FC236}">
                  <a16:creationId xmlns:a16="http://schemas.microsoft.com/office/drawing/2014/main" id="{D51D8BA2-C991-E870-D2F1-40F526984C3C}"/>
                </a:ext>
              </a:extLst>
            </p:cNvPr>
            <p:cNvSpPr txBox="1">
              <a:spLocks/>
            </p:cNvSpPr>
            <p:nvPr/>
          </p:nvSpPr>
          <p:spPr>
            <a:xfrm>
              <a:off x="5516748" y="6257247"/>
              <a:ext cx="2003660" cy="904250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FF5C62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En wat komt deze boer verkopen in de stad, denk je?</a:t>
              </a:r>
              <a:endParaRPr lang="nl-NL" sz="16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206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A43FE-A29E-BBF7-D594-B5609F49D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8205BE21-EDF4-243F-0F4E-623B67C0FA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AB0E6-AE71-B83E-354A-8DB19D3C04A7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BF22B4-8350-9025-56B1-ADD229B60A4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333CAD-9940-4598-CBD4-278490E5EF40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B84A331-592D-FBAC-5EEC-5579E11F9A6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4515BFBE-CC95-CF25-E009-873530C478A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B2D5B819-5BA7-CAF7-868D-C4B0FF02A789}"/>
              </a:ext>
            </a:extLst>
          </p:cNvPr>
          <p:cNvSpPr txBox="1">
            <a:spLocks/>
          </p:cNvSpPr>
          <p:nvPr/>
        </p:nvSpPr>
        <p:spPr>
          <a:xfrm>
            <a:off x="1017141" y="2064249"/>
            <a:ext cx="4284324" cy="136475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noProof="0" dirty="0">
                <a:solidFill>
                  <a:schemeClr val="bg1"/>
                </a:solidFill>
              </a:rPr>
              <a:t>Niemand was hetzelfde en de verschillen waren groot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A5A7A23F-068E-DAE3-AB95-14A558E6EEDF}"/>
              </a:ext>
            </a:extLst>
          </p:cNvPr>
          <p:cNvSpPr txBox="1">
            <a:spLocks/>
          </p:cNvSpPr>
          <p:nvPr/>
        </p:nvSpPr>
        <p:spPr>
          <a:xfrm>
            <a:off x="6108398" y="3800480"/>
            <a:ext cx="4238731" cy="162427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Er waren bijvoorbeeld grote verschillen tussen arm en rijk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1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D62D2-C590-46B8-A57D-749F64119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BCE615B8-6E9D-FE45-50E1-BEE6689FC1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27A6AC-BB48-DC1C-E92A-13517BB8C9E8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6CD77A-CEBE-C157-59A9-6D94C118710D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15370F-4606-0350-AFD6-2E90617E023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9912CBFF-82E6-BE66-0C59-47474E9814E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CC0E20A-FC0A-A3A1-D16E-4D398B2E766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36BF28A3-BA6C-1A9B-2E01-5060724984C8}"/>
              </a:ext>
            </a:extLst>
          </p:cNvPr>
          <p:cNvSpPr txBox="1">
            <a:spLocks/>
          </p:cNvSpPr>
          <p:nvPr/>
        </p:nvSpPr>
        <p:spPr>
          <a:xfrm>
            <a:off x="5451223" y="1414409"/>
            <a:ext cx="5152902" cy="201459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Veel Amsterdammers werden rijk door de VOC, een bedrijf dat handel voerde met andere landen in de wereld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5FCD9916-21FC-5471-42DA-31EF46EDE474}"/>
              </a:ext>
            </a:extLst>
          </p:cNvPr>
          <p:cNvSpPr txBox="1">
            <a:spLocks/>
          </p:cNvSpPr>
          <p:nvPr/>
        </p:nvSpPr>
        <p:spPr>
          <a:xfrm>
            <a:off x="563826" y="3762135"/>
            <a:ext cx="6196570" cy="201459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Dit wordt ook wel een zwarte bladzijde genoemd in onze geschiedenis, omdat er ook gehandeld werd in </a:t>
            </a:r>
            <a:r>
              <a:rPr lang="nl-NL" noProof="0" dirty="0">
                <a:solidFill>
                  <a:schemeClr val="bg1"/>
                </a:solidFill>
              </a:rPr>
              <a:t>tot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noProof="0" dirty="0">
                <a:solidFill>
                  <a:schemeClr val="bg1"/>
                </a:solidFill>
              </a:rPr>
              <a:t>slaaf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noProof="0" dirty="0">
                <a:solidFill>
                  <a:schemeClr val="bg1"/>
                </a:solidFill>
              </a:rPr>
              <a:t>gemaakte</a:t>
            </a:r>
            <a:r>
              <a:rPr lang="nl-NL" dirty="0">
                <a:solidFill>
                  <a:schemeClr val="bg1"/>
                </a:solidFill>
              </a:rPr>
              <a:t>n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8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room with a chandelier and pictures on the wall&#10;&#10;AI-generated content may be incorrect.">
            <a:extLst>
              <a:ext uri="{FF2B5EF4-FFF2-40B4-BE49-F238E27FC236}">
                <a16:creationId xmlns:a16="http://schemas.microsoft.com/office/drawing/2014/main" id="{B02D4C2F-8A80-F620-A926-2CDEDDDF1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7"/>
          <a:stretch/>
        </p:blipFill>
        <p:spPr>
          <a:xfrm>
            <a:off x="0" y="-1"/>
            <a:ext cx="11214100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7CA44B2-7297-50EF-0812-491E33BD909B}"/>
              </a:ext>
            </a:extLst>
          </p:cNvPr>
          <p:cNvSpPr txBox="1"/>
          <p:nvPr/>
        </p:nvSpPr>
        <p:spPr>
          <a:xfrm>
            <a:off x="-1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192849-5720-D6A8-7DF8-E8C911B212D3}"/>
              </a:ext>
            </a:extLst>
          </p:cNvPr>
          <p:cNvSpPr txBox="1"/>
          <p:nvPr/>
        </p:nvSpPr>
        <p:spPr>
          <a:xfrm>
            <a:off x="838200" y="365125"/>
            <a:ext cx="3822700" cy="716149"/>
          </a:xfrm>
          <a:prstGeom prst="rect">
            <a:avLst/>
          </a:pr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Portretten in huis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1DFA6D-95DC-9E1A-98E7-B32250CF990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1DFEC8-D247-8B0C-DC65-D7ADAF8CFAC7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B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11EE0920-988A-B7EF-4E33-30CA7BBB368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BEAFBD7-EDCB-34AF-3CB4-6BE29DE885B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F065988E-C3B3-3FE4-7079-4EF7ABF726FD}"/>
              </a:ext>
            </a:extLst>
          </p:cNvPr>
          <p:cNvSpPr txBox="1">
            <a:spLocks/>
          </p:cNvSpPr>
          <p:nvPr/>
        </p:nvSpPr>
        <p:spPr>
          <a:xfrm>
            <a:off x="1383806" y="1845942"/>
            <a:ext cx="4712194" cy="216097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De rijkere Amsterdammers wilden graag laten zien hoeveel geld ze hadden 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66B6B67B-B447-30E2-CF50-5A3A65D7FD13}"/>
              </a:ext>
            </a:extLst>
          </p:cNvPr>
          <p:cNvSpPr txBox="1">
            <a:spLocks/>
          </p:cNvSpPr>
          <p:nvPr/>
        </p:nvSpPr>
        <p:spPr>
          <a:xfrm>
            <a:off x="5332841" y="4258160"/>
            <a:ext cx="4712194" cy="216097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Dat deden ze door schilderijen van zichzelf en de familie op te hangen in luxe huizen</a:t>
            </a:r>
            <a:endParaRPr lang="nl-NL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BAB3-7082-B5E1-7B37-B90CE182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room with a chandelier and pictures on the wall&#10;&#10;AI-generated content may be incorrect.">
            <a:extLst>
              <a:ext uri="{FF2B5EF4-FFF2-40B4-BE49-F238E27FC236}">
                <a16:creationId xmlns:a16="http://schemas.microsoft.com/office/drawing/2014/main" id="{160773F4-53AA-9D2A-D911-A1BE4907E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7"/>
          <a:stretch/>
        </p:blipFill>
        <p:spPr>
          <a:xfrm>
            <a:off x="0" y="-1"/>
            <a:ext cx="11214100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8F1CAD2-C7CA-525D-9916-518A5BBB3439}"/>
              </a:ext>
            </a:extLst>
          </p:cNvPr>
          <p:cNvSpPr txBox="1"/>
          <p:nvPr/>
        </p:nvSpPr>
        <p:spPr>
          <a:xfrm>
            <a:off x="-1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58893B-2CF0-AEC6-E7CE-BF98E7E3E2FC}"/>
              </a:ext>
            </a:extLst>
          </p:cNvPr>
          <p:cNvSpPr txBox="1"/>
          <p:nvPr/>
        </p:nvSpPr>
        <p:spPr>
          <a:xfrm>
            <a:off x="838200" y="365125"/>
            <a:ext cx="3822700" cy="716149"/>
          </a:xfrm>
          <a:prstGeom prst="rect">
            <a:avLst/>
          </a:pr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Portretten in huis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5F7A86-9031-FECA-3B71-697F233F2DC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8DA307-4515-9DF8-9245-FD1D106EC879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B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1BFE6CC2-3F3E-4588-A4FD-F627F50227D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0683CC9A-F3D9-3D21-A72C-3A991F89B52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677D1485-5E06-AF93-1126-7B420A17293A}"/>
              </a:ext>
            </a:extLst>
          </p:cNvPr>
          <p:cNvSpPr txBox="1">
            <a:spLocks/>
          </p:cNvSpPr>
          <p:nvPr/>
        </p:nvSpPr>
        <p:spPr>
          <a:xfrm>
            <a:off x="5870033" y="1265312"/>
            <a:ext cx="4734092" cy="146060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Deze schilderijen noem je </a:t>
            </a:r>
            <a:r>
              <a:rPr lang="nl-NL" b="1" dirty="0">
                <a:solidFill>
                  <a:schemeClr val="bg1"/>
                </a:solidFill>
              </a:rPr>
              <a:t>portretten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39" name="Placeholder 3">
            <a:extLst>
              <a:ext uri="{FF2B5EF4-FFF2-40B4-BE49-F238E27FC236}">
                <a16:creationId xmlns:a16="http://schemas.microsoft.com/office/drawing/2014/main" id="{7A013D50-BB2B-7A25-3187-65F9D9D2F4E2}"/>
              </a:ext>
            </a:extLst>
          </p:cNvPr>
          <p:cNvSpPr txBox="1">
            <a:spLocks/>
          </p:cNvSpPr>
          <p:nvPr/>
        </p:nvSpPr>
        <p:spPr>
          <a:xfrm>
            <a:off x="3669200" y="5677404"/>
            <a:ext cx="1983400" cy="49888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600" dirty="0">
                <a:solidFill>
                  <a:schemeClr val="bg1"/>
                </a:solidFill>
              </a:rPr>
              <a:t>Of dit </a:t>
            </a:r>
            <a:r>
              <a:rPr lang="nl-NL" sz="1600" b="1" dirty="0">
                <a:solidFill>
                  <a:schemeClr val="bg1"/>
                </a:solidFill>
              </a:rPr>
              <a:t>portret</a:t>
            </a:r>
            <a:r>
              <a:rPr lang="nl-NL" sz="1600" dirty="0">
                <a:solidFill>
                  <a:schemeClr val="bg1"/>
                </a:solidFill>
              </a:rPr>
              <a:t> van een jonge vrouw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6238B1-F124-D3E8-0E52-CE9775951C8D}"/>
              </a:ext>
            </a:extLst>
          </p:cNvPr>
          <p:cNvGrpSpPr/>
          <p:nvPr/>
        </p:nvGrpSpPr>
        <p:grpSpPr>
          <a:xfrm>
            <a:off x="693073" y="1610701"/>
            <a:ext cx="2358008" cy="3356417"/>
            <a:chOff x="693073" y="1610701"/>
            <a:chExt cx="2358008" cy="3356417"/>
          </a:xfrm>
        </p:grpSpPr>
        <p:pic>
          <p:nvPicPr>
            <p:cNvPr id="44" name="Picture 43" descr="A person in a black hat&#10;&#10;AI-generated content may be incorrect.">
              <a:extLst>
                <a:ext uri="{FF2B5EF4-FFF2-40B4-BE49-F238E27FC236}">
                  <a16:creationId xmlns:a16="http://schemas.microsoft.com/office/drawing/2014/main" id="{69DE2FFE-AE52-BD30-2233-ECF89C6FA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549" y="1610701"/>
              <a:ext cx="2171057" cy="2694664"/>
            </a:xfrm>
            <a:prstGeom prst="rect">
              <a:avLst/>
            </a:prstGeom>
          </p:spPr>
        </p:pic>
        <p:sp>
          <p:nvSpPr>
            <p:cNvPr id="49" name="Placeholder 3">
              <a:extLst>
                <a:ext uri="{FF2B5EF4-FFF2-40B4-BE49-F238E27FC236}">
                  <a16:creationId xmlns:a16="http://schemas.microsoft.com/office/drawing/2014/main" id="{96ADB51D-AE9D-9AF8-977B-0759E9DCEFB6}"/>
                </a:ext>
              </a:extLst>
            </p:cNvPr>
            <p:cNvSpPr txBox="1">
              <a:spLocks/>
            </p:cNvSpPr>
            <p:nvPr/>
          </p:nvSpPr>
          <p:spPr>
            <a:xfrm>
              <a:off x="693073" y="4468238"/>
              <a:ext cx="2358008" cy="498880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FBBB00">
                <a:alpha val="50000"/>
              </a:srgbClr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Zoals dit </a:t>
              </a:r>
              <a:r>
                <a:rPr lang="nl-NL" sz="1600" b="1" dirty="0">
                  <a:solidFill>
                    <a:schemeClr val="bg1"/>
                  </a:solidFill>
                </a:rPr>
                <a:t>portret</a:t>
              </a:r>
              <a:r>
                <a:rPr lang="nl-NL" sz="1600" dirty="0">
                  <a:solidFill>
                    <a:schemeClr val="bg1"/>
                  </a:solidFill>
                </a:rPr>
                <a:t> van een deftige man</a:t>
              </a:r>
            </a:p>
          </p:txBody>
        </p:sp>
      </p:grpSp>
      <p:pic>
        <p:nvPicPr>
          <p:cNvPr id="3" name="Picture 2" descr="A painting of a person in a white dress&#10;&#10;AI-generated content may be incorrect.">
            <a:extLst>
              <a:ext uri="{FF2B5EF4-FFF2-40B4-BE49-F238E27FC236}">
                <a16:creationId xmlns:a16="http://schemas.microsoft.com/office/drawing/2014/main" id="{C3D85E76-D2F7-4F25-1A78-99232F270D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25" y="2853609"/>
            <a:ext cx="2058950" cy="269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C3B39-BC39-0E26-CE9A-2A1ACCE6C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e selfie: van zelfportret tot social media-fenomeen">
            <a:extLst>
              <a:ext uri="{FF2B5EF4-FFF2-40B4-BE49-F238E27FC236}">
                <a16:creationId xmlns:a16="http://schemas.microsoft.com/office/drawing/2014/main" id="{933C3F97-4F12-E1AF-0499-A1CF0846C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3"/>
          <a:stretch/>
        </p:blipFill>
        <p:spPr bwMode="auto">
          <a:xfrm>
            <a:off x="-12847" y="-1"/>
            <a:ext cx="1079478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8C9E17C-7E44-505D-AEF5-FF111A396455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A88BD2-AE71-C61C-514F-2EA301680A04}"/>
              </a:ext>
            </a:extLst>
          </p:cNvPr>
          <p:cNvSpPr txBox="1"/>
          <p:nvPr/>
        </p:nvSpPr>
        <p:spPr>
          <a:xfrm>
            <a:off x="838200" y="365125"/>
            <a:ext cx="6076950" cy="716149"/>
          </a:xfrm>
          <a:prstGeom prst="rect">
            <a:avLst/>
          </a:prstGeom>
          <a:solidFill>
            <a:srgbClr val="617BFF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Heb jij foto’s in je huis hangen?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6966EA-FD16-878B-0E20-E6058A871F92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0AFA79-13AF-AA24-EA6E-2B9124D7B3A9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617B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F874ED9F-8D63-C131-150B-BF0A73BDBF9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8821F609-F686-447E-945F-DCECF26FF90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74C87A8B-5C05-53A3-8D0D-6F611F181FB6}"/>
              </a:ext>
            </a:extLst>
          </p:cNvPr>
          <p:cNvSpPr txBox="1">
            <a:spLocks/>
          </p:cNvSpPr>
          <p:nvPr/>
        </p:nvSpPr>
        <p:spPr>
          <a:xfrm>
            <a:off x="6096000" y="1446399"/>
            <a:ext cx="3824377" cy="131278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617BF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>
                <a:solidFill>
                  <a:schemeClr val="bg1"/>
                </a:solidFill>
              </a:rPr>
              <a:t>Heb je thuis ook foto’s van je familie hangen? </a:t>
            </a:r>
            <a:endParaRPr lang="nl-NL" sz="2400" noProof="0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2979829-4A7F-A350-506D-0531E7EAAF63}"/>
              </a:ext>
            </a:extLst>
          </p:cNvPr>
          <p:cNvGrpSpPr/>
          <p:nvPr/>
        </p:nvGrpSpPr>
        <p:grpSpPr>
          <a:xfrm>
            <a:off x="2766649" y="4492076"/>
            <a:ext cx="2531064" cy="2183795"/>
            <a:chOff x="1086006" y="2704383"/>
            <a:chExt cx="3138814" cy="270816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C693F4-077A-9592-E49F-1312B7BE1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1" b="92614" l="9960" r="89996">
                          <a14:foregroundMark x1="24047" y1="21679" x2="22432" y2="42508"/>
                          <a14:foregroundMark x1="29879" y1="23592" x2="26559" y2="59989"/>
                          <a14:foregroundMark x1="26155" y1="17269" x2="22297" y2="22635"/>
                          <a14:foregroundMark x1="28084" y1="14984" x2="33333" y2="25983"/>
                          <a14:foregroundMark x1="34231" y1="18491" x2="35935" y2="26939"/>
                          <a14:foregroundMark x1="38089" y1="30287" x2="31090" y2="36397"/>
                          <a14:foregroundMark x1="17990" y1="28640" x2="17676" y2="31881"/>
                          <a14:foregroundMark x1="19785" y1="48725" x2="21400" y2="63921"/>
                          <a14:foregroundMark x1="73620" y1="11637" x2="66039" y2="34750"/>
                          <a14:foregroundMark x1="67070" y1="11318" x2="79183" y2="14506"/>
                          <a14:foregroundMark x1="81696" y1="17641" x2="66039" y2="8661"/>
                          <a14:foregroundMark x1="69987" y1="9883" x2="74204" y2="9033"/>
                          <a14:foregroundMark x1="65141" y1="11318" x2="65635" y2="15834"/>
                          <a14:foregroundMark x1="64424" y1="15356" x2="64334" y2="18597"/>
                          <a14:foregroundMark x1="78869" y1="11424" x2="80888" y2="21201"/>
                          <a14:foregroundMark x1="76043" y1="10202" x2="80799" y2="15834"/>
                          <a14:foregroundMark x1="78152" y1="10680" x2="81202" y2="17747"/>
                          <a14:foregroundMark x1="80664" y1="12965" x2="82503" y2="17641"/>
                          <a14:foregroundMark x1="82189" y1="17747" x2="82100" y2="21679"/>
                          <a14:foregroundMark x1="69179" y1="35707" x2="67878" y2="38098"/>
                          <a14:foregroundMark x1="72005" y1="36876" x2="77254" y2="36769"/>
                          <a14:foregroundMark x1="72185" y1="27577" x2="72813" y2="32572"/>
                          <a14:foregroundMark x1="34859" y1="63177" x2="34634" y2="65940"/>
                          <a14:foregroundMark x1="59803" y1="59830" x2="60610" y2="64984"/>
                          <a14:foregroundMark x1="85644" y1="59617" x2="85644" y2="65569"/>
                          <a14:foregroundMark x1="85644" y1="59617" x2="85958" y2="63656"/>
                          <a14:foregroundMark x1="86227" y1="58661" x2="86631" y2="63177"/>
                          <a14:foregroundMark x1="59175" y1="59245" x2="59175" y2="63177"/>
                          <a14:foregroundMark x1="78466" y1="34963" x2="79273" y2="37991"/>
                          <a14:foregroundMark x1="79677" y1="36769" x2="76851" y2="32944"/>
                          <a14:foregroundMark x1="67654" y1="10468" x2="77434" y2="9724"/>
                          <a14:foregroundMark x1="76940" y1="91445" x2="76940" y2="91445"/>
                          <a14:foregroundMark x1="77658" y1="91073" x2="77658" y2="91552"/>
                          <a14:foregroundMark x1="70480" y1="92242" x2="70480" y2="92242"/>
                          <a14:foregroundMark x1="70166" y1="92614" x2="70166" y2="92614"/>
                          <a14:foregroundMark x1="24450" y1="16684" x2="20188" y2="24548"/>
                          <a14:foregroundMark x1="28668" y1="13709" x2="33917" y2="19447"/>
                          <a14:foregroundMark x1="20817" y1="44049" x2="16465" y2="55420"/>
                          <a14:foregroundMark x1="75639" y1="18969" x2="75639" y2="26249"/>
                          <a14:foregroundMark x1="22432" y1="72529" x2="23329" y2="78746"/>
                          <a14:foregroundMark x1="33244" y1="70510" x2="33244" y2="79118"/>
                          <a14:foregroundMark x1="34634" y1="51594" x2="35352" y2="660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76410" y="2704383"/>
              <a:ext cx="2358009" cy="1990924"/>
            </a:xfrm>
            <a:prstGeom prst="rect">
              <a:avLst/>
            </a:prstGeom>
          </p:spPr>
        </p:pic>
        <p:sp>
          <p:nvSpPr>
            <p:cNvPr id="39" name="Placeholder 3">
              <a:extLst>
                <a:ext uri="{FF2B5EF4-FFF2-40B4-BE49-F238E27FC236}">
                  <a16:creationId xmlns:a16="http://schemas.microsoft.com/office/drawing/2014/main" id="{8BBE8113-B353-21F1-B5F3-B8B41F38AE34}"/>
                </a:ext>
              </a:extLst>
            </p:cNvPr>
            <p:cNvSpPr txBox="1">
              <a:spLocks/>
            </p:cNvSpPr>
            <p:nvPr/>
          </p:nvSpPr>
          <p:spPr>
            <a:xfrm>
              <a:off x="1086006" y="4900611"/>
              <a:ext cx="3138814" cy="511932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617BFF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Of van je opa of oma?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6D08539-060A-0FF6-9A30-C1A9D07FD637}"/>
              </a:ext>
            </a:extLst>
          </p:cNvPr>
          <p:cNvGrpSpPr/>
          <p:nvPr/>
        </p:nvGrpSpPr>
        <p:grpSpPr>
          <a:xfrm>
            <a:off x="6627717" y="3053553"/>
            <a:ext cx="2531064" cy="2877046"/>
            <a:chOff x="7544661" y="3254979"/>
            <a:chExt cx="2531064" cy="2877046"/>
          </a:xfrm>
        </p:grpSpPr>
        <p:pic>
          <p:nvPicPr>
            <p:cNvPr id="4100" name="Picture 4" descr="My Albums/Oude familiefoto's en zo/De PLasmeijers/Trouwfoto Anneke en Piet">
              <a:extLst>
                <a:ext uri="{FF2B5EF4-FFF2-40B4-BE49-F238E27FC236}">
                  <a16:creationId xmlns:a16="http://schemas.microsoft.com/office/drawing/2014/main" id="{8B2DF402-777D-0DDD-12ED-BC60903FA2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" t="1464"/>
            <a:stretch/>
          </p:blipFill>
          <p:spPr bwMode="auto">
            <a:xfrm>
              <a:off x="8010093" y="3254979"/>
              <a:ext cx="1600200" cy="2319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laceholder 3">
              <a:extLst>
                <a:ext uri="{FF2B5EF4-FFF2-40B4-BE49-F238E27FC236}">
                  <a16:creationId xmlns:a16="http://schemas.microsoft.com/office/drawing/2014/main" id="{B7C1772E-5020-B21B-CE4F-9A43C9E446FA}"/>
                </a:ext>
              </a:extLst>
            </p:cNvPr>
            <p:cNvSpPr txBox="1">
              <a:spLocks/>
            </p:cNvSpPr>
            <p:nvPr/>
          </p:nvSpPr>
          <p:spPr>
            <a:xfrm>
              <a:off x="7544661" y="5719215"/>
              <a:ext cx="2531064" cy="412810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617BFF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Of een oude trouwfoto?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ECB9DAC-FBA2-9C40-C211-09C6B68B0E65}"/>
              </a:ext>
            </a:extLst>
          </p:cNvPr>
          <p:cNvGrpSpPr/>
          <p:nvPr/>
        </p:nvGrpSpPr>
        <p:grpSpPr>
          <a:xfrm>
            <a:off x="1132806" y="1542715"/>
            <a:ext cx="2598348" cy="2426922"/>
            <a:chOff x="787543" y="3618495"/>
            <a:chExt cx="2598348" cy="2426922"/>
          </a:xfrm>
        </p:grpSpPr>
        <p:sp>
          <p:nvSpPr>
            <p:cNvPr id="49" name="Placeholder 3">
              <a:extLst>
                <a:ext uri="{FF2B5EF4-FFF2-40B4-BE49-F238E27FC236}">
                  <a16:creationId xmlns:a16="http://schemas.microsoft.com/office/drawing/2014/main" id="{8757490C-F1D5-316D-96F2-593DF7688459}"/>
                </a:ext>
              </a:extLst>
            </p:cNvPr>
            <p:cNvSpPr txBox="1">
              <a:spLocks/>
            </p:cNvSpPr>
            <p:nvPr/>
          </p:nvSpPr>
          <p:spPr>
            <a:xfrm>
              <a:off x="907713" y="5546537"/>
              <a:ext cx="2358008" cy="498880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617BFF">
                <a:alpha val="50000"/>
              </a:srgbClr>
            </a:solidFill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Misschien van een vakantie?</a:t>
              </a:r>
            </a:p>
          </p:txBody>
        </p:sp>
        <p:pic>
          <p:nvPicPr>
            <p:cNvPr id="1030" name="Picture 6" descr="15,000+ Mixed Race Family Beach Stock Photos, Pictures &amp; Royalty-Free  Images - iStock | Black family beach">
              <a:extLst>
                <a:ext uri="{FF2B5EF4-FFF2-40B4-BE49-F238E27FC236}">
                  <a16:creationId xmlns:a16="http://schemas.microsoft.com/office/drawing/2014/main" id="{E772E67A-8B17-0999-147C-C0952A6984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543" y="3618495"/>
              <a:ext cx="2598348" cy="1732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3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8E64-A397-6435-3089-8FE2BD925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8AAD202-2C21-DDAD-8A3A-3991DAFC7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2803" r="-3315" b="20689"/>
          <a:stretch/>
        </p:blipFill>
        <p:spPr>
          <a:xfrm>
            <a:off x="0" y="-1"/>
            <a:ext cx="11214100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89DFEF8-8C4F-8356-A9EF-EFFD023E38C6}"/>
              </a:ext>
            </a:extLst>
          </p:cNvPr>
          <p:cNvSpPr txBox="1"/>
          <p:nvPr/>
        </p:nvSpPr>
        <p:spPr>
          <a:xfrm>
            <a:off x="0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3515F1-B30C-E35A-4516-A489AE67FE89}"/>
              </a:ext>
            </a:extLst>
          </p:cNvPr>
          <p:cNvSpPr txBox="1"/>
          <p:nvPr/>
        </p:nvSpPr>
        <p:spPr>
          <a:xfrm>
            <a:off x="838199" y="365125"/>
            <a:ext cx="8941041" cy="716149"/>
          </a:xfrm>
          <a:prstGeom prst="rect">
            <a:avLst/>
          </a:pr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 portret is nog wel iets anders dan een foto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80BB19-AD23-2A15-0FB7-FE5E790F21A8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4F8BC9-19DB-B3DA-A146-3597E3BE03C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1BDB7CC7-A202-594D-7290-7FF28089A40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420D1656-46C4-6545-85B8-DE010E4ACEC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281477FA-F508-7466-4C11-7413E1382C21}"/>
              </a:ext>
            </a:extLst>
          </p:cNvPr>
          <p:cNvSpPr txBox="1">
            <a:spLocks/>
          </p:cNvSpPr>
          <p:nvPr/>
        </p:nvSpPr>
        <p:spPr>
          <a:xfrm>
            <a:off x="810626" y="2422167"/>
            <a:ext cx="4734092" cy="1708044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>
                <a:solidFill>
                  <a:schemeClr val="bg1"/>
                </a:solidFill>
              </a:rPr>
              <a:t>Voordat de fotografie bestond, moest de schilder heel goed kijken voor hij je perfect na kon schilderen</a:t>
            </a:r>
            <a:endParaRPr lang="nl-NL" sz="2400" noProof="0" dirty="0">
              <a:solidFill>
                <a:schemeClr val="bg1"/>
              </a:solidFill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7132F0D-FBBF-6957-3E0F-5C27DE2CB572}"/>
              </a:ext>
            </a:extLst>
          </p:cNvPr>
          <p:cNvSpPr txBox="1">
            <a:spLocks/>
          </p:cNvSpPr>
          <p:nvPr/>
        </p:nvSpPr>
        <p:spPr>
          <a:xfrm>
            <a:off x="5678793" y="4645549"/>
            <a:ext cx="4734092" cy="1366723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noProof="0" dirty="0">
                <a:solidFill>
                  <a:schemeClr val="bg1"/>
                </a:solidFill>
              </a:rPr>
              <a:t>Je moest dus heel lang stilzitten en model staan voor de schilder</a:t>
            </a:r>
          </a:p>
        </p:txBody>
      </p:sp>
    </p:spTree>
    <p:extLst>
      <p:ext uri="{BB962C8B-B14F-4D97-AF65-F5344CB8AC3E}">
        <p14:creationId xmlns:p14="http://schemas.microsoft.com/office/powerpoint/2010/main" val="311850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E79C0-6A00-31DC-1D86-EA3BE0C14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3044402-7792-76DD-90D4-0D9A898A6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" t="2803" r="-3315" b="20689"/>
          <a:stretch/>
        </p:blipFill>
        <p:spPr>
          <a:xfrm>
            <a:off x="0" y="-1"/>
            <a:ext cx="11214100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B8D8F04-F1BA-04EC-E13F-91C42417F29C}"/>
              </a:ext>
            </a:extLst>
          </p:cNvPr>
          <p:cNvSpPr txBox="1"/>
          <p:nvPr/>
        </p:nvSpPr>
        <p:spPr>
          <a:xfrm>
            <a:off x="0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552D6-C375-D1B3-F685-165A0269F9B7}"/>
              </a:ext>
            </a:extLst>
          </p:cNvPr>
          <p:cNvSpPr txBox="1"/>
          <p:nvPr/>
        </p:nvSpPr>
        <p:spPr>
          <a:xfrm>
            <a:off x="838199" y="365125"/>
            <a:ext cx="8941041" cy="716149"/>
          </a:xfrm>
          <a:prstGeom prst="rect">
            <a:avLst/>
          </a:pr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Een portret is nog wel iets anders dan een foto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0D622E-672D-9759-5FC6-28C0431A8E93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C15852-ADDE-C731-2ADE-9AB5BD857A9C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F7A10FFB-82AA-CC81-83F8-4877B03D0984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A40A2875-236C-4BB9-EB90-AB517E65BAA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CC6C39-E40F-0F09-4923-AE98255B3D57}"/>
              </a:ext>
            </a:extLst>
          </p:cNvPr>
          <p:cNvGrpSpPr/>
          <p:nvPr/>
        </p:nvGrpSpPr>
        <p:grpSpPr>
          <a:xfrm>
            <a:off x="1310068" y="1981020"/>
            <a:ext cx="8469172" cy="3380737"/>
            <a:chOff x="2568522" y="4393130"/>
            <a:chExt cx="8469172" cy="3380737"/>
          </a:xfrm>
        </p:grpSpPr>
        <p:sp>
          <p:nvSpPr>
            <p:cNvPr id="49" name="Placeholder 3">
              <a:extLst>
                <a:ext uri="{FF2B5EF4-FFF2-40B4-BE49-F238E27FC236}">
                  <a16:creationId xmlns:a16="http://schemas.microsoft.com/office/drawing/2014/main" id="{7B2AF04D-B629-91E9-136B-8F7707807F84}"/>
                </a:ext>
              </a:extLst>
            </p:cNvPr>
            <p:cNvSpPr txBox="1">
              <a:spLocks/>
            </p:cNvSpPr>
            <p:nvPr/>
          </p:nvSpPr>
          <p:spPr>
            <a:xfrm>
              <a:off x="2568522" y="5006882"/>
              <a:ext cx="4898918" cy="1956679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CFAC11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2400" dirty="0">
                  <a:solidFill>
                    <a:schemeClr val="bg1"/>
                  </a:solidFill>
                </a:rPr>
                <a:t>De rijkere Amsterdammers lieten zien hoe rijk ze waren en hoeveel stijl ze hadden door de mooiste en grootste kragen aan te trekken!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652E6BF-9A49-8B73-3F69-137FF6501D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75" t="22762" r="8679" b="21409"/>
            <a:stretch/>
          </p:blipFill>
          <p:spPr bwMode="auto">
            <a:xfrm>
              <a:off x="7673680" y="4393130"/>
              <a:ext cx="3364014" cy="33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7425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1CCC8-A800-B0EB-4B4B-D01CEA7F5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people sitting at a table&#10;&#10;AI-generated content may be incorrect.">
            <a:extLst>
              <a:ext uri="{FF2B5EF4-FFF2-40B4-BE49-F238E27FC236}">
                <a16:creationId xmlns:a16="http://schemas.microsoft.com/office/drawing/2014/main" id="{789AFAD2-FE04-1F12-3750-35F427430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2" r="2873" b="7582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1B97D-34F9-8B4D-6AD9-1415C26A060C}"/>
              </a:ext>
            </a:extLst>
          </p:cNvPr>
          <p:cNvSpPr txBox="1"/>
          <p:nvPr/>
        </p:nvSpPr>
        <p:spPr>
          <a:xfrm>
            <a:off x="838199" y="365125"/>
            <a:ext cx="6074343" cy="716149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Wie maakte deze portretten?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C7B65E-3641-50A8-2B33-332F1B59D879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E1A663-85F6-14F2-0334-E5AB32C3172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ECD59280-D625-CFA6-FDF2-3EE124132A7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D5C93927-5E3A-0150-6D23-75DE1D59032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C6E41C52-B4C1-22AC-9D4E-8D0EEE0AFAB0}"/>
              </a:ext>
            </a:extLst>
          </p:cNvPr>
          <p:cNvSpPr txBox="1">
            <a:spLocks/>
          </p:cNvSpPr>
          <p:nvPr/>
        </p:nvSpPr>
        <p:spPr>
          <a:xfrm>
            <a:off x="838198" y="4432198"/>
            <a:ext cx="5257801" cy="156220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noProof="0" dirty="0">
                <a:solidFill>
                  <a:schemeClr val="bg1"/>
                </a:solidFill>
              </a:rPr>
              <a:t>Veel tieners gingen in de leer bij een </a:t>
            </a:r>
            <a:r>
              <a:rPr lang="nl-NL" sz="2400" dirty="0" err="1">
                <a:solidFill>
                  <a:schemeClr val="bg1"/>
                </a:solidFill>
              </a:rPr>
              <a:t>meesterschilder</a:t>
            </a:r>
            <a:r>
              <a:rPr lang="nl-NL" sz="2400" dirty="0">
                <a:solidFill>
                  <a:schemeClr val="bg1"/>
                </a:solidFill>
              </a:rPr>
              <a:t> en leerden zo het vak. Want als je écht goed kon schilderen, kon je best veel geld verdienen!</a:t>
            </a:r>
            <a:endParaRPr lang="nl-NL" sz="2400" noProof="0" dirty="0">
              <a:solidFill>
                <a:schemeClr val="bg1"/>
              </a:solidFill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278E08F6-2412-3A26-2A67-FF7B970F79BF}"/>
              </a:ext>
            </a:extLst>
          </p:cNvPr>
          <p:cNvSpPr txBox="1">
            <a:spLocks/>
          </p:cNvSpPr>
          <p:nvPr/>
        </p:nvSpPr>
        <p:spPr>
          <a:xfrm>
            <a:off x="5931964" y="1605338"/>
            <a:ext cx="4481304" cy="115233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noProof="0" dirty="0">
                <a:solidFill>
                  <a:schemeClr val="bg1"/>
                </a:solidFill>
              </a:rPr>
              <a:t>In de stad woonden veel schilders, die de opdracht kregen om een portret te schilderen</a:t>
            </a:r>
          </a:p>
        </p:txBody>
      </p:sp>
    </p:spTree>
    <p:extLst>
      <p:ext uri="{BB962C8B-B14F-4D97-AF65-F5344CB8AC3E}">
        <p14:creationId xmlns:p14="http://schemas.microsoft.com/office/powerpoint/2010/main" val="9219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A808-2782-B6A1-4289-AEBC0D3B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people sitting at a table&#10;&#10;AI-generated content may be incorrect.">
            <a:extLst>
              <a:ext uri="{FF2B5EF4-FFF2-40B4-BE49-F238E27FC236}">
                <a16:creationId xmlns:a16="http://schemas.microsoft.com/office/drawing/2014/main" id="{4C9B32D3-51B3-975C-09D6-C238EEB51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2" r="2873" b="7582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94BA9B-2AD1-0B85-1CA1-176FE3709DBA}"/>
              </a:ext>
            </a:extLst>
          </p:cNvPr>
          <p:cNvSpPr txBox="1"/>
          <p:nvPr/>
        </p:nvSpPr>
        <p:spPr>
          <a:xfrm>
            <a:off x="838199" y="365125"/>
            <a:ext cx="6074343" cy="716149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Wie maakte deze portretten?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841B54-6E32-02DE-B02C-5C57154F16DB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335644-ECC4-F669-7FD7-FDCC9E6F605D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CAB69E35-497C-8540-BBC6-B6BB17FFC74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C5074B15-5996-8DE7-92B5-95DDEEAD285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F4895F-0630-2479-62BA-F41040D955D0}"/>
              </a:ext>
            </a:extLst>
          </p:cNvPr>
          <p:cNvGrpSpPr/>
          <p:nvPr/>
        </p:nvGrpSpPr>
        <p:grpSpPr>
          <a:xfrm>
            <a:off x="6912542" y="1446399"/>
            <a:ext cx="3361782" cy="4510274"/>
            <a:chOff x="6912542" y="1446399"/>
            <a:chExt cx="3361782" cy="4510274"/>
          </a:xfrm>
        </p:grpSpPr>
        <p:pic>
          <p:nvPicPr>
            <p:cNvPr id="5" name="Picture 4" descr="A painting of a person in a black hat&#10;&#10;AI-generated content may be incorrect.">
              <a:extLst>
                <a:ext uri="{FF2B5EF4-FFF2-40B4-BE49-F238E27FC236}">
                  <a16:creationId xmlns:a16="http://schemas.microsoft.com/office/drawing/2014/main" id="{75B73440-9131-D11B-73B7-F9BCCB234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698" y="1446399"/>
              <a:ext cx="2617470" cy="3429000"/>
            </a:xfrm>
            <a:prstGeom prst="rect">
              <a:avLst/>
            </a:prstGeom>
          </p:spPr>
        </p:pic>
        <p:sp>
          <p:nvSpPr>
            <p:cNvPr id="6" name="Placeholder 3">
              <a:extLst>
                <a:ext uri="{FF2B5EF4-FFF2-40B4-BE49-F238E27FC236}">
                  <a16:creationId xmlns:a16="http://schemas.microsoft.com/office/drawing/2014/main" id="{5BDE8129-1E3C-5E2A-BE96-CA491C5E73BE}"/>
                </a:ext>
              </a:extLst>
            </p:cNvPr>
            <p:cNvSpPr txBox="1">
              <a:spLocks/>
            </p:cNvSpPr>
            <p:nvPr/>
          </p:nvSpPr>
          <p:spPr>
            <a:xfrm>
              <a:off x="6912542" y="4995856"/>
              <a:ext cx="3361782" cy="960817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9E9AD8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2000" noProof="0" dirty="0">
                  <a:solidFill>
                    <a:schemeClr val="bg1"/>
                  </a:solidFill>
                </a:rPr>
                <a:t>Een van de bekendste schilders uit die tijd is Rembrandt </a:t>
              </a:r>
              <a:r>
                <a:rPr lang="nl-NL" sz="2000" dirty="0">
                  <a:solidFill>
                    <a:schemeClr val="bg1"/>
                  </a:solidFill>
                </a:rPr>
                <a:t>v</a:t>
              </a:r>
              <a:r>
                <a:rPr lang="nl-NL" sz="2000" noProof="0" dirty="0" err="1">
                  <a:solidFill>
                    <a:schemeClr val="bg1"/>
                  </a:solidFill>
                </a:rPr>
                <a:t>an</a:t>
              </a:r>
              <a:r>
                <a:rPr lang="nl-NL" sz="2000" noProof="0" dirty="0">
                  <a:solidFill>
                    <a:schemeClr val="bg1"/>
                  </a:solidFill>
                </a:rPr>
                <a:t> Rijn </a:t>
              </a:r>
            </a:p>
          </p:txBody>
        </p:sp>
      </p:grpSp>
      <p:sp>
        <p:nvSpPr>
          <p:cNvPr id="7" name="Placeholder 3">
            <a:extLst>
              <a:ext uri="{FF2B5EF4-FFF2-40B4-BE49-F238E27FC236}">
                <a16:creationId xmlns:a16="http://schemas.microsoft.com/office/drawing/2014/main" id="{D1BFC492-5A05-DAD7-E933-614EAA18F992}"/>
              </a:ext>
            </a:extLst>
          </p:cNvPr>
          <p:cNvSpPr txBox="1">
            <a:spLocks/>
          </p:cNvSpPr>
          <p:nvPr/>
        </p:nvSpPr>
        <p:spPr>
          <a:xfrm>
            <a:off x="838198" y="4614943"/>
            <a:ext cx="4441261" cy="134173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Welke schilders ken jij allemaal?</a:t>
            </a:r>
            <a:r>
              <a:rPr lang="nl-NL" noProof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240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inder auto's in de binnensteden: 'Geef ruimte aan de fietsers'">
            <a:extLst>
              <a:ext uri="{FF2B5EF4-FFF2-40B4-BE49-F238E27FC236}">
                <a16:creationId xmlns:a16="http://schemas.microsoft.com/office/drawing/2014/main" id="{53277A29-4331-0A55-5DD0-F262E39D1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5"/>
          <a:stretch/>
        </p:blipFill>
        <p:spPr bwMode="auto">
          <a:xfrm>
            <a:off x="0" y="0"/>
            <a:ext cx="1078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B65A239-DC3A-C84E-4D9C-9CCF561A8EA5}"/>
              </a:ext>
            </a:extLst>
          </p:cNvPr>
          <p:cNvSpPr txBox="1"/>
          <p:nvPr/>
        </p:nvSpPr>
        <p:spPr>
          <a:xfrm>
            <a:off x="-1" y="-14034"/>
            <a:ext cx="10781938" cy="687203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A3BDD0-E529-C22D-C627-A49F0574E127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96E2EE-E467-8139-3234-94D10B089A36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5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6A7304FE-6108-A9BD-ADCB-80631E93B48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BD6A05DE-70E5-A06A-9487-898E350222E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35" name="Placeholder 3">
            <a:extLst>
              <a:ext uri="{FF2B5EF4-FFF2-40B4-BE49-F238E27FC236}">
                <a16:creationId xmlns:a16="http://schemas.microsoft.com/office/drawing/2014/main" id="{6ED19DB8-D472-347A-09E9-30D44C29BD88}"/>
              </a:ext>
            </a:extLst>
          </p:cNvPr>
          <p:cNvSpPr txBox="1">
            <a:spLocks/>
          </p:cNvSpPr>
          <p:nvPr/>
        </p:nvSpPr>
        <p:spPr>
          <a:xfrm>
            <a:off x="6622045" y="1651491"/>
            <a:ext cx="3640902" cy="142768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5B4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Dit is een kaart van hoe Amsterdam er nu uitziet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CD65A5-54CD-B38E-CEAF-02E1F9181A12}"/>
              </a:ext>
            </a:extLst>
          </p:cNvPr>
          <p:cNvSpPr txBox="1"/>
          <p:nvPr/>
        </p:nvSpPr>
        <p:spPr>
          <a:xfrm>
            <a:off x="838201" y="365125"/>
            <a:ext cx="3238500" cy="721786"/>
          </a:xfrm>
          <a:prstGeom prst="rect">
            <a:avLst/>
          </a:prstGeom>
          <a:solidFill>
            <a:srgbClr val="005B4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 in de tijd</a:t>
            </a:r>
          </a:p>
        </p:txBody>
      </p:sp>
      <p:pic>
        <p:nvPicPr>
          <p:cNvPr id="5" name="Afbeelding 10">
            <a:extLst>
              <a:ext uri="{FF2B5EF4-FFF2-40B4-BE49-F238E27FC236}">
                <a16:creationId xmlns:a16="http://schemas.microsoft.com/office/drawing/2014/main" id="{67097335-391E-4D41-5B74-3A2A111102E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934" r="94189">
                        <a14:foregroundMark x1="63377" y1="70649" x2="59211" y2="79221"/>
                        <a14:foregroundMark x1="79934" y1="72468" x2="89912" y2="78571"/>
                        <a14:foregroundMark x1="87610" y1="76753" x2="89364" y2="84286"/>
                        <a14:foregroundMark x1="89364" y1="84286" x2="91009" y2="85584"/>
                        <a14:foregroundMark x1="92654" y1="81429" x2="94189" y2="84675"/>
                        <a14:foregroundMark x1="67325" y1="69221" x2="54605" y2="75455"/>
                        <a14:foregroundMark x1="64145" y1="65974" x2="55154" y2="72857"/>
                        <a14:foregroundMark x1="67325" y1="75195" x2="60417" y2="82857"/>
                        <a14:foregroundMark x1="54934" y1="75065" x2="59759" y2="85455"/>
                        <a14:foregroundMark x1="59759" y1="85455" x2="64803" y2="81948"/>
                        <a14:foregroundMark x1="59211" y1="88831" x2="59868" y2="85065"/>
                        <a14:foregroundMark x1="56140" y1="66623" x2="57018" y2="72208"/>
                        <a14:foregroundMark x1="26316" y1="64026" x2="33333" y2="64156"/>
                        <a14:foregroundMark x1="33333" y1="64156" x2="35855" y2="63636"/>
                        <a14:foregroundMark x1="11952" y1="38442" x2="10088" y2="47792"/>
                        <a14:foregroundMark x1="13925" y1="25455" x2="7566" y2="25974"/>
                        <a14:foregroundMark x1="8224" y1="20649" x2="4934" y2="28961"/>
                        <a14:foregroundMark x1="4934" y1="28961" x2="5373" y2="27143"/>
                        <a14:foregroundMark x1="77412" y1="70649" x2="76425" y2="74156"/>
                        <a14:foregroundMark x1="79934" y1="76234" x2="84759" y2="80000"/>
                        <a14:foregroundMark x1="73684" y1="69870" x2="73684" y2="73636"/>
                      </a14:backgroundRemoval>
                    </a14:imgEffect>
                  </a14:imgLayer>
                </a14:imgProps>
              </a:ext>
            </a:extLst>
          </a:blip>
          <a:srcRect l="2043" r="2511"/>
          <a:stretch/>
        </p:blipFill>
        <p:spPr>
          <a:xfrm>
            <a:off x="838201" y="1446790"/>
            <a:ext cx="5296499" cy="4685235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82468418-6049-2532-DC04-2AD629BECE88}"/>
              </a:ext>
            </a:extLst>
          </p:cNvPr>
          <p:cNvSpPr txBox="1">
            <a:spLocks/>
          </p:cNvSpPr>
          <p:nvPr/>
        </p:nvSpPr>
        <p:spPr>
          <a:xfrm>
            <a:off x="6622045" y="3789407"/>
            <a:ext cx="3640902" cy="142768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5B4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noProof="0" dirty="0">
                <a:solidFill>
                  <a:schemeClr val="bg1"/>
                </a:solidFill>
              </a:rPr>
              <a:t>Kan je aanwijzen op de kaart waar jullie school staat?</a:t>
            </a:r>
          </a:p>
        </p:txBody>
      </p:sp>
    </p:spTree>
    <p:extLst>
      <p:ext uri="{BB962C8B-B14F-4D97-AF65-F5344CB8AC3E}">
        <p14:creationId xmlns:p14="http://schemas.microsoft.com/office/powerpoint/2010/main" val="36904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47423-9C8B-3246-9121-9348DF96B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10 dingen over Rembrandts Nachtwacht">
            <a:extLst>
              <a:ext uri="{FF2B5EF4-FFF2-40B4-BE49-F238E27FC236}">
                <a16:creationId xmlns:a16="http://schemas.microsoft.com/office/drawing/2014/main" id="{871119A6-B589-F930-EC17-9BDB1681D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r="9424"/>
          <a:stretch/>
        </p:blipFill>
        <p:spPr bwMode="auto">
          <a:xfrm>
            <a:off x="0" y="546"/>
            <a:ext cx="10781937" cy="68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DBB2D-894E-474D-1D9D-E17068FEAF5E}"/>
              </a:ext>
            </a:extLst>
          </p:cNvPr>
          <p:cNvSpPr txBox="1"/>
          <p:nvPr/>
        </p:nvSpPr>
        <p:spPr>
          <a:xfrm>
            <a:off x="-1" y="8785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04CAD-B653-7728-C5F2-78A8A3C06C3A}"/>
              </a:ext>
            </a:extLst>
          </p:cNvPr>
          <p:cNvSpPr txBox="1"/>
          <p:nvPr/>
        </p:nvSpPr>
        <p:spPr>
          <a:xfrm>
            <a:off x="838199" y="374456"/>
            <a:ext cx="4368283" cy="716149"/>
          </a:xfrm>
          <a:prstGeom prst="rect">
            <a:avLst/>
          </a:prstGeom>
          <a:solidFill>
            <a:srgbClr val="E3998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F1354E-D5EA-1184-339D-CED50F75A99B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DB86CD-4FEA-D986-41C2-AEEBF2907C44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E399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97A355FF-7731-D9ED-37B3-155BA78EDF4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3F99090-51EA-DE38-37D0-81421F97500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8" name="Placeholder 3">
            <a:extLst>
              <a:ext uri="{FF2B5EF4-FFF2-40B4-BE49-F238E27FC236}">
                <a16:creationId xmlns:a16="http://schemas.microsoft.com/office/drawing/2014/main" id="{DAD4302C-2663-3D1A-661B-BD58E1558C20}"/>
              </a:ext>
            </a:extLst>
          </p:cNvPr>
          <p:cNvSpPr txBox="1">
            <a:spLocks/>
          </p:cNvSpPr>
          <p:nvPr/>
        </p:nvSpPr>
        <p:spPr>
          <a:xfrm>
            <a:off x="5954397" y="374456"/>
            <a:ext cx="4441261" cy="134173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E3998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Ken je dit schilderij? Het hangt in het Rijksmuseum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14" name="Placeholder 3">
            <a:extLst>
              <a:ext uri="{FF2B5EF4-FFF2-40B4-BE49-F238E27FC236}">
                <a16:creationId xmlns:a16="http://schemas.microsoft.com/office/drawing/2014/main" id="{234ACC78-522A-5C2E-5641-610819C7E8F3}"/>
              </a:ext>
            </a:extLst>
          </p:cNvPr>
          <p:cNvSpPr txBox="1">
            <a:spLocks/>
          </p:cNvSpPr>
          <p:nvPr/>
        </p:nvSpPr>
        <p:spPr>
          <a:xfrm>
            <a:off x="838199" y="3956777"/>
            <a:ext cx="4441261" cy="134173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E3998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Schilderijen van Rembrandt zijn heel zeldzaam, en heel kostbaar</a:t>
            </a:r>
          </a:p>
        </p:txBody>
      </p:sp>
      <p:sp>
        <p:nvSpPr>
          <p:cNvPr id="15" name="Placeholder 3">
            <a:extLst>
              <a:ext uri="{FF2B5EF4-FFF2-40B4-BE49-F238E27FC236}">
                <a16:creationId xmlns:a16="http://schemas.microsoft.com/office/drawing/2014/main" id="{323C8050-3B4E-DD87-B23C-17AFC420B9F2}"/>
              </a:ext>
            </a:extLst>
          </p:cNvPr>
          <p:cNvSpPr txBox="1">
            <a:spLocks/>
          </p:cNvSpPr>
          <p:nvPr/>
        </p:nvSpPr>
        <p:spPr>
          <a:xfrm>
            <a:off x="5953034" y="4402543"/>
            <a:ext cx="4362268" cy="179192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E3998F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De Nachtwacht, zoals dit schilderij heet, kost bijna hetzelfde als 2 miljoen </a:t>
            </a:r>
            <a:r>
              <a:rPr lang="nl-NL" dirty="0" err="1">
                <a:solidFill>
                  <a:schemeClr val="bg1"/>
                </a:solidFill>
              </a:rPr>
              <a:t>iPhones</a:t>
            </a:r>
            <a:r>
              <a:rPr lang="nl-NL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638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153BA-8360-A625-56F4-57D3EB02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66F92-9837-E57F-8944-FEF5118BD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8327" r="1830" b="38072"/>
          <a:stretch/>
        </p:blipFill>
        <p:spPr>
          <a:xfrm>
            <a:off x="0" y="0"/>
            <a:ext cx="1221679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E7311C43-A0A2-63E3-07E7-8ADA3FE68E38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D99753-B112-18D0-A6A0-5D16D1A4E43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9CA4D8-B8C0-F7DE-85BC-85A3EA9305A5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C4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25160707-6A08-54FE-05E6-02E07C503A4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7AB3D1CF-AAFD-5BB8-0033-C649C543243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C14A3BA2-5908-F109-7034-584D2C265DE4}"/>
              </a:ext>
            </a:extLst>
          </p:cNvPr>
          <p:cNvSpPr txBox="1">
            <a:spLocks/>
          </p:cNvSpPr>
          <p:nvPr/>
        </p:nvSpPr>
        <p:spPr>
          <a:xfrm>
            <a:off x="838200" y="1791450"/>
            <a:ext cx="7667172" cy="197277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Heel veel mensen kennen Rembrandt en vinden hem geweldig. Maar hoe komt dat nou?</a:t>
            </a:r>
          </a:p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 Waarom is hij zo bekend?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4A658D93-05CB-6932-43E0-6E70EBD3301C}"/>
              </a:ext>
            </a:extLst>
          </p:cNvPr>
          <p:cNvSpPr txBox="1">
            <a:spLocks/>
          </p:cNvSpPr>
          <p:nvPr/>
        </p:nvSpPr>
        <p:spPr>
          <a:xfrm>
            <a:off x="2695542" y="4447356"/>
            <a:ext cx="7908583" cy="209328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dirty="0">
                <a:solidFill>
                  <a:schemeClr val="bg1"/>
                </a:solidFill>
              </a:rPr>
              <a:t>Eigenlijk komt het doordat Rembrandt al schilderde zoals ze 200 jaar later pas gingen doen. Hij was eigenlijk zijn tijd vooruit: dat betekent dat hij een nieuw stijl van schilderen had. </a:t>
            </a:r>
          </a:p>
        </p:txBody>
      </p:sp>
      <p:pic>
        <p:nvPicPr>
          <p:cNvPr id="4098" name="Picture 2" descr="rembrandt - Willem Kolvoort">
            <a:extLst>
              <a:ext uri="{FF2B5EF4-FFF2-40B4-BE49-F238E27FC236}">
                <a16:creationId xmlns:a16="http://schemas.microsoft.com/office/drawing/2014/main" id="{E519CEDD-5EB9-4CF5-1F2D-6CAE79D1E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8" b="96279" l="8125" r="93000">
                        <a14:foregroundMark x1="8125" y1="8492" x2="11500" y2="9924"/>
                        <a14:foregroundMark x1="43875" y1="7634" x2="58625" y2="6679"/>
                        <a14:foregroundMark x1="58625" y1="6679" x2="60500" y2="6966"/>
                        <a14:foregroundMark x1="92125" y1="48282" x2="93000" y2="53721"/>
                        <a14:foregroundMark x1="42000" y1="6966" x2="48875" y2="5057"/>
                        <a14:foregroundMark x1="52250" y1="4008" x2="61125" y2="4866"/>
                        <a14:foregroundMark x1="53000" y1="38931" x2="56125" y2="48378"/>
                        <a14:foregroundMark x1="56125" y1="48378" x2="55875" y2="49332"/>
                        <a14:foregroundMark x1="58625" y1="41317" x2="59000" y2="48473"/>
                        <a14:foregroundMark x1="59000" y1="48473" x2="60500" y2="48855"/>
                        <a14:foregroundMark x1="51625" y1="94847" x2="55875" y2="90840"/>
                        <a14:foregroundMark x1="69625" y1="95038" x2="64125" y2="95706"/>
                        <a14:foregroundMark x1="46375" y1="95897" x2="49750" y2="9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1" y="3827292"/>
            <a:ext cx="2313721" cy="303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60DF6F-0C06-F99F-E47F-4E04818FE54D}"/>
              </a:ext>
            </a:extLst>
          </p:cNvPr>
          <p:cNvSpPr txBox="1"/>
          <p:nvPr/>
        </p:nvSpPr>
        <p:spPr>
          <a:xfrm>
            <a:off x="838200" y="365125"/>
            <a:ext cx="4416706" cy="716149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Rembrandt van Rijn</a:t>
            </a:r>
          </a:p>
        </p:txBody>
      </p:sp>
    </p:spTree>
    <p:extLst>
      <p:ext uri="{BB962C8B-B14F-4D97-AF65-F5344CB8AC3E}">
        <p14:creationId xmlns:p14="http://schemas.microsoft.com/office/powerpoint/2010/main" val="3843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7A7D7-F4A0-AA75-C94C-223F77EA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C9840-73AD-0E4C-D9FD-4307EF508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8327" r="1830" b="38072"/>
          <a:stretch/>
        </p:blipFill>
        <p:spPr>
          <a:xfrm>
            <a:off x="0" y="0"/>
            <a:ext cx="1221679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3FD4241-2678-5DB8-B6A5-440B6416864E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FACEB1-E7A5-C725-DB33-2186630B03C9}"/>
              </a:ext>
            </a:extLst>
          </p:cNvPr>
          <p:cNvSpPr txBox="1"/>
          <p:nvPr/>
        </p:nvSpPr>
        <p:spPr>
          <a:xfrm>
            <a:off x="838200" y="365125"/>
            <a:ext cx="4416706" cy="716149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449740-F7E2-D85A-6633-9F1AB1DCCEE3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CD8446D-7D8D-E8DB-D503-159C9E947A2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C4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D456D3F2-B338-D298-EB51-648DADEEAC5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350AE6E8-8A05-FB88-CE9F-741FA66DFC2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B04C6A9A-2D6F-99B4-FAB1-812188420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2987" r="2291" b="4296"/>
          <a:stretch/>
        </p:blipFill>
        <p:spPr>
          <a:xfrm>
            <a:off x="6827579" y="780406"/>
            <a:ext cx="3407877" cy="4974684"/>
          </a:xfrm>
          <a:prstGeom prst="rect">
            <a:avLst/>
          </a:prstGeom>
        </p:spPr>
      </p:pic>
      <p:sp>
        <p:nvSpPr>
          <p:cNvPr id="39" name="Placeholder 3">
            <a:extLst>
              <a:ext uri="{FF2B5EF4-FFF2-40B4-BE49-F238E27FC236}">
                <a16:creationId xmlns:a16="http://schemas.microsoft.com/office/drawing/2014/main" id="{3C395B7E-158E-C65F-0BDD-9DFB0C969300}"/>
              </a:ext>
            </a:extLst>
          </p:cNvPr>
          <p:cNvSpPr txBox="1">
            <a:spLocks/>
          </p:cNvSpPr>
          <p:nvPr/>
        </p:nvSpPr>
        <p:spPr>
          <a:xfrm>
            <a:off x="7345208" y="5967118"/>
            <a:ext cx="2890247" cy="56837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600" dirty="0">
                <a:solidFill>
                  <a:schemeClr val="bg1"/>
                </a:solidFill>
              </a:rPr>
              <a:t>Kan je de verfstreken zien?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E76E44D3-98B2-EECC-299D-801DD8B70CEA}"/>
              </a:ext>
            </a:extLst>
          </p:cNvPr>
          <p:cNvSpPr txBox="1">
            <a:spLocks/>
          </p:cNvSpPr>
          <p:nvPr/>
        </p:nvSpPr>
        <p:spPr>
          <a:xfrm>
            <a:off x="832266" y="1503106"/>
            <a:ext cx="5657850" cy="136731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Van de verte ziet een Rembrandt er scherp uit, maar hoe dichterbij je komt, hoe duidelijker je de dikke klodders verf ziet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4EBC5B-FFAA-A135-4200-FD442DDFF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4" y="3112699"/>
            <a:ext cx="6261653" cy="351700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EADE85-28E4-8302-1B44-CD6533806BE5}"/>
              </a:ext>
            </a:extLst>
          </p:cNvPr>
          <p:cNvSpPr/>
          <p:nvPr/>
        </p:nvSpPr>
        <p:spPr>
          <a:xfrm>
            <a:off x="7484273" y="2870416"/>
            <a:ext cx="1485556" cy="7871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E50E06-03E9-7E4F-ABF0-92AAED4910E7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658847" y="3292248"/>
            <a:ext cx="787650" cy="157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4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AF45F-335B-778D-1710-30B3D6370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CDE29FAF-C920-F71B-E672-2A46AB63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112AFFB-68A1-D785-2B6B-E68BD7C2841D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CC371C-7926-F304-9CB3-B08F3C3A7CBD}"/>
              </a:ext>
            </a:extLst>
          </p:cNvPr>
          <p:cNvSpPr txBox="1"/>
          <p:nvPr/>
        </p:nvSpPr>
        <p:spPr>
          <a:xfrm>
            <a:off x="838200" y="365125"/>
            <a:ext cx="4520225" cy="716149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 het museum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48A83-F536-A15E-7125-1E2B2C03EF8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1AC01-24B9-9E60-F165-A1AE40683AC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232BC570-1AB5-CC49-4809-33406252C54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A227AC23-67B2-F94A-4DBB-6520FFDDA48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5CFD3116-B350-E072-C089-C6BDF7C4AA45}"/>
              </a:ext>
            </a:extLst>
          </p:cNvPr>
          <p:cNvSpPr txBox="1">
            <a:spLocks/>
          </p:cNvSpPr>
          <p:nvPr/>
        </p:nvSpPr>
        <p:spPr>
          <a:xfrm>
            <a:off x="1044562" y="5228947"/>
            <a:ext cx="5245126" cy="136731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Rembrandt maakte veel schilderijen. In het museum ga je werk van hem en van veel </a:t>
            </a:r>
            <a:r>
              <a:rPr lang="nl-NL" sz="2000" b="1" dirty="0">
                <a:solidFill>
                  <a:schemeClr val="bg1"/>
                </a:solidFill>
              </a:rPr>
              <a:t>tijdgenoten</a:t>
            </a:r>
            <a:r>
              <a:rPr lang="nl-NL" sz="2000" dirty="0">
                <a:solidFill>
                  <a:schemeClr val="bg1"/>
                </a:solidFill>
              </a:rPr>
              <a:t> zien. Tijdgenoten zijn mensen die in dezelfde tijd leven.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2E703B7-9AE1-6DEE-7AD7-D0A02F02F4F6}"/>
              </a:ext>
            </a:extLst>
          </p:cNvPr>
          <p:cNvGrpSpPr/>
          <p:nvPr/>
        </p:nvGrpSpPr>
        <p:grpSpPr>
          <a:xfrm>
            <a:off x="7304144" y="1010212"/>
            <a:ext cx="3069660" cy="4721184"/>
            <a:chOff x="1384703" y="1344205"/>
            <a:chExt cx="3069660" cy="472118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C47121-3501-3D67-7524-E90B3BA23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4703" y="1344205"/>
              <a:ext cx="3069660" cy="3893113"/>
            </a:xfrm>
            <a:prstGeom prst="rect">
              <a:avLst/>
            </a:prstGeom>
          </p:spPr>
        </p:pic>
        <p:sp>
          <p:nvSpPr>
            <p:cNvPr id="39" name="Placeholder 3">
              <a:extLst>
                <a:ext uri="{FF2B5EF4-FFF2-40B4-BE49-F238E27FC236}">
                  <a16:creationId xmlns:a16="http://schemas.microsoft.com/office/drawing/2014/main" id="{067BF4F3-1744-7642-AE53-A46999843CDC}"/>
                </a:ext>
              </a:extLst>
            </p:cNvPr>
            <p:cNvSpPr txBox="1">
              <a:spLocks/>
            </p:cNvSpPr>
            <p:nvPr/>
          </p:nvSpPr>
          <p:spPr>
            <a:xfrm>
              <a:off x="1384703" y="5387543"/>
              <a:ext cx="3069660" cy="677846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C5DFD5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Maar ook schilderijen met meerdere mensen erop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73A2D2C-BAA6-7F48-0C42-B65C2D53ED45}"/>
              </a:ext>
            </a:extLst>
          </p:cNvPr>
          <p:cNvGrpSpPr/>
          <p:nvPr/>
        </p:nvGrpSpPr>
        <p:grpSpPr>
          <a:xfrm>
            <a:off x="752525" y="1653466"/>
            <a:ext cx="2995128" cy="3324242"/>
            <a:chOff x="-2918990" y="1545625"/>
            <a:chExt cx="2995128" cy="332424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BB7814B-D1B9-DA09-7047-CE4692E78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01521" y="1545625"/>
              <a:ext cx="2160190" cy="2714216"/>
            </a:xfrm>
            <a:prstGeom prst="rect">
              <a:avLst/>
            </a:prstGeom>
          </p:spPr>
        </p:pic>
        <p:sp>
          <p:nvSpPr>
            <p:cNvPr id="49" name="Placeholder 3">
              <a:extLst>
                <a:ext uri="{FF2B5EF4-FFF2-40B4-BE49-F238E27FC236}">
                  <a16:creationId xmlns:a16="http://schemas.microsoft.com/office/drawing/2014/main" id="{915547A9-D017-B5F7-4D9C-42077F59CAF0}"/>
                </a:ext>
              </a:extLst>
            </p:cNvPr>
            <p:cNvSpPr txBox="1">
              <a:spLocks/>
            </p:cNvSpPr>
            <p:nvPr/>
          </p:nvSpPr>
          <p:spPr>
            <a:xfrm>
              <a:off x="-2918990" y="4370987"/>
              <a:ext cx="2995128" cy="498880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C5DFD5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Je zal dus veel portretten zien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5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1590A-6EE7-B3CA-023C-9261E1CCB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EEC3E215-ECEC-A6CC-B14F-217EAA1B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40273377-333A-098B-78D0-01966B951B7E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8E4AFF-87FB-C05E-5E43-6D1F45E7138F}"/>
              </a:ext>
            </a:extLst>
          </p:cNvPr>
          <p:cNvSpPr txBox="1"/>
          <p:nvPr/>
        </p:nvSpPr>
        <p:spPr>
          <a:xfrm>
            <a:off x="838200" y="365125"/>
            <a:ext cx="4520225" cy="716149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Naar het museum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36A511-4C60-F542-E153-22E8F4034AA8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852FED-55B8-A3CB-7BF2-C0438E92A27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03458CBA-8160-18F9-E724-80222EF7D84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4F0DA0E3-0C09-710C-6920-942B8DF27E3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C6EF2D3-56EC-DA34-AD6A-D6514EECA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7563" y="1081274"/>
            <a:ext cx="4045233" cy="5130389"/>
          </a:xfrm>
          <a:prstGeom prst="rect">
            <a:avLst/>
          </a:prstGeom>
        </p:spPr>
      </p:pic>
      <p:sp>
        <p:nvSpPr>
          <p:cNvPr id="4" name="Placeholder 3">
            <a:extLst>
              <a:ext uri="{FF2B5EF4-FFF2-40B4-BE49-F238E27FC236}">
                <a16:creationId xmlns:a16="http://schemas.microsoft.com/office/drawing/2014/main" id="{F3DBB838-4508-A999-51AB-43F08C4C7DDF}"/>
              </a:ext>
            </a:extLst>
          </p:cNvPr>
          <p:cNvSpPr txBox="1">
            <a:spLocks/>
          </p:cNvSpPr>
          <p:nvPr/>
        </p:nvSpPr>
        <p:spPr>
          <a:xfrm>
            <a:off x="813211" y="2071076"/>
            <a:ext cx="4865683" cy="237029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nl-NL" sz="2400" dirty="0">
                <a:solidFill>
                  <a:schemeClr val="bg1"/>
                </a:solidFill>
              </a:rPr>
              <a:t>Laten we vast oefenen voor het bezoek: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2400" dirty="0">
                <a:solidFill>
                  <a:schemeClr val="bg1"/>
                </a:solidFill>
              </a:rPr>
              <a:t>Wat zie je allemaal op dit schilderij?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2400" dirty="0">
                <a:solidFill>
                  <a:schemeClr val="bg1"/>
                </a:solidFill>
              </a:rPr>
              <a:t>Wat voor mensen staan erop?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nl-NL" sz="2400" dirty="0">
                <a:solidFill>
                  <a:schemeClr val="bg1"/>
                </a:solidFill>
              </a:rPr>
              <a:t>Wat ligt en hangt er allemaal?</a:t>
            </a:r>
          </a:p>
        </p:txBody>
      </p:sp>
    </p:spTree>
    <p:extLst>
      <p:ext uri="{BB962C8B-B14F-4D97-AF65-F5344CB8AC3E}">
        <p14:creationId xmlns:p14="http://schemas.microsoft.com/office/powerpoint/2010/main" val="187945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08ABCA-B9A2-5EBD-026C-2A65C05F3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0F7E670-8041-04AD-4AC7-FFD717EC5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Picture 9" descr="A painting of a person in a black hat&#10;&#10;AI-generated content may be incorrect.">
            <a:extLst>
              <a:ext uri="{FF2B5EF4-FFF2-40B4-BE49-F238E27FC236}">
                <a16:creationId xmlns:a16="http://schemas.microsoft.com/office/drawing/2014/main" id="{6C07395A-6569-EFF3-507F-0E7509E6D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t="16619" r="12129" b="2930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904B51-238C-C60F-6590-EE714A4C2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31" name="Picture 30" descr="A logo with a red circle&#10;&#10;AI-generated content may be incorrect.">
            <a:extLst>
              <a:ext uri="{FF2B5EF4-FFF2-40B4-BE49-F238E27FC236}">
                <a16:creationId xmlns:a16="http://schemas.microsoft.com/office/drawing/2014/main" id="{5AB70C3A-BE55-0DCA-687B-40F47C807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10" y="5797516"/>
            <a:ext cx="1076312" cy="107631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16EB74A-D2EF-A7F9-5CBC-7CCC5F8261AE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  <a:solidFill>
            <a:srgbClr val="7C485B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264030-6434-9E35-9C5C-5D491A73177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39" name="Picture 2" descr="750 Slinger - Amsterdam750">
              <a:extLst>
                <a:ext uri="{FF2B5EF4-FFF2-40B4-BE49-F238E27FC236}">
                  <a16:creationId xmlns:a16="http://schemas.microsoft.com/office/drawing/2014/main" id="{39A11E9A-EC9A-B442-AEB5-94A4544DE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40" name="Picture 39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5AE006F-0CBC-424C-6B18-A9B89706E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3728EB33-C1FC-9A08-B108-DE8FD4308182}"/>
              </a:ext>
            </a:extLst>
          </p:cNvPr>
          <p:cNvSpPr txBox="1"/>
          <p:nvPr/>
        </p:nvSpPr>
        <p:spPr>
          <a:xfrm>
            <a:off x="589801" y="543556"/>
            <a:ext cx="6551228" cy="2242852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54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Heb je goed opgelet?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DE0224-2542-86F2-F0CF-CDC605E0DA8F}"/>
              </a:ext>
            </a:extLst>
          </p:cNvPr>
          <p:cNvSpPr txBox="1"/>
          <p:nvPr/>
        </p:nvSpPr>
        <p:spPr>
          <a:xfrm>
            <a:off x="589801" y="3292020"/>
            <a:ext cx="5085285" cy="1167197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Het is tijd voor de quiz!</a:t>
            </a:r>
          </a:p>
        </p:txBody>
      </p:sp>
    </p:spTree>
    <p:extLst>
      <p:ext uri="{BB962C8B-B14F-4D97-AF65-F5344CB8AC3E}">
        <p14:creationId xmlns:p14="http://schemas.microsoft.com/office/powerpoint/2010/main" val="3658402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717F2-51C6-5AE5-BA6E-D5902130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buildings next to a body of water&#10;&#10;AI-generated content may be incorrect.">
            <a:extLst>
              <a:ext uri="{FF2B5EF4-FFF2-40B4-BE49-F238E27FC236}">
                <a16:creationId xmlns:a16="http://schemas.microsoft.com/office/drawing/2014/main" id="{7E930476-8A98-3D9F-AF45-FB13F18E9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5539"/>
          <a:stretch/>
        </p:blipFill>
        <p:spPr>
          <a:xfrm>
            <a:off x="-1" y="-14034"/>
            <a:ext cx="10781938" cy="68720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575B067-21B1-0D24-C5E4-2C3AAA40CDB5}"/>
              </a:ext>
            </a:extLst>
          </p:cNvPr>
          <p:cNvSpPr txBox="1"/>
          <p:nvPr/>
        </p:nvSpPr>
        <p:spPr>
          <a:xfrm>
            <a:off x="0" y="-14034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B6928B-3DCA-5EB4-36A5-D35858C82B91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08AD46F-BEF3-8293-EEA2-AC4B1B591531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BD2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FD57DD6E-B8E4-A7D1-F7B5-FB9C27E21D2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5CBDFE2-4366-2EDA-A468-2EAEF2E76C3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2" name="Placeholder 3">
            <a:extLst>
              <a:ext uri="{FF2B5EF4-FFF2-40B4-BE49-F238E27FC236}">
                <a16:creationId xmlns:a16="http://schemas.microsoft.com/office/drawing/2014/main" id="{E0C5B2BC-4D50-5826-89FF-EE0F8C79997F}"/>
              </a:ext>
            </a:extLst>
          </p:cNvPr>
          <p:cNvSpPr txBox="1">
            <a:spLocks/>
          </p:cNvSpPr>
          <p:nvPr/>
        </p:nvSpPr>
        <p:spPr>
          <a:xfrm>
            <a:off x="6772367" y="3151935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400 jaar oud</a:t>
            </a:r>
          </a:p>
        </p:txBody>
      </p:sp>
      <p:sp>
        <p:nvSpPr>
          <p:cNvPr id="35" name="Placeholder 3">
            <a:extLst>
              <a:ext uri="{FF2B5EF4-FFF2-40B4-BE49-F238E27FC236}">
                <a16:creationId xmlns:a16="http://schemas.microsoft.com/office/drawing/2014/main" id="{EC055D94-8FE2-731F-07C6-B6CD5EA8F0F3}"/>
              </a:ext>
            </a:extLst>
          </p:cNvPr>
          <p:cNvSpPr txBox="1">
            <a:spLocks/>
          </p:cNvSpPr>
          <p:nvPr/>
        </p:nvSpPr>
        <p:spPr>
          <a:xfrm>
            <a:off x="6203781" y="1529120"/>
            <a:ext cx="3977504" cy="142768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Hoe oud zijn de schilderijen die je gaat zien in het museum?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6D2D95-A691-7369-0C1C-EC0B0160E6EE}"/>
              </a:ext>
            </a:extLst>
          </p:cNvPr>
          <p:cNvSpPr txBox="1"/>
          <p:nvPr/>
        </p:nvSpPr>
        <p:spPr>
          <a:xfrm>
            <a:off x="838201" y="365125"/>
            <a:ext cx="3149600" cy="721786"/>
          </a:xfrm>
          <a:prstGeom prst="rect">
            <a:avLst/>
          </a:pr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Quiz – Vraag 1</a:t>
            </a:r>
          </a:p>
        </p:txBody>
      </p:sp>
      <p:pic>
        <p:nvPicPr>
          <p:cNvPr id="3082" name="Picture 10" descr="Amsterdam Residential District Profiles | ExpatINFO Holland">
            <a:extLst>
              <a:ext uri="{FF2B5EF4-FFF2-40B4-BE49-F238E27FC236}">
                <a16:creationId xmlns:a16="http://schemas.microsoft.com/office/drawing/2014/main" id="{E72AE90F-FB56-4A02-64D5-42923D4D9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72" y="1625980"/>
            <a:ext cx="5017097" cy="36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24DB4098-9CCD-96EC-6C2C-CFBBF8CFC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37" y="1529120"/>
            <a:ext cx="5108079" cy="4348552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A5E36D69-4F43-D531-B2AA-0EC809372359}"/>
              </a:ext>
            </a:extLst>
          </p:cNvPr>
          <p:cNvSpPr txBox="1">
            <a:spLocks/>
          </p:cNvSpPr>
          <p:nvPr/>
        </p:nvSpPr>
        <p:spPr>
          <a:xfrm>
            <a:off x="6772367" y="4184032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1000 jaar oud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0AD36551-E231-2ACB-5797-D38DD7BD76E1}"/>
              </a:ext>
            </a:extLst>
          </p:cNvPr>
          <p:cNvSpPr txBox="1">
            <a:spLocks/>
          </p:cNvSpPr>
          <p:nvPr/>
        </p:nvSpPr>
        <p:spPr>
          <a:xfrm>
            <a:off x="6771760" y="5216129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Miljoen jaar oud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691CE7C7-3925-B536-F436-C0590A63AC5F}"/>
              </a:ext>
            </a:extLst>
          </p:cNvPr>
          <p:cNvSpPr txBox="1">
            <a:spLocks/>
          </p:cNvSpPr>
          <p:nvPr/>
        </p:nvSpPr>
        <p:spPr>
          <a:xfrm>
            <a:off x="6770420" y="3151935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400 jaar oud</a:t>
            </a:r>
          </a:p>
        </p:txBody>
      </p:sp>
    </p:spTree>
    <p:extLst>
      <p:ext uri="{BB962C8B-B14F-4D97-AF65-F5344CB8AC3E}">
        <p14:creationId xmlns:p14="http://schemas.microsoft.com/office/powerpoint/2010/main" val="22243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3D91-7E2F-ADB1-9B89-25F085127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A6592C-60FB-FAF2-6D4C-9293F4281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b="2198"/>
          <a:stretch/>
        </p:blipFill>
        <p:spPr>
          <a:xfrm>
            <a:off x="-1" y="-14034"/>
            <a:ext cx="10781938" cy="68720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95D0559-F7C1-7BBB-F2D8-7DB60A5CCD05}"/>
              </a:ext>
            </a:extLst>
          </p:cNvPr>
          <p:cNvSpPr txBox="1"/>
          <p:nvPr/>
        </p:nvSpPr>
        <p:spPr>
          <a:xfrm>
            <a:off x="-1" y="-14034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5E97042-9768-C8B1-BFEE-65A580DACE43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B4C934-6C60-2C66-32CF-52097FDE3C1F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B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9553524-4E06-7DF6-7024-B8DF33492CA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BF56CA7C-E49B-8B05-D6EB-45E008DE96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2" name="Placeholder 3">
            <a:extLst>
              <a:ext uri="{FF2B5EF4-FFF2-40B4-BE49-F238E27FC236}">
                <a16:creationId xmlns:a16="http://schemas.microsoft.com/office/drawing/2014/main" id="{C0364DC1-6E1A-7762-E329-B8C3E3D25D31}"/>
              </a:ext>
            </a:extLst>
          </p:cNvPr>
          <p:cNvSpPr txBox="1">
            <a:spLocks/>
          </p:cNvSpPr>
          <p:nvPr/>
        </p:nvSpPr>
        <p:spPr>
          <a:xfrm>
            <a:off x="6772367" y="296105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landschap</a:t>
            </a:r>
          </a:p>
        </p:txBody>
      </p:sp>
      <p:sp>
        <p:nvSpPr>
          <p:cNvPr id="35" name="Placeholder 3">
            <a:extLst>
              <a:ext uri="{FF2B5EF4-FFF2-40B4-BE49-F238E27FC236}">
                <a16:creationId xmlns:a16="http://schemas.microsoft.com/office/drawing/2014/main" id="{1616F16E-6C95-72AC-DBB7-6CB3235135AB}"/>
              </a:ext>
            </a:extLst>
          </p:cNvPr>
          <p:cNvSpPr txBox="1">
            <a:spLocks/>
          </p:cNvSpPr>
          <p:nvPr/>
        </p:nvSpPr>
        <p:spPr>
          <a:xfrm>
            <a:off x="6203780" y="1529121"/>
            <a:ext cx="3977505" cy="115057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Hoe noem je een schilderij van een persoon?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55EB20-41EC-9358-E493-9CF9D04192E9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Quiz – Vraag 2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FFF2DBD7-6AAB-72B2-A738-D7504B3639BD}"/>
              </a:ext>
            </a:extLst>
          </p:cNvPr>
          <p:cNvSpPr txBox="1">
            <a:spLocks/>
          </p:cNvSpPr>
          <p:nvPr/>
        </p:nvSpPr>
        <p:spPr>
          <a:xfrm>
            <a:off x="6772367" y="3993150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</a:t>
            </a:r>
            <a:r>
              <a:rPr lang="nl-NL" sz="2000" dirty="0">
                <a:solidFill>
                  <a:schemeClr val="bg1"/>
                </a:solidFill>
              </a:rPr>
              <a:t>foto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F2505A97-B36F-E545-4CC6-CF392E794DC4}"/>
              </a:ext>
            </a:extLst>
          </p:cNvPr>
          <p:cNvSpPr txBox="1">
            <a:spLocks/>
          </p:cNvSpPr>
          <p:nvPr/>
        </p:nvSpPr>
        <p:spPr>
          <a:xfrm>
            <a:off x="6771760" y="502524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Een portret</a:t>
            </a:r>
          </a:p>
        </p:txBody>
      </p:sp>
      <p:pic>
        <p:nvPicPr>
          <p:cNvPr id="4" name="Picture 3" descr="A person in a black hat&#10;&#10;AI-generated content may be incorrect.">
            <a:extLst>
              <a:ext uri="{FF2B5EF4-FFF2-40B4-BE49-F238E27FC236}">
                <a16:creationId xmlns:a16="http://schemas.microsoft.com/office/drawing/2014/main" id="{B70E7608-E5F4-B1C3-C12F-F059FEB2F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97" y="1568904"/>
            <a:ext cx="3529387" cy="4380591"/>
          </a:xfrm>
          <a:prstGeom prst="rect">
            <a:avLst/>
          </a:prstGeom>
        </p:spPr>
      </p:pic>
      <p:sp>
        <p:nvSpPr>
          <p:cNvPr id="6" name="Placeholder 3">
            <a:extLst>
              <a:ext uri="{FF2B5EF4-FFF2-40B4-BE49-F238E27FC236}">
                <a16:creationId xmlns:a16="http://schemas.microsoft.com/office/drawing/2014/main" id="{558D6468-6FAA-F1AA-CF81-68AC1D695BAC}"/>
              </a:ext>
            </a:extLst>
          </p:cNvPr>
          <p:cNvSpPr txBox="1">
            <a:spLocks/>
          </p:cNvSpPr>
          <p:nvPr/>
        </p:nvSpPr>
        <p:spPr>
          <a:xfrm>
            <a:off x="6771759" y="5025246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Een portret</a:t>
            </a:r>
          </a:p>
        </p:txBody>
      </p:sp>
    </p:spTree>
    <p:extLst>
      <p:ext uri="{BB962C8B-B14F-4D97-AF65-F5344CB8AC3E}">
        <p14:creationId xmlns:p14="http://schemas.microsoft.com/office/powerpoint/2010/main" val="34409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D146-9C81-9AA7-7540-F2173B1DD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F18C48-32BB-C517-0F90-6CF8F714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 b="10130"/>
          <a:stretch/>
        </p:blipFill>
        <p:spPr>
          <a:xfrm>
            <a:off x="-1" y="-14034"/>
            <a:ext cx="10781938" cy="68720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63ABD7-FFBD-5F39-229B-8A0D60B91A2D}"/>
              </a:ext>
            </a:extLst>
          </p:cNvPr>
          <p:cNvSpPr txBox="1"/>
          <p:nvPr/>
        </p:nvSpPr>
        <p:spPr>
          <a:xfrm>
            <a:off x="0" y="14034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DFE2E2-E339-FB15-A33A-9FEA2203E94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1F594C-AEE3-CEC0-8F8E-C6ACCE3B8146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56BEE9E4-400A-3172-4F1F-AD07B0D0DF7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3805E9C3-E764-17B3-964A-0EA75619446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2" name="Placeholder 3">
            <a:extLst>
              <a:ext uri="{FF2B5EF4-FFF2-40B4-BE49-F238E27FC236}">
                <a16:creationId xmlns:a16="http://schemas.microsoft.com/office/drawing/2014/main" id="{9C5F29DB-7558-B267-0D0D-5C3EAFB9F765}"/>
              </a:ext>
            </a:extLst>
          </p:cNvPr>
          <p:cNvSpPr txBox="1">
            <a:spLocks/>
          </p:cNvSpPr>
          <p:nvPr/>
        </p:nvSpPr>
        <p:spPr>
          <a:xfrm>
            <a:off x="6771457" y="3037635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zonnebril</a:t>
            </a:r>
          </a:p>
        </p:txBody>
      </p:sp>
      <p:sp>
        <p:nvSpPr>
          <p:cNvPr id="35" name="Placeholder 3">
            <a:extLst>
              <a:ext uri="{FF2B5EF4-FFF2-40B4-BE49-F238E27FC236}">
                <a16:creationId xmlns:a16="http://schemas.microsoft.com/office/drawing/2014/main" id="{C0375350-0DE3-7A52-3FD4-B4D4E2DCFC39}"/>
              </a:ext>
            </a:extLst>
          </p:cNvPr>
          <p:cNvSpPr txBox="1">
            <a:spLocks/>
          </p:cNvSpPr>
          <p:nvPr/>
        </p:nvSpPr>
        <p:spPr>
          <a:xfrm>
            <a:off x="6203780" y="1529120"/>
            <a:ext cx="4311819" cy="125914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Wat droegen de rijkere mensen graag in tijd van Rembrandt?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EE24835-47AB-2C3B-81E1-EC4A16F52897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Quiz – Vraag 3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3C26E32C-D99E-D401-D3E0-CDE41C14CEDB}"/>
              </a:ext>
            </a:extLst>
          </p:cNvPr>
          <p:cNvSpPr txBox="1">
            <a:spLocks/>
          </p:cNvSpPr>
          <p:nvPr/>
        </p:nvSpPr>
        <p:spPr>
          <a:xfrm>
            <a:off x="6771457" y="4069732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kraag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F527A562-7098-97B3-0B26-A8E63B685E01}"/>
              </a:ext>
            </a:extLst>
          </p:cNvPr>
          <p:cNvSpPr txBox="1">
            <a:spLocks/>
          </p:cNvSpPr>
          <p:nvPr/>
        </p:nvSpPr>
        <p:spPr>
          <a:xfrm>
            <a:off x="6770850" y="5101829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spijkerbroek</a:t>
            </a:r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5DE04E96-B806-EC7A-3C65-422E873463C4}"/>
              </a:ext>
            </a:extLst>
          </p:cNvPr>
          <p:cNvSpPr txBox="1">
            <a:spLocks/>
          </p:cNvSpPr>
          <p:nvPr/>
        </p:nvSpPr>
        <p:spPr>
          <a:xfrm>
            <a:off x="6770850" y="4069731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kraag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F84FBDD-98FE-4633-8413-471A61793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5" t="22762" r="8679" b="21409"/>
          <a:stretch/>
        </p:blipFill>
        <p:spPr bwMode="auto">
          <a:xfrm>
            <a:off x="1265302" y="1954531"/>
            <a:ext cx="3364014" cy="338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16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A150E-DCBB-525F-6921-82BC28FC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0C652B-E49B-FDB4-5F73-7EA13883E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8327" r="1830" b="38072"/>
          <a:stretch/>
        </p:blipFill>
        <p:spPr>
          <a:xfrm>
            <a:off x="0" y="0"/>
            <a:ext cx="1221679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8B906E7-FE5E-C3E7-5289-CD9B8DA8A03E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95F28D-07DE-AA71-35C4-D786D4057C3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1390DA-A9DC-6C31-C5FE-58ACA53B66D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C4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B010542B-594E-B2BD-70EB-2922BF822BB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E5F4E744-38A5-2DB1-D86B-07F09B754D3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4098" name="Picture 2" descr="rembrandt - Willem Kolvoort">
            <a:extLst>
              <a:ext uri="{FF2B5EF4-FFF2-40B4-BE49-F238E27FC236}">
                <a16:creationId xmlns:a16="http://schemas.microsoft.com/office/drawing/2014/main" id="{11892F18-4DED-E3FC-4DF8-4FA5FD4D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8" b="96279" l="8125" r="93000">
                        <a14:foregroundMark x1="8125" y1="8492" x2="11500" y2="9924"/>
                        <a14:foregroundMark x1="43875" y1="7634" x2="58625" y2="6679"/>
                        <a14:foregroundMark x1="58625" y1="6679" x2="60500" y2="6966"/>
                        <a14:foregroundMark x1="92125" y1="48282" x2="93000" y2="53721"/>
                        <a14:foregroundMark x1="42000" y1="6966" x2="48875" y2="5057"/>
                        <a14:foregroundMark x1="52250" y1="4008" x2="61125" y2="4866"/>
                        <a14:foregroundMark x1="53000" y1="38931" x2="56125" y2="48378"/>
                        <a14:foregroundMark x1="56125" y1="48378" x2="55875" y2="49332"/>
                        <a14:foregroundMark x1="58625" y1="41317" x2="59000" y2="48473"/>
                        <a14:foregroundMark x1="59000" y1="48473" x2="60500" y2="48855"/>
                        <a14:foregroundMark x1="51625" y1="94847" x2="55875" y2="90840"/>
                        <a14:foregroundMark x1="69625" y1="95038" x2="64125" y2="95706"/>
                        <a14:foregroundMark x1="46375" y1="95897" x2="49750" y2="9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9" y="1601535"/>
            <a:ext cx="3406563" cy="446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9660C5DB-121D-320B-B429-DAE8A6D8F4E9}"/>
              </a:ext>
            </a:extLst>
          </p:cNvPr>
          <p:cNvSpPr txBox="1">
            <a:spLocks/>
          </p:cNvSpPr>
          <p:nvPr/>
        </p:nvSpPr>
        <p:spPr>
          <a:xfrm>
            <a:off x="6771457" y="3037635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De felle kleuren in zijn schilderijen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67E0C819-34EC-40A8-107E-E45935FA4BE8}"/>
              </a:ext>
            </a:extLst>
          </p:cNvPr>
          <p:cNvSpPr txBox="1">
            <a:spLocks/>
          </p:cNvSpPr>
          <p:nvPr/>
        </p:nvSpPr>
        <p:spPr>
          <a:xfrm>
            <a:off x="6203781" y="1529120"/>
            <a:ext cx="3977504" cy="115057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Waar staat Rembrandt bekend om?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A93DFA7D-9AAF-E6EB-6E4E-67B3AFA0458A}"/>
              </a:ext>
            </a:extLst>
          </p:cNvPr>
          <p:cNvSpPr txBox="1">
            <a:spLocks/>
          </p:cNvSpPr>
          <p:nvPr/>
        </p:nvSpPr>
        <p:spPr>
          <a:xfrm>
            <a:off x="6770850" y="5101829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Zijn voetbal skills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9600146F-0689-9CEF-B874-112B0FF3B278}"/>
              </a:ext>
            </a:extLst>
          </p:cNvPr>
          <p:cNvSpPr txBox="1">
            <a:spLocks/>
          </p:cNvSpPr>
          <p:nvPr/>
        </p:nvSpPr>
        <p:spPr>
          <a:xfrm>
            <a:off x="6770850" y="4069731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Zijn duidelijke verfstreken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C0D31-7EF1-8424-0632-E32C522B803F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Quiz – Vraag 4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D668C4CD-2E94-6709-5577-10D99EF63C6F}"/>
              </a:ext>
            </a:extLst>
          </p:cNvPr>
          <p:cNvSpPr txBox="1">
            <a:spLocks/>
          </p:cNvSpPr>
          <p:nvPr/>
        </p:nvSpPr>
        <p:spPr>
          <a:xfrm>
            <a:off x="6770850" y="4069731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Zijn duidelijke verfstreken</a:t>
            </a:r>
          </a:p>
        </p:txBody>
      </p:sp>
    </p:spTree>
    <p:extLst>
      <p:ext uri="{BB962C8B-B14F-4D97-AF65-F5344CB8AC3E}">
        <p14:creationId xmlns:p14="http://schemas.microsoft.com/office/powerpoint/2010/main" val="353076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A4CD1-0B3C-8545-1271-506B8E297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inder auto's in de binnensteden: 'Geef ruimte aan de fietsers'">
            <a:extLst>
              <a:ext uri="{FF2B5EF4-FFF2-40B4-BE49-F238E27FC236}">
                <a16:creationId xmlns:a16="http://schemas.microsoft.com/office/drawing/2014/main" id="{A2FE0F4B-3A8F-5251-FBC0-C4A2AFFA7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65"/>
          <a:stretch/>
        </p:blipFill>
        <p:spPr bwMode="auto">
          <a:xfrm>
            <a:off x="0" y="0"/>
            <a:ext cx="1078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DDEAD1E-91ED-5D74-C96B-41C462D132F9}"/>
              </a:ext>
            </a:extLst>
          </p:cNvPr>
          <p:cNvSpPr txBox="1"/>
          <p:nvPr/>
        </p:nvSpPr>
        <p:spPr>
          <a:xfrm>
            <a:off x="-1" y="-14034"/>
            <a:ext cx="10781938" cy="687203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E6F376-C8D2-31B7-DE4B-974273BB8492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27FCB4-7C72-0369-C8DA-3200337F2C11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5B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B73176C6-9DB8-7FDB-4E46-9F0925EB3F5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466A83D-CB49-62B4-D7A6-E7BE645666E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35" name="Placeholder 3">
            <a:extLst>
              <a:ext uri="{FF2B5EF4-FFF2-40B4-BE49-F238E27FC236}">
                <a16:creationId xmlns:a16="http://schemas.microsoft.com/office/drawing/2014/main" id="{EC66A820-E0B5-7402-1FCB-9ED0244C55C4}"/>
              </a:ext>
            </a:extLst>
          </p:cNvPr>
          <p:cNvSpPr txBox="1">
            <a:spLocks/>
          </p:cNvSpPr>
          <p:nvPr/>
        </p:nvSpPr>
        <p:spPr>
          <a:xfrm>
            <a:off x="6622045" y="1651491"/>
            <a:ext cx="3640902" cy="142768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5B4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Vroeger was de stad veel kleiner, kijk maar!</a:t>
            </a:r>
            <a:endParaRPr lang="nl-NL" noProof="0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652584-B5CC-6C90-D7F5-031732102309}"/>
              </a:ext>
            </a:extLst>
          </p:cNvPr>
          <p:cNvSpPr txBox="1"/>
          <p:nvPr/>
        </p:nvSpPr>
        <p:spPr>
          <a:xfrm>
            <a:off x="838201" y="365125"/>
            <a:ext cx="3238500" cy="721786"/>
          </a:xfrm>
          <a:prstGeom prst="rect">
            <a:avLst/>
          </a:prstGeom>
          <a:solidFill>
            <a:srgbClr val="005B4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 in de tijd</a:t>
            </a:r>
          </a:p>
        </p:txBody>
      </p:sp>
      <p:pic>
        <p:nvPicPr>
          <p:cNvPr id="5" name="Afbeelding 10">
            <a:extLst>
              <a:ext uri="{FF2B5EF4-FFF2-40B4-BE49-F238E27FC236}">
                <a16:creationId xmlns:a16="http://schemas.microsoft.com/office/drawing/2014/main" id="{3CB7C3F9-AD34-84D8-AB2D-9D90954F88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934" r="94189">
                        <a14:foregroundMark x1="63377" y1="70649" x2="59211" y2="79221"/>
                        <a14:foregroundMark x1="79934" y1="72468" x2="89912" y2="78571"/>
                        <a14:foregroundMark x1="87610" y1="76753" x2="89364" y2="84286"/>
                        <a14:foregroundMark x1="89364" y1="84286" x2="91009" y2="85584"/>
                        <a14:foregroundMark x1="92654" y1="81429" x2="94189" y2="84675"/>
                        <a14:foregroundMark x1="67325" y1="69221" x2="54605" y2="75455"/>
                        <a14:foregroundMark x1="64145" y1="65974" x2="55154" y2="72857"/>
                        <a14:foregroundMark x1="67325" y1="75195" x2="60417" y2="82857"/>
                        <a14:foregroundMark x1="54934" y1="75065" x2="59759" y2="85455"/>
                        <a14:foregroundMark x1="59759" y1="85455" x2="64803" y2="81948"/>
                        <a14:foregroundMark x1="59211" y1="88831" x2="59868" y2="85065"/>
                        <a14:foregroundMark x1="56140" y1="66623" x2="57018" y2="72208"/>
                        <a14:foregroundMark x1="26316" y1="64026" x2="33333" y2="64156"/>
                        <a14:foregroundMark x1="33333" y1="64156" x2="35855" y2="63636"/>
                        <a14:foregroundMark x1="11952" y1="38442" x2="10088" y2="47792"/>
                        <a14:foregroundMark x1="13925" y1="25455" x2="7566" y2="25974"/>
                        <a14:foregroundMark x1="8224" y1="20649" x2="4934" y2="28961"/>
                        <a14:foregroundMark x1="4934" y1="28961" x2="5373" y2="27143"/>
                        <a14:foregroundMark x1="77412" y1="70649" x2="76425" y2="74156"/>
                        <a14:foregroundMark x1="79934" y1="76234" x2="84759" y2="80000"/>
                        <a14:foregroundMark x1="73684" y1="69870" x2="73684" y2="73636"/>
                      </a14:backgroundRemoval>
                    </a14:imgEffect>
                  </a14:imgLayer>
                </a14:imgProps>
              </a:ext>
            </a:extLst>
          </a:blip>
          <a:srcRect l="2043" r="2511"/>
          <a:stretch/>
        </p:blipFill>
        <p:spPr>
          <a:xfrm>
            <a:off x="838201" y="1446790"/>
            <a:ext cx="5296499" cy="46852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626D473-411D-43D0-DA7F-C24008A0F3A8}"/>
              </a:ext>
            </a:extLst>
          </p:cNvPr>
          <p:cNvSpPr/>
          <p:nvPr/>
        </p:nvSpPr>
        <p:spPr>
          <a:xfrm>
            <a:off x="2792215" y="2951788"/>
            <a:ext cx="954424" cy="954424"/>
          </a:xfrm>
          <a:prstGeom prst="ellipse">
            <a:avLst/>
          </a:prstGeom>
          <a:noFill/>
          <a:ln w="57150">
            <a:solidFill>
              <a:srgbClr val="FF5C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56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8DCF5-6EB0-6E84-E02B-25FE8984F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15EA987F-8E4D-BCF5-8A29-0F3BC2896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A2F4302-557E-161F-746F-9C1B66E98381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30FB5A-E910-42D3-BC38-EE0AA7689F32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9F2A07-66FC-AF56-AD8C-29F72DF12DF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037C861-A439-A4AF-A577-442B1001D71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4C09501-1B96-0C44-DDBD-7BA791A3560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A7B2E13-F9BC-769D-19BA-18183654FF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1332513"/>
            <a:ext cx="4045233" cy="5130389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5A945B3A-E7E2-B8DA-410E-308C69F357BC}"/>
              </a:ext>
            </a:extLst>
          </p:cNvPr>
          <p:cNvSpPr txBox="1">
            <a:spLocks/>
          </p:cNvSpPr>
          <p:nvPr/>
        </p:nvSpPr>
        <p:spPr>
          <a:xfrm>
            <a:off x="6771457" y="3037635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Een vrouw die een brief schrijft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B9B83BC4-537F-4FEE-D7D9-56C2971D0B54}"/>
              </a:ext>
            </a:extLst>
          </p:cNvPr>
          <p:cNvSpPr txBox="1">
            <a:spLocks/>
          </p:cNvSpPr>
          <p:nvPr/>
        </p:nvSpPr>
        <p:spPr>
          <a:xfrm>
            <a:off x="6203781" y="1529120"/>
            <a:ext cx="3977504" cy="115057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3200" dirty="0">
                <a:solidFill>
                  <a:schemeClr val="bg1"/>
                </a:solidFill>
              </a:rPr>
              <a:t>Hoe denk je dat dit schilderij heet?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1B296AF9-3399-16BF-EC0B-505998A34842}"/>
              </a:ext>
            </a:extLst>
          </p:cNvPr>
          <p:cNvSpPr txBox="1">
            <a:spLocks/>
          </p:cNvSpPr>
          <p:nvPr/>
        </p:nvSpPr>
        <p:spPr>
          <a:xfrm>
            <a:off x="6770850" y="5101829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Haringverkoopster met vissersjongen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C557E7E8-6103-0010-8A93-6950E7D533F6}"/>
              </a:ext>
            </a:extLst>
          </p:cNvPr>
          <p:cNvSpPr txBox="1">
            <a:spLocks/>
          </p:cNvSpPr>
          <p:nvPr/>
        </p:nvSpPr>
        <p:spPr>
          <a:xfrm>
            <a:off x="6770850" y="4069731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Naar de bios</a:t>
            </a:r>
          </a:p>
        </p:txBody>
      </p:sp>
      <p:sp>
        <p:nvSpPr>
          <p:cNvPr id="8" name="Placeholder 3">
            <a:extLst>
              <a:ext uri="{FF2B5EF4-FFF2-40B4-BE49-F238E27FC236}">
                <a16:creationId xmlns:a16="http://schemas.microsoft.com/office/drawing/2014/main" id="{343E82BA-0237-B33D-F04E-72373C527E84}"/>
              </a:ext>
            </a:extLst>
          </p:cNvPr>
          <p:cNvSpPr txBox="1">
            <a:spLocks/>
          </p:cNvSpPr>
          <p:nvPr/>
        </p:nvSpPr>
        <p:spPr>
          <a:xfrm>
            <a:off x="6770848" y="510182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dirty="0">
                <a:solidFill>
                  <a:schemeClr val="bg1"/>
                </a:solidFill>
              </a:rPr>
              <a:t>Haringverkoopster met vissersjongen</a:t>
            </a:r>
            <a:endParaRPr lang="nl-NL" sz="2000" noProof="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E6FE4-25E1-C148-99AB-D34D2F51EC43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Quiz – Vraag 5</a:t>
            </a:r>
          </a:p>
        </p:txBody>
      </p:sp>
    </p:spTree>
    <p:extLst>
      <p:ext uri="{BB962C8B-B14F-4D97-AF65-F5344CB8AC3E}">
        <p14:creationId xmlns:p14="http://schemas.microsoft.com/office/powerpoint/2010/main" val="21389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BEC0B-62EA-B143-52D6-1B98530EA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165181EB-E485-2F80-171F-91D03D6A6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497A102-8D6E-729C-DCC3-3322CAC35AC2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4FB2BD-3C9D-8266-3B5D-3BD5048502A0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528BE4-C154-AE5B-BC78-3730802E05E0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CFBCD1C-807E-742D-5730-0F876F5DEDD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911D476F-488D-78BB-49E9-3BE2AF8D0F05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5" name="Placeholder 3">
            <a:extLst>
              <a:ext uri="{FF2B5EF4-FFF2-40B4-BE49-F238E27FC236}">
                <a16:creationId xmlns:a16="http://schemas.microsoft.com/office/drawing/2014/main" id="{B2E8B9F7-2CA4-7516-3BBB-F51B1BFD9D8A}"/>
              </a:ext>
            </a:extLst>
          </p:cNvPr>
          <p:cNvSpPr txBox="1">
            <a:spLocks/>
          </p:cNvSpPr>
          <p:nvPr/>
        </p:nvSpPr>
        <p:spPr>
          <a:xfrm>
            <a:off x="2246011" y="2294230"/>
            <a:ext cx="6289909" cy="646697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3200" dirty="0">
                <a:solidFill>
                  <a:schemeClr val="bg1"/>
                </a:solidFill>
              </a:rPr>
              <a:t>Dat was de laatste vraag van les 1</a:t>
            </a:r>
            <a:endParaRPr lang="nl-NL" sz="3200" noProof="0" dirty="0">
              <a:solidFill>
                <a:schemeClr val="bg1"/>
              </a:solidFill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82DAC9A5-8026-34A3-0FC8-59263372317A}"/>
              </a:ext>
            </a:extLst>
          </p:cNvPr>
          <p:cNvSpPr txBox="1">
            <a:spLocks/>
          </p:cNvSpPr>
          <p:nvPr/>
        </p:nvSpPr>
        <p:spPr>
          <a:xfrm>
            <a:off x="2246010" y="3808899"/>
            <a:ext cx="6289909" cy="108967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4400" dirty="0">
                <a:solidFill>
                  <a:schemeClr val="bg1"/>
                </a:solidFill>
              </a:rPr>
              <a:t>Veel plezier met les 2!</a:t>
            </a:r>
            <a:endParaRPr lang="nl-NL" sz="44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0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3E8F4-EA9C-9A45-6E82-3FE6EAD8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buildings next to a body of water&#10;&#10;AI-generated content may be incorrect.">
            <a:extLst>
              <a:ext uri="{FF2B5EF4-FFF2-40B4-BE49-F238E27FC236}">
                <a16:creationId xmlns:a16="http://schemas.microsoft.com/office/drawing/2014/main" id="{13A09451-E227-A717-3C2C-2614E8757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5539"/>
          <a:stretch/>
        </p:blipFill>
        <p:spPr>
          <a:xfrm>
            <a:off x="-1" y="-14034"/>
            <a:ext cx="10781938" cy="68720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D51E739-474E-2E34-7F7F-129482E83FE5}"/>
              </a:ext>
            </a:extLst>
          </p:cNvPr>
          <p:cNvSpPr txBox="1"/>
          <p:nvPr/>
        </p:nvSpPr>
        <p:spPr>
          <a:xfrm>
            <a:off x="0" y="-14034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41B945-CCF6-3956-14EE-BC6E9A9C6A61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67C81D-77AE-73A3-7D9C-12AEFD63013C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BD2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2DC9A042-B493-65F8-4CDD-313CF1DE4A4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AFDC4CC7-CE58-D5AB-FE11-C838C7F6C8A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2" name="Placeholder 3">
            <a:extLst>
              <a:ext uri="{FF2B5EF4-FFF2-40B4-BE49-F238E27FC236}">
                <a16:creationId xmlns:a16="http://schemas.microsoft.com/office/drawing/2014/main" id="{C2AB3D8B-6CA5-538D-5AEB-09E943AFAF82}"/>
              </a:ext>
            </a:extLst>
          </p:cNvPr>
          <p:cNvSpPr txBox="1">
            <a:spLocks/>
          </p:cNvSpPr>
          <p:nvPr/>
        </p:nvSpPr>
        <p:spPr>
          <a:xfrm>
            <a:off x="6622045" y="3827032"/>
            <a:ext cx="3640902" cy="162126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noProof="0" dirty="0">
                <a:solidFill>
                  <a:schemeClr val="bg1"/>
                </a:solidFill>
              </a:rPr>
              <a:t>Zo zag de stad er van boven vroeger uit, in de tijd van Rembrandt, wel 400 jaar geleden</a:t>
            </a:r>
          </a:p>
        </p:txBody>
      </p:sp>
      <p:pic>
        <p:nvPicPr>
          <p:cNvPr id="23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E3004425-C55E-7D47-0177-C7D618405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2039"/>
            <a:ext cx="5415176" cy="460998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53FD-E422-1F4A-E846-59A5E6473D92}"/>
              </a:ext>
            </a:extLst>
          </p:cNvPr>
          <p:cNvSpPr txBox="1"/>
          <p:nvPr/>
        </p:nvSpPr>
        <p:spPr>
          <a:xfrm>
            <a:off x="838201" y="365125"/>
            <a:ext cx="3238500" cy="721786"/>
          </a:xfrm>
          <a:prstGeom prst="rect">
            <a:avLst/>
          </a:pr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 in de tijd</a:t>
            </a:r>
          </a:p>
        </p:txBody>
      </p:sp>
    </p:spTree>
    <p:extLst>
      <p:ext uri="{BB962C8B-B14F-4D97-AF65-F5344CB8AC3E}">
        <p14:creationId xmlns:p14="http://schemas.microsoft.com/office/powerpoint/2010/main" val="2617158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FAD1E-6959-A59E-9CCF-F8552F299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buildings next to a body of water&#10;&#10;AI-generated content may be incorrect.">
            <a:extLst>
              <a:ext uri="{FF2B5EF4-FFF2-40B4-BE49-F238E27FC236}">
                <a16:creationId xmlns:a16="http://schemas.microsoft.com/office/drawing/2014/main" id="{9B94D4BD-C39D-2FE9-91FC-DBF84947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r="5539"/>
          <a:stretch/>
        </p:blipFill>
        <p:spPr>
          <a:xfrm>
            <a:off x="-1" y="-14034"/>
            <a:ext cx="10781938" cy="68720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99FD86B-B21D-F837-824E-5201E554BC2F}"/>
              </a:ext>
            </a:extLst>
          </p:cNvPr>
          <p:cNvSpPr txBox="1"/>
          <p:nvPr/>
        </p:nvSpPr>
        <p:spPr>
          <a:xfrm>
            <a:off x="0" y="-14034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l-NL" sz="4000" noProof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22BCC3-50D6-8987-A2DE-6942CC650035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BEE5ED-CBD0-D5F2-BE1E-67A89A33E49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BD2D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3D0D12C-1395-FF03-6EA4-A677EE954A8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8A019B4C-CAD4-0777-E75D-3544D5B6CFD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2" name="Placeholder 3">
            <a:extLst>
              <a:ext uri="{FF2B5EF4-FFF2-40B4-BE49-F238E27FC236}">
                <a16:creationId xmlns:a16="http://schemas.microsoft.com/office/drawing/2014/main" id="{9C74B0B1-B7E4-BD7D-326A-F33D7A1EEBD2}"/>
              </a:ext>
            </a:extLst>
          </p:cNvPr>
          <p:cNvSpPr txBox="1">
            <a:spLocks/>
          </p:cNvSpPr>
          <p:nvPr/>
        </p:nvSpPr>
        <p:spPr>
          <a:xfrm>
            <a:off x="6622045" y="3827032"/>
            <a:ext cx="3640902" cy="162126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>
                <a:solidFill>
                  <a:schemeClr val="bg1"/>
                </a:solidFill>
              </a:rPr>
              <a:t>De schilderijen die je gaat zien in het museum, zijn dus ook al meer dan 400 jaar oud!</a:t>
            </a:r>
            <a:endParaRPr lang="nl-NL" sz="2400" noProof="0" dirty="0">
              <a:solidFill>
                <a:schemeClr val="bg1"/>
              </a:solidFill>
            </a:endParaRPr>
          </a:p>
        </p:txBody>
      </p:sp>
      <p:pic>
        <p:nvPicPr>
          <p:cNvPr id="23" name="Picture 22" descr="A map of a city&#10;&#10;AI-generated content may be incorrect.">
            <a:extLst>
              <a:ext uri="{FF2B5EF4-FFF2-40B4-BE49-F238E27FC236}">
                <a16:creationId xmlns:a16="http://schemas.microsoft.com/office/drawing/2014/main" id="{84901770-82FB-B451-88C5-671FB9A30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22039"/>
            <a:ext cx="5415176" cy="4609986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ADF55D-98B6-34DF-A6EA-B4831013FC5D}"/>
              </a:ext>
            </a:extLst>
          </p:cNvPr>
          <p:cNvSpPr txBox="1"/>
          <p:nvPr/>
        </p:nvSpPr>
        <p:spPr>
          <a:xfrm>
            <a:off x="838201" y="365125"/>
            <a:ext cx="3238500" cy="721786"/>
          </a:xfrm>
          <a:prstGeom prst="rect">
            <a:avLst/>
          </a:prstGeom>
          <a:solidFill>
            <a:srgbClr val="CBD2DA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Terug in de tijd</a:t>
            </a:r>
          </a:p>
        </p:txBody>
      </p:sp>
    </p:spTree>
    <p:extLst>
      <p:ext uri="{BB962C8B-B14F-4D97-AF65-F5344CB8AC3E}">
        <p14:creationId xmlns:p14="http://schemas.microsoft.com/office/powerpoint/2010/main" val="1383018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F4F72-D1B4-C2CA-E39A-2CE734BC5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Dam Square - Wikipedia">
            <a:extLst>
              <a:ext uri="{FF2B5EF4-FFF2-40B4-BE49-F238E27FC236}">
                <a16:creationId xmlns:a16="http://schemas.microsoft.com/office/drawing/2014/main" id="{804B68E8-6979-5EBC-39EA-F2E498D73A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 b="8475"/>
          <a:stretch/>
        </p:blipFill>
        <p:spPr bwMode="auto">
          <a:xfrm>
            <a:off x="0" y="0"/>
            <a:ext cx="10781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2B748E-EEF3-BAC0-0D83-6CC81ADA9D31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F574CD-81D8-F255-9AFA-1762D4829C09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A09B88-FF2E-1B8B-B8F1-5DE7A01D4A65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2B933EA2-3A2F-3E31-37CC-DF9D109D9EE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98BA13C3-FE7D-9383-15ED-268EA471CAE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5C1060B3-0F78-760C-E849-E19050E006BF}"/>
              </a:ext>
            </a:extLst>
          </p:cNvPr>
          <p:cNvSpPr txBox="1">
            <a:spLocks/>
          </p:cNvSpPr>
          <p:nvPr/>
        </p:nvSpPr>
        <p:spPr>
          <a:xfrm>
            <a:off x="6211727" y="505106"/>
            <a:ext cx="4481304" cy="115233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noProof="0" dirty="0">
                <a:solidFill>
                  <a:schemeClr val="bg1"/>
                </a:solidFill>
              </a:rPr>
              <a:t>Dit is hoe de Dam er vandaag de dag uitziet</a:t>
            </a:r>
          </a:p>
        </p:txBody>
      </p:sp>
    </p:spTree>
    <p:extLst>
      <p:ext uri="{BB962C8B-B14F-4D97-AF65-F5344CB8AC3E}">
        <p14:creationId xmlns:p14="http://schemas.microsoft.com/office/powerpoint/2010/main" val="193340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86582-D3F3-BE75-6D31-8C2D024D4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744B9ABA-1E01-EB12-10BD-C143B60FF5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F9EAA-71B9-8210-BF36-18873F0D2681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73D6F1-5C13-99B2-473B-132BF65B493C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E6C2FB8-805F-F179-989E-58855A07B94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8F7065AC-9BFE-F08E-5BC8-0A1F5895554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8D5BA6B-A050-744D-E921-9CAAD956E66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6EC0CF69-9A21-A510-39C5-13DED52FB75D}"/>
              </a:ext>
            </a:extLst>
          </p:cNvPr>
          <p:cNvSpPr txBox="1">
            <a:spLocks/>
          </p:cNvSpPr>
          <p:nvPr/>
        </p:nvSpPr>
        <p:spPr>
          <a:xfrm>
            <a:off x="5195800" y="2447635"/>
            <a:ext cx="4481304" cy="115233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000" noProof="0" dirty="0">
                <a:solidFill>
                  <a:schemeClr val="bg1"/>
                </a:solidFill>
              </a:rPr>
              <a:t>Het was druk in de stad en je vond er allemaal verschillende mensen. Wie zie jij allemaal hier op de Dam staan?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0034F3DD-FE6F-6498-8749-0A85AF4C3917}"/>
              </a:ext>
            </a:extLst>
          </p:cNvPr>
          <p:cNvSpPr txBox="1">
            <a:spLocks/>
          </p:cNvSpPr>
          <p:nvPr/>
        </p:nvSpPr>
        <p:spPr>
          <a:xfrm>
            <a:off x="838200" y="1295299"/>
            <a:ext cx="3244903" cy="115233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noProof="0" dirty="0">
                <a:solidFill>
                  <a:schemeClr val="bg1"/>
                </a:solidFill>
              </a:rPr>
              <a:t>En dit is de Dam 400 jaar geleden</a:t>
            </a:r>
          </a:p>
        </p:txBody>
      </p:sp>
    </p:spTree>
    <p:extLst>
      <p:ext uri="{BB962C8B-B14F-4D97-AF65-F5344CB8AC3E}">
        <p14:creationId xmlns:p14="http://schemas.microsoft.com/office/powerpoint/2010/main" val="82301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45869-0A1B-C575-1AE5-D5FC88FE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C3ADE606-7A72-2447-983D-A685672101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A0A2E7-5575-BB0F-658B-7D3E744BCA3C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7339B1-1F67-14E5-BA74-D7BB291D905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1FD9D39-7591-8A28-F5F9-62B8275518C8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A4D2D4E2-7A30-3B05-4397-017766432B9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E0781576-9570-918B-7764-2C901E4188C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B894A97-B522-E1A7-B88F-CD5D60698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060" y="1727810"/>
            <a:ext cx="2715587" cy="2886352"/>
          </a:xfrm>
          <a:prstGeom prst="rect">
            <a:avLst/>
          </a:prstGeom>
        </p:spPr>
      </p:pic>
      <p:sp>
        <p:nvSpPr>
          <p:cNvPr id="29" name="Placeholder 3">
            <a:extLst>
              <a:ext uri="{FF2B5EF4-FFF2-40B4-BE49-F238E27FC236}">
                <a16:creationId xmlns:a16="http://schemas.microsoft.com/office/drawing/2014/main" id="{C0676848-3A73-D64C-9364-33EF4DAE4CF8}"/>
              </a:ext>
            </a:extLst>
          </p:cNvPr>
          <p:cNvSpPr txBox="1">
            <a:spLocks/>
          </p:cNvSpPr>
          <p:nvPr/>
        </p:nvSpPr>
        <p:spPr>
          <a:xfrm>
            <a:off x="2003307" y="4759836"/>
            <a:ext cx="2439092" cy="54337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600" dirty="0">
                <a:solidFill>
                  <a:schemeClr val="bg1"/>
                </a:solidFill>
              </a:rPr>
              <a:t>Wie zijn dit bijvoorbeeld?</a:t>
            </a:r>
            <a:endParaRPr lang="nl-NL" sz="16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5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386DF-22A8-97D5-477E-92A1606BA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ainting of a city with people&#10;&#10;AI-generated content may be incorrect.">
            <a:extLst>
              <a:ext uri="{FF2B5EF4-FFF2-40B4-BE49-F238E27FC236}">
                <a16:creationId xmlns:a16="http://schemas.microsoft.com/office/drawing/2014/main" id="{236F9559-BD9F-7C93-6C4E-3883BEDC2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33912" r="17702" b="1499"/>
          <a:stretch/>
        </p:blipFill>
        <p:spPr>
          <a:xfrm>
            <a:off x="0" y="1"/>
            <a:ext cx="1221679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81A72A-DC62-6AC2-6EE7-F5249EFD5E5F}"/>
              </a:ext>
            </a:extLst>
          </p:cNvPr>
          <p:cNvSpPr txBox="1"/>
          <p:nvPr/>
        </p:nvSpPr>
        <p:spPr>
          <a:xfrm>
            <a:off x="838200" y="365125"/>
            <a:ext cx="4836886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nl-NL" sz="4000" noProof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 mensen in de stad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00AC5C-623E-C56A-8D80-C0D3C97ABC6E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12F1B8-8EAC-6427-9205-BFF2AE1CC5A0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3CEDA7E3-8A3A-83AE-7A11-E1425B363D1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0E04E8A3-B5A2-9660-C9D7-842C7DC673D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435A8B-B126-D1E9-078F-6026AE4BD003}"/>
              </a:ext>
            </a:extLst>
          </p:cNvPr>
          <p:cNvGrpSpPr/>
          <p:nvPr/>
        </p:nvGrpSpPr>
        <p:grpSpPr>
          <a:xfrm>
            <a:off x="3691411" y="1920840"/>
            <a:ext cx="3967349" cy="3338657"/>
            <a:chOff x="357914" y="2989352"/>
            <a:chExt cx="3967349" cy="33386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617843-299B-C2E6-4705-B229E7E80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914" y="2989352"/>
              <a:ext cx="3967349" cy="2576791"/>
            </a:xfrm>
            <a:prstGeom prst="rect">
              <a:avLst/>
            </a:prstGeom>
          </p:spPr>
        </p:pic>
        <p:sp>
          <p:nvSpPr>
            <p:cNvPr id="6" name="Placeholder 3">
              <a:extLst>
                <a:ext uri="{FF2B5EF4-FFF2-40B4-BE49-F238E27FC236}">
                  <a16:creationId xmlns:a16="http://schemas.microsoft.com/office/drawing/2014/main" id="{7089C410-E030-0C69-1CD3-EE7487B4106F}"/>
                </a:ext>
              </a:extLst>
            </p:cNvPr>
            <p:cNvSpPr txBox="1">
              <a:spLocks/>
            </p:cNvSpPr>
            <p:nvPr/>
          </p:nvSpPr>
          <p:spPr>
            <a:xfrm>
              <a:off x="702465" y="5728090"/>
              <a:ext cx="3278247" cy="599919"/>
            </a:xfrm>
            <a:custGeom>
              <a:avLst/>
              <a:gdLst>
                <a:gd name="connsiteX0" fmla="*/ 0 w 5022936"/>
                <a:gd name="connsiteY0" fmla="*/ 0 h 1111250"/>
                <a:gd name="connsiteX1" fmla="*/ 5022936 w 5022936"/>
                <a:gd name="connsiteY1" fmla="*/ 0 h 1111250"/>
                <a:gd name="connsiteX2" fmla="*/ 5022936 w 5022936"/>
                <a:gd name="connsiteY2" fmla="*/ 1111250 h 1111250"/>
                <a:gd name="connsiteX3" fmla="*/ 0 w 5022936"/>
                <a:gd name="connsiteY3" fmla="*/ 111125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2936" h="1111250">
                  <a:moveTo>
                    <a:pt x="0" y="0"/>
                  </a:moveTo>
                  <a:lnTo>
                    <a:pt x="5022936" y="0"/>
                  </a:lnTo>
                  <a:lnTo>
                    <a:pt x="5022936" y="1111250"/>
                  </a:lnTo>
                  <a:lnTo>
                    <a:pt x="0" y="1111250"/>
                  </a:lnTo>
                  <a:close/>
                </a:path>
              </a:pathLst>
            </a:custGeom>
            <a:solidFill>
              <a:srgbClr val="FF5C62">
                <a:alpha val="50000"/>
              </a:srgb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nl-NL" sz="1600" dirty="0">
                  <a:solidFill>
                    <a:schemeClr val="bg1"/>
                  </a:solidFill>
                </a:rPr>
                <a:t>En wat gebeurt hier allemaal?</a:t>
              </a:r>
              <a:endParaRPr lang="nl-NL" sz="1600" noProof="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2567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a8568d-df5a-4c0b-9be8-03d482088316">
      <Terms xmlns="http://schemas.microsoft.com/office/infopath/2007/PartnerControls"/>
    </lcf76f155ced4ddcb4097134ff3c332f>
    <TaxCatchAll xmlns="0c4f4cac-d465-48d9-add0-7b9131d3034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4C36E28C32D44A6FBD21C5540D95F" ma:contentTypeVersion="14" ma:contentTypeDescription="Een nieuw document maken." ma:contentTypeScope="" ma:versionID="ba8607f00cdf0944f8be75b18e13da1e">
  <xsd:schema xmlns:xsd="http://www.w3.org/2001/XMLSchema" xmlns:xs="http://www.w3.org/2001/XMLSchema" xmlns:p="http://schemas.microsoft.com/office/2006/metadata/properties" xmlns:ns2="7ba8568d-df5a-4c0b-9be8-03d482088316" xmlns:ns3="0c4f4cac-d465-48d9-add0-7b9131d30347" targetNamespace="http://schemas.microsoft.com/office/2006/metadata/properties" ma:root="true" ma:fieldsID="1246e79c63704935dd891552e857824f" ns2:_="" ns3:_="">
    <xsd:import namespace="7ba8568d-df5a-4c0b-9be8-03d482088316"/>
    <xsd:import namespace="0c4f4cac-d465-48d9-add0-7b9131d303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8568d-df5a-4c0b-9be8-03d4820883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025a69f6-b239-4fd3-a3cf-f63ae58640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f4cac-d465-48d9-add0-7b9131d3034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8725db5-1ea6-46c7-bc24-898495d0b7d0}" ma:internalName="TaxCatchAll" ma:showField="CatchAllData" ma:web="0c4f4cac-d465-48d9-add0-7b9131d303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44057B-B2C1-4AE0-BFC6-7F20401851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E8E8835-57C6-47C8-897C-AAFA8B5F350F}">
  <ds:schemaRefs>
    <ds:schemaRef ds:uri="http://schemas.microsoft.com/office/2006/metadata/properties"/>
    <ds:schemaRef ds:uri="http://schemas.microsoft.com/office/infopath/2007/PartnerControls"/>
    <ds:schemaRef ds:uri="7ba8568d-df5a-4c0b-9be8-03d482088316"/>
    <ds:schemaRef ds:uri="0c4f4cac-d465-48d9-add0-7b9131d30347"/>
  </ds:schemaRefs>
</ds:datastoreItem>
</file>

<file path=customXml/itemProps3.xml><?xml version="1.0" encoding="utf-8"?>
<ds:datastoreItem xmlns:ds="http://schemas.openxmlformats.org/officeDocument/2006/customXml" ds:itemID="{13F6B901-EEB1-4A19-BCCA-3DB385EDD8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a8568d-df5a-4c0b-9be8-03d482088316"/>
    <ds:schemaRef ds:uri="0c4f4cac-d465-48d9-add0-7b9131d303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869</Words>
  <Application>Microsoft Office PowerPoint</Application>
  <PresentationFormat>Widescreen</PresentationFormat>
  <Paragraphs>107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Aptos</vt:lpstr>
      <vt:lpstr>Aptos Display</vt:lpstr>
      <vt:lpstr>Arial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Dieuwertje van Drooge</cp:lastModifiedBy>
  <cp:revision>1</cp:revision>
  <dcterms:created xsi:type="dcterms:W3CDTF">2025-02-26T15:31:59Z</dcterms:created>
  <dcterms:modified xsi:type="dcterms:W3CDTF">2025-03-28T12:29:53Z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0x01010069B4C36E28C32D44A6FBD21C5540D95F</vt:lpwstr>
  </property>
  <property fmtid="{D5CDD505-2E9C-101B-9397-08002B2CF9AE}" pid="3" name="MediaServiceImageTags">
    <vt:lpwstr/>
  </property>
</Properties>
</file>